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87" r:id="rId4"/>
    <p:sldId id="296" r:id="rId5"/>
    <p:sldId id="261" r:id="rId6"/>
    <p:sldId id="289" r:id="rId7"/>
    <p:sldId id="290" r:id="rId8"/>
    <p:sldId id="291" r:id="rId9"/>
    <p:sldId id="293" r:id="rId10"/>
    <p:sldId id="292" r:id="rId11"/>
    <p:sldId id="288" r:id="rId12"/>
    <p:sldId id="295" r:id="rId13"/>
    <p:sldId id="294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정규" userId="cb5e97724463bc90" providerId="LiveId" clId="{D1EDB520-D429-483C-9B03-127D394BE02F}"/>
    <pc:docChg chg="undo custSel addSld delSld modSld sldOrd">
      <pc:chgData name="김 정규" userId="cb5e97724463bc90" providerId="LiveId" clId="{D1EDB520-D429-483C-9B03-127D394BE02F}" dt="2020-07-20T02:11:57.824" v="1755" actId="20577"/>
      <pc:docMkLst>
        <pc:docMk/>
      </pc:docMkLst>
      <pc:sldChg chg="addSp delSp modSp mod modNotesTx">
        <pc:chgData name="김 정규" userId="cb5e97724463bc90" providerId="LiveId" clId="{D1EDB520-D429-483C-9B03-127D394BE02F}" dt="2020-07-17T09:56:41.035" v="971" actId="1076"/>
        <pc:sldMkLst>
          <pc:docMk/>
          <pc:sldMk cId="0" sldId="257"/>
        </pc:sldMkLst>
        <pc:spChg chg="mod">
          <ac:chgData name="김 정규" userId="cb5e97724463bc90" providerId="LiveId" clId="{D1EDB520-D429-483C-9B03-127D394BE02F}" dt="2020-07-17T09:28:22.081" v="864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김 정규" userId="cb5e97724463bc90" providerId="LiveId" clId="{D1EDB520-D429-483C-9B03-127D394BE02F}" dt="2020-07-17T09:28:27.960" v="865" actId="1076"/>
          <ac:spMkLst>
            <pc:docMk/>
            <pc:sldMk cId="0" sldId="257"/>
            <ac:spMk id="3" creationId="{85FB0165-2E1E-4ADF-84FE-86F5E5563235}"/>
          </ac:spMkLst>
        </pc:spChg>
        <pc:spChg chg="del">
          <ac:chgData name="김 정규" userId="cb5e97724463bc90" providerId="LiveId" clId="{D1EDB520-D429-483C-9B03-127D394BE02F}" dt="2020-07-17T07:27:20.672" v="1" actId="478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김 정규" userId="cb5e97724463bc90" providerId="LiveId" clId="{D1EDB520-D429-483C-9B03-127D394BE02F}" dt="2020-07-17T09:27:18.611" v="854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김 정규" userId="cb5e97724463bc90" providerId="LiveId" clId="{D1EDB520-D429-483C-9B03-127D394BE02F}" dt="2020-07-17T07:27:12.787" v="0" actId="478"/>
          <ac:spMkLst>
            <pc:docMk/>
            <pc:sldMk cId="0" sldId="257"/>
            <ac:spMk id="7" creationId="{00000000-0000-0000-0000-000000000000}"/>
          </ac:spMkLst>
        </pc:spChg>
        <pc:spChg chg="add mod">
          <ac:chgData name="김 정규" userId="cb5e97724463bc90" providerId="LiveId" clId="{D1EDB520-D429-483C-9B03-127D394BE02F}" dt="2020-07-17T09:28:27.960" v="865" actId="1076"/>
          <ac:spMkLst>
            <pc:docMk/>
            <pc:sldMk cId="0" sldId="257"/>
            <ac:spMk id="7" creationId="{C0384FBC-9B2F-4AE1-90F1-4251A2275657}"/>
          </ac:spMkLst>
        </pc:spChg>
        <pc:spChg chg="add mod">
          <ac:chgData name="김 정규" userId="cb5e97724463bc90" providerId="LiveId" clId="{D1EDB520-D429-483C-9B03-127D394BE02F}" dt="2020-07-17T09:56:41.035" v="971" actId="1076"/>
          <ac:spMkLst>
            <pc:docMk/>
            <pc:sldMk cId="0" sldId="257"/>
            <ac:spMk id="9" creationId="{59FF3DE1-230D-4AC1-820C-3467F31B8679}"/>
          </ac:spMkLst>
        </pc:spChg>
        <pc:spChg chg="add mod">
          <ac:chgData name="김 정규" userId="cb5e97724463bc90" providerId="LiveId" clId="{D1EDB520-D429-483C-9B03-127D394BE02F}" dt="2020-07-17T09:28:27.960" v="865" actId="1076"/>
          <ac:spMkLst>
            <pc:docMk/>
            <pc:sldMk cId="0" sldId="257"/>
            <ac:spMk id="11" creationId="{5E0CF16A-7E7D-4C00-B1EB-7B601F489093}"/>
          </ac:spMkLst>
        </pc:spChg>
      </pc:sldChg>
      <pc:sldChg chg="addSp delSp modSp del mod">
        <pc:chgData name="김 정규" userId="cb5e97724463bc90" providerId="LiveId" clId="{D1EDB520-D429-483C-9B03-127D394BE02F}" dt="2020-07-17T07:56:49.346" v="775" actId="47"/>
        <pc:sldMkLst>
          <pc:docMk/>
          <pc:sldMk cId="0" sldId="258"/>
        </pc:sldMkLst>
        <pc:spChg chg="add del">
          <ac:chgData name="김 정규" userId="cb5e97724463bc90" providerId="LiveId" clId="{D1EDB520-D429-483C-9B03-127D394BE02F}" dt="2020-07-17T07:55:47.926" v="739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김 정규" userId="cb5e97724463bc90" providerId="LiveId" clId="{D1EDB520-D429-483C-9B03-127D394BE02F}" dt="2020-07-17T07:53:55.175" v="733" actId="20577"/>
          <ac:spMkLst>
            <pc:docMk/>
            <pc:sldMk cId="0" sldId="258"/>
            <ac:spMk id="9" creationId="{00000000-0000-0000-0000-000000000000}"/>
          </ac:spMkLst>
        </pc:spChg>
        <pc:spChg chg="del">
          <ac:chgData name="김 정규" userId="cb5e97724463bc90" providerId="LiveId" clId="{D1EDB520-D429-483C-9B03-127D394BE02F}" dt="2020-07-17T07:55:44.824" v="736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김 정규" userId="cb5e97724463bc90" providerId="LiveId" clId="{D1EDB520-D429-483C-9B03-127D394BE02F}" dt="2020-07-17T07:55:46.110" v="737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김 정규" userId="cb5e97724463bc90" providerId="LiveId" clId="{D1EDB520-D429-483C-9B03-127D394BE02F}" dt="2020-07-17T07:55:49.006" v="740" actId="478"/>
          <ac:spMkLst>
            <pc:docMk/>
            <pc:sldMk cId="0" sldId="258"/>
            <ac:spMk id="18" creationId="{00000000-0000-0000-0000-000000000000}"/>
          </ac:spMkLst>
        </pc:spChg>
        <pc:spChg chg="del mod">
          <ac:chgData name="김 정규" userId="cb5e97724463bc90" providerId="LiveId" clId="{D1EDB520-D429-483C-9B03-127D394BE02F}" dt="2020-07-17T07:55:43.520" v="735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김 정규" userId="cb5e97724463bc90" providerId="LiveId" clId="{D1EDB520-D429-483C-9B03-127D394BE02F}" dt="2020-07-17T07:55:41.954" v="734" actId="478"/>
          <ac:spMkLst>
            <pc:docMk/>
            <pc:sldMk cId="0" sldId="258"/>
            <ac:spMk id="21" creationId="{00000000-0000-0000-0000-000000000000}"/>
          </ac:spMkLst>
        </pc:spChg>
        <pc:spChg chg="mod">
          <ac:chgData name="김 정규" userId="cb5e97724463bc90" providerId="LiveId" clId="{D1EDB520-D429-483C-9B03-127D394BE02F}" dt="2020-07-17T07:55:53.959" v="743" actId="6549"/>
          <ac:spMkLst>
            <pc:docMk/>
            <pc:sldMk cId="0" sldId="258"/>
            <ac:spMk id="24" creationId="{00000000-0000-0000-0000-000000000000}"/>
          </ac:spMkLst>
        </pc:spChg>
        <pc:spChg chg="del">
          <ac:chgData name="김 정규" userId="cb5e97724463bc90" providerId="LiveId" clId="{D1EDB520-D429-483C-9B03-127D394BE02F}" dt="2020-07-17T07:55:50.633" v="741" actId="478"/>
          <ac:spMkLst>
            <pc:docMk/>
            <pc:sldMk cId="0" sldId="258"/>
            <ac:spMk id="29" creationId="{00000000-0000-0000-0000-000000000000}"/>
          </ac:spMkLst>
        </pc:spChg>
        <pc:spChg chg="del">
          <ac:chgData name="김 정규" userId="cb5e97724463bc90" providerId="LiveId" clId="{D1EDB520-D429-483C-9B03-127D394BE02F}" dt="2020-07-17T07:53:50.740" v="730" actId="478"/>
          <ac:spMkLst>
            <pc:docMk/>
            <pc:sldMk cId="0" sldId="258"/>
            <ac:spMk id="31" creationId="{00000000-0000-0000-0000-000000000000}"/>
          </ac:spMkLst>
        </pc:spChg>
        <pc:spChg chg="del">
          <ac:chgData name="김 정규" userId="cb5e97724463bc90" providerId="LiveId" clId="{D1EDB520-D429-483C-9B03-127D394BE02F}" dt="2020-07-17T07:53:52.944" v="731" actId="478"/>
          <ac:spMkLst>
            <pc:docMk/>
            <pc:sldMk cId="0" sldId="258"/>
            <ac:spMk id="32" creationId="{00000000-0000-0000-0000-000000000000}"/>
          </ac:spMkLst>
        </pc:spChg>
        <pc:spChg chg="del">
          <ac:chgData name="김 정규" userId="cb5e97724463bc90" providerId="LiveId" clId="{D1EDB520-D429-483C-9B03-127D394BE02F}" dt="2020-07-17T07:55:52.393" v="742" actId="478"/>
          <ac:spMkLst>
            <pc:docMk/>
            <pc:sldMk cId="0" sldId="258"/>
            <ac:spMk id="33" creationId="{00000000-0000-0000-0000-000000000000}"/>
          </ac:spMkLst>
        </pc:spChg>
      </pc:sldChg>
      <pc:sldChg chg="delSp modSp mod modNotesTx">
        <pc:chgData name="김 정규" userId="cb5e97724463bc90" providerId="LiveId" clId="{D1EDB520-D429-483C-9B03-127D394BE02F}" dt="2020-07-17T07:57:04.437" v="782" actId="20577"/>
        <pc:sldMkLst>
          <pc:docMk/>
          <pc:sldMk cId="0" sldId="259"/>
        </pc:sldMkLst>
        <pc:spChg chg="mod">
          <ac:chgData name="김 정규" userId="cb5e97724463bc90" providerId="LiveId" clId="{D1EDB520-D429-483C-9B03-127D394BE02F}" dt="2020-07-17T07:29:31.685" v="198" actId="1076"/>
          <ac:spMkLst>
            <pc:docMk/>
            <pc:sldMk cId="0" sldId="259"/>
            <ac:spMk id="3" creationId="{00000000-0000-0000-0000-000000000000}"/>
          </ac:spMkLst>
        </pc:spChg>
        <pc:spChg chg="del">
          <ac:chgData name="김 정규" userId="cb5e97724463bc90" providerId="LiveId" clId="{D1EDB520-D429-483C-9B03-127D394BE02F}" dt="2020-07-17T07:29:24.181" v="195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김 정규" userId="cb5e97724463bc90" providerId="LiveId" clId="{D1EDB520-D429-483C-9B03-127D394BE02F}" dt="2020-07-17T07:29:31.180" v="197" actId="1076"/>
          <ac:spMkLst>
            <pc:docMk/>
            <pc:sldMk cId="0" sldId="259"/>
            <ac:spMk id="9" creationId="{00000000-0000-0000-0000-000000000000}"/>
          </ac:spMkLst>
        </pc:spChg>
      </pc:sldChg>
      <pc:sldChg chg="addSp delSp modSp mod modNotesTx">
        <pc:chgData name="김 정규" userId="cb5e97724463bc90" providerId="LiveId" clId="{D1EDB520-D429-483C-9B03-127D394BE02F}" dt="2020-07-20T01:47:00.594" v="1301" actId="1076"/>
        <pc:sldMkLst>
          <pc:docMk/>
          <pc:sldMk cId="0" sldId="260"/>
        </pc:sldMkLst>
        <pc:spChg chg="add mod">
          <ac:chgData name="김 정규" userId="cb5e97724463bc90" providerId="LiveId" clId="{D1EDB520-D429-483C-9B03-127D394BE02F}" dt="2020-07-20T01:47:00.594" v="1301" actId="1076"/>
          <ac:spMkLst>
            <pc:docMk/>
            <pc:sldMk cId="0" sldId="260"/>
            <ac:spMk id="2" creationId="{E0C06864-C099-4398-82C8-36A6C518C5BE}"/>
          </ac:spMkLst>
        </pc:spChg>
        <pc:spChg chg="mod">
          <ac:chgData name="김 정규" userId="cb5e97724463bc90" providerId="LiveId" clId="{D1EDB520-D429-483C-9B03-127D394BE02F}" dt="2020-07-17T07:28:12.419" v="90"/>
          <ac:spMkLst>
            <pc:docMk/>
            <pc:sldMk cId="0" sldId="260"/>
            <ac:spMk id="16" creationId="{00000000-0000-0000-0000-000000000000}"/>
          </ac:spMkLst>
        </pc:spChg>
        <pc:spChg chg="mod">
          <ac:chgData name="김 정규" userId="cb5e97724463bc90" providerId="LiveId" clId="{D1EDB520-D429-483C-9B03-127D394BE02F}" dt="2020-07-17T07:38:20.318" v="400" actId="1076"/>
          <ac:spMkLst>
            <pc:docMk/>
            <pc:sldMk cId="0" sldId="260"/>
            <ac:spMk id="17" creationId="{00000000-0000-0000-0000-000000000000}"/>
          </ac:spMkLst>
        </pc:spChg>
        <pc:spChg chg="mod">
          <ac:chgData name="김 정규" userId="cb5e97724463bc90" providerId="LiveId" clId="{D1EDB520-D429-483C-9B03-127D394BE02F}" dt="2020-07-17T07:34:22.239" v="290" actId="1076"/>
          <ac:spMkLst>
            <pc:docMk/>
            <pc:sldMk cId="0" sldId="260"/>
            <ac:spMk id="18" creationId="{00000000-0000-0000-0000-000000000000}"/>
          </ac:spMkLst>
        </pc:spChg>
        <pc:spChg chg="mod">
          <ac:chgData name="김 정규" userId="cb5e97724463bc90" providerId="LiveId" clId="{D1EDB520-D429-483C-9B03-127D394BE02F}" dt="2020-07-17T09:29:54.131" v="866" actId="1076"/>
          <ac:spMkLst>
            <pc:docMk/>
            <pc:sldMk cId="0" sldId="260"/>
            <ac:spMk id="23" creationId="{00000000-0000-0000-0000-000000000000}"/>
          </ac:spMkLst>
        </pc:spChg>
        <pc:spChg chg="mod">
          <ac:chgData name="김 정규" userId="cb5e97724463bc90" providerId="LiveId" clId="{D1EDB520-D429-483C-9B03-127D394BE02F}" dt="2020-07-17T09:31:45.725" v="868" actId="1076"/>
          <ac:spMkLst>
            <pc:docMk/>
            <pc:sldMk cId="0" sldId="260"/>
            <ac:spMk id="24" creationId="{00000000-0000-0000-0000-000000000000}"/>
          </ac:spMkLst>
        </pc:spChg>
        <pc:spChg chg="add del mod">
          <ac:chgData name="김 정규" userId="cb5e97724463bc90" providerId="LiveId" clId="{D1EDB520-D429-483C-9B03-127D394BE02F}" dt="2020-07-17T09:33:15.585" v="889" actId="20577"/>
          <ac:spMkLst>
            <pc:docMk/>
            <pc:sldMk cId="0" sldId="260"/>
            <ac:spMk id="25" creationId="{00000000-0000-0000-0000-000000000000}"/>
          </ac:spMkLst>
        </pc:spChg>
        <pc:spChg chg="del mod">
          <ac:chgData name="김 정규" userId="cb5e97724463bc90" providerId="LiveId" clId="{D1EDB520-D429-483C-9B03-127D394BE02F}" dt="2020-07-17T07:53:15.820" v="729" actId="478"/>
          <ac:spMkLst>
            <pc:docMk/>
            <pc:sldMk cId="0" sldId="260"/>
            <ac:spMk id="26" creationId="{00000000-0000-0000-0000-000000000000}"/>
          </ac:spMkLst>
        </pc:spChg>
        <pc:spChg chg="mod">
          <ac:chgData name="김 정규" userId="cb5e97724463bc90" providerId="LiveId" clId="{D1EDB520-D429-483C-9B03-127D394BE02F}" dt="2020-07-17T07:28:21.312" v="107" actId="1076"/>
          <ac:spMkLst>
            <pc:docMk/>
            <pc:sldMk cId="0" sldId="260"/>
            <ac:spMk id="27" creationId="{00000000-0000-0000-0000-000000000000}"/>
          </ac:spMkLst>
        </pc:spChg>
        <pc:spChg chg="mod">
          <ac:chgData name="김 정규" userId="cb5e97724463bc90" providerId="LiveId" clId="{D1EDB520-D429-483C-9B03-127D394BE02F}" dt="2020-07-17T07:28:27.110" v="122" actId="20577"/>
          <ac:spMkLst>
            <pc:docMk/>
            <pc:sldMk cId="0" sldId="260"/>
            <ac:spMk id="28" creationId="{00000000-0000-0000-0000-000000000000}"/>
          </ac:spMkLst>
        </pc:spChg>
        <pc:spChg chg="mod">
          <ac:chgData name="김 정규" userId="cb5e97724463bc90" providerId="LiveId" clId="{D1EDB520-D429-483C-9B03-127D394BE02F}" dt="2020-07-17T07:28:50.535" v="170"/>
          <ac:spMkLst>
            <pc:docMk/>
            <pc:sldMk cId="0" sldId="260"/>
            <ac:spMk id="29" creationId="{00000000-0000-0000-0000-000000000000}"/>
          </ac:spMkLst>
        </pc:spChg>
        <pc:spChg chg="mod">
          <ac:chgData name="김 정규" userId="cb5e97724463bc90" providerId="LiveId" clId="{D1EDB520-D429-483C-9B03-127D394BE02F}" dt="2020-07-17T07:28:57.862" v="183"/>
          <ac:spMkLst>
            <pc:docMk/>
            <pc:sldMk cId="0" sldId="260"/>
            <ac:spMk id="30" creationId="{00000000-0000-0000-0000-000000000000}"/>
          </ac:spMkLst>
        </pc:spChg>
        <pc:spChg chg="del">
          <ac:chgData name="김 정규" userId="cb5e97724463bc90" providerId="LiveId" clId="{D1EDB520-D429-483C-9B03-127D394BE02F}" dt="2020-07-17T07:28:33.993" v="123" actId="478"/>
          <ac:spMkLst>
            <pc:docMk/>
            <pc:sldMk cId="0" sldId="260"/>
            <ac:spMk id="31" creationId="{00000000-0000-0000-0000-000000000000}"/>
          </ac:spMkLst>
        </pc:spChg>
      </pc:sldChg>
      <pc:sldChg chg="addSp delSp modSp mod modNotesTx">
        <pc:chgData name="김 정규" userId="cb5e97724463bc90" providerId="LiveId" clId="{D1EDB520-D429-483C-9B03-127D394BE02F}" dt="2020-07-20T01:45:49.047" v="1206" actId="1076"/>
        <pc:sldMkLst>
          <pc:docMk/>
          <pc:sldMk cId="0" sldId="261"/>
        </pc:sldMkLst>
        <pc:spChg chg="del mod">
          <ac:chgData name="김 정규" userId="cb5e97724463bc90" providerId="LiveId" clId="{D1EDB520-D429-483C-9B03-127D394BE02F}" dt="2020-07-17T07:41:21.686" v="480"/>
          <ac:spMkLst>
            <pc:docMk/>
            <pc:sldMk cId="0" sldId="261"/>
            <ac:spMk id="4" creationId="{00000000-0000-0000-0000-000000000000}"/>
          </ac:spMkLst>
        </pc:spChg>
        <pc:spChg chg="add mod">
          <ac:chgData name="김 정규" userId="cb5e97724463bc90" providerId="LiveId" clId="{D1EDB520-D429-483C-9B03-127D394BE02F}" dt="2020-07-20T01:45:49.047" v="1206" actId="1076"/>
          <ac:spMkLst>
            <pc:docMk/>
            <pc:sldMk cId="0" sldId="261"/>
            <ac:spMk id="4" creationId="{7406B99C-C698-45ED-85C1-8E4750C6459F}"/>
          </ac:spMkLst>
        </pc:spChg>
        <pc:spChg chg="del mod">
          <ac:chgData name="김 정규" userId="cb5e97724463bc90" providerId="LiveId" clId="{D1EDB520-D429-483C-9B03-127D394BE02F}" dt="2020-07-17T07:42:50.153" v="502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김 정규" userId="cb5e97724463bc90" providerId="LiveId" clId="{D1EDB520-D429-483C-9B03-127D394BE02F}" dt="2020-07-17T07:41:00.720" v="466" actId="20577"/>
          <ac:spMkLst>
            <pc:docMk/>
            <pc:sldMk cId="0" sldId="261"/>
            <ac:spMk id="9" creationId="{00000000-0000-0000-0000-000000000000}"/>
          </ac:spMkLst>
        </pc:spChg>
        <pc:spChg chg="del">
          <ac:chgData name="김 정규" userId="cb5e97724463bc90" providerId="LiveId" clId="{D1EDB520-D429-483C-9B03-127D394BE02F}" dt="2020-07-17T07:41:36.083" v="487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김 정규" userId="cb5e97724463bc90" providerId="LiveId" clId="{D1EDB520-D429-483C-9B03-127D394BE02F}" dt="2020-07-17T07:41:54.419" v="490" actId="478"/>
          <ac:spMkLst>
            <pc:docMk/>
            <pc:sldMk cId="0" sldId="261"/>
            <ac:spMk id="11" creationId="{00000000-0000-0000-0000-000000000000}"/>
          </ac:spMkLst>
        </pc:spChg>
        <pc:spChg chg="del mod">
          <ac:chgData name="김 정규" userId="cb5e97724463bc90" providerId="LiveId" clId="{D1EDB520-D429-483C-9B03-127D394BE02F}" dt="2020-07-17T07:43:33.848" v="506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김 정규" userId="cb5e97724463bc90" providerId="LiveId" clId="{D1EDB520-D429-483C-9B03-127D394BE02F}" dt="2020-07-17T07:43:37.505" v="507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김 정규" userId="cb5e97724463bc90" providerId="LiveId" clId="{D1EDB520-D429-483C-9B03-127D394BE02F}" dt="2020-07-17T07:41:32.935" v="486" actId="478"/>
          <ac:spMkLst>
            <pc:docMk/>
            <pc:sldMk cId="0" sldId="261"/>
            <ac:spMk id="16" creationId="{00000000-0000-0000-0000-000000000000}"/>
          </ac:spMkLst>
        </pc:spChg>
        <pc:spChg chg="mod">
          <ac:chgData name="김 정규" userId="cb5e97724463bc90" providerId="LiveId" clId="{D1EDB520-D429-483C-9B03-127D394BE02F}" dt="2020-07-17T07:40:54.977" v="463"/>
          <ac:spMkLst>
            <pc:docMk/>
            <pc:sldMk cId="0" sldId="261"/>
            <ac:spMk id="17" creationId="{00000000-0000-0000-0000-000000000000}"/>
          </ac:spMkLst>
        </pc:spChg>
        <pc:spChg chg="del">
          <ac:chgData name="김 정규" userId="cb5e97724463bc90" providerId="LiveId" clId="{D1EDB520-D429-483C-9B03-127D394BE02F}" dt="2020-07-17T07:41:30.992" v="485" actId="478"/>
          <ac:spMkLst>
            <pc:docMk/>
            <pc:sldMk cId="0" sldId="261"/>
            <ac:spMk id="21" creationId="{00000000-0000-0000-0000-000000000000}"/>
          </ac:spMkLst>
        </pc:spChg>
        <pc:spChg chg="del">
          <ac:chgData name="김 정규" userId="cb5e97724463bc90" providerId="LiveId" clId="{D1EDB520-D429-483C-9B03-127D394BE02F}" dt="2020-07-17T07:41:23.115" v="481" actId="478"/>
          <ac:spMkLst>
            <pc:docMk/>
            <pc:sldMk cId="0" sldId="261"/>
            <ac:spMk id="22" creationId="{00000000-0000-0000-0000-000000000000}"/>
          </ac:spMkLst>
        </pc:spChg>
        <pc:spChg chg="del">
          <ac:chgData name="김 정규" userId="cb5e97724463bc90" providerId="LiveId" clId="{D1EDB520-D429-483C-9B03-127D394BE02F}" dt="2020-07-17T07:41:27.632" v="482" actId="478"/>
          <ac:spMkLst>
            <pc:docMk/>
            <pc:sldMk cId="0" sldId="261"/>
            <ac:spMk id="23" creationId="{00000000-0000-0000-0000-000000000000}"/>
          </ac:spMkLst>
        </pc:spChg>
        <pc:spChg chg="add mod">
          <ac:chgData name="김 정규" userId="cb5e97724463bc90" providerId="LiveId" clId="{D1EDB520-D429-483C-9B03-127D394BE02F}" dt="2020-07-17T07:47:37.979" v="572" actId="1076"/>
          <ac:spMkLst>
            <pc:docMk/>
            <pc:sldMk cId="0" sldId="261"/>
            <ac:spMk id="25" creationId="{1DEA8164-579D-4F97-8B18-EAA50F2DA19F}"/>
          </ac:spMkLst>
        </pc:spChg>
        <pc:picChg chg="add mod">
          <ac:chgData name="김 정규" userId="cb5e97724463bc90" providerId="LiveId" clId="{D1EDB520-D429-483C-9B03-127D394BE02F}" dt="2020-07-20T01:45:05.435" v="1167" actId="1076"/>
          <ac:picMkLst>
            <pc:docMk/>
            <pc:sldMk cId="0" sldId="261"/>
            <ac:picMk id="7" creationId="{6772EB51-5C78-40CB-8BDB-4BB3BBD9C8DE}"/>
          </ac:picMkLst>
        </pc:picChg>
        <pc:picChg chg="add mod">
          <ac:chgData name="김 정규" userId="cb5e97724463bc90" providerId="LiveId" clId="{D1EDB520-D429-483C-9B03-127D394BE02F}" dt="2020-07-20T01:44:58.754" v="1166" actId="1076"/>
          <ac:picMkLst>
            <pc:docMk/>
            <pc:sldMk cId="0" sldId="261"/>
            <ac:picMk id="13" creationId="{8DF3DFCC-469F-4B80-849B-7F6EE420AC20}"/>
          </ac:picMkLst>
        </pc:picChg>
        <pc:picChg chg="del mod">
          <ac:chgData name="김 정규" userId="cb5e97724463bc90" providerId="LiveId" clId="{D1EDB520-D429-483C-9B03-127D394BE02F}" dt="2020-07-17T07:41:21.684" v="478" actId="478"/>
          <ac:picMkLst>
            <pc:docMk/>
            <pc:sldMk cId="0" sldId="261"/>
            <ac:picMk id="18" creationId="{00000000-0000-0000-0000-000000000000}"/>
          </ac:picMkLst>
        </pc:picChg>
        <pc:picChg chg="del">
          <ac:chgData name="김 정규" userId="cb5e97724463bc90" providerId="LiveId" clId="{D1EDB520-D429-483C-9B03-127D394BE02F}" dt="2020-07-17T07:41:28.161" v="483" actId="478"/>
          <ac:picMkLst>
            <pc:docMk/>
            <pc:sldMk cId="0" sldId="261"/>
            <ac:picMk id="19" creationId="{00000000-0000-0000-0000-000000000000}"/>
          </ac:picMkLst>
        </pc:picChg>
        <pc:picChg chg="del">
          <ac:chgData name="김 정규" userId="cb5e97724463bc90" providerId="LiveId" clId="{D1EDB520-D429-483C-9B03-127D394BE02F}" dt="2020-07-17T07:41:28.832" v="484" actId="478"/>
          <ac:picMkLst>
            <pc:docMk/>
            <pc:sldMk cId="0" sldId="261"/>
            <ac:picMk id="20" creationId="{00000000-0000-0000-0000-000000000000}"/>
          </ac:picMkLst>
        </pc:picChg>
      </pc:sldChg>
      <pc:sldChg chg="del">
        <pc:chgData name="김 정규" userId="cb5e97724463bc90" providerId="LiveId" clId="{D1EDB520-D429-483C-9B03-127D394BE02F}" dt="2020-07-17T07:56:56.666" v="780" actId="47"/>
        <pc:sldMkLst>
          <pc:docMk/>
          <pc:sldMk cId="0" sldId="262"/>
        </pc:sldMkLst>
      </pc:sldChg>
      <pc:sldChg chg="del">
        <pc:chgData name="김 정규" userId="cb5e97724463bc90" providerId="LiveId" clId="{D1EDB520-D429-483C-9B03-127D394BE02F}" dt="2020-07-17T07:56:50.853" v="776" actId="47"/>
        <pc:sldMkLst>
          <pc:docMk/>
          <pc:sldMk cId="0" sldId="264"/>
        </pc:sldMkLst>
      </pc:sldChg>
      <pc:sldChg chg="del">
        <pc:chgData name="김 정규" userId="cb5e97724463bc90" providerId="LiveId" clId="{D1EDB520-D429-483C-9B03-127D394BE02F}" dt="2020-07-17T07:56:53.914" v="778" actId="47"/>
        <pc:sldMkLst>
          <pc:docMk/>
          <pc:sldMk cId="0" sldId="265"/>
        </pc:sldMkLst>
      </pc:sldChg>
      <pc:sldChg chg="del">
        <pc:chgData name="김 정규" userId="cb5e97724463bc90" providerId="LiveId" clId="{D1EDB520-D429-483C-9B03-127D394BE02F}" dt="2020-07-17T07:56:52.137" v="777" actId="47"/>
        <pc:sldMkLst>
          <pc:docMk/>
          <pc:sldMk cId="0" sldId="267"/>
        </pc:sldMkLst>
      </pc:sldChg>
      <pc:sldChg chg="del">
        <pc:chgData name="김 정규" userId="cb5e97724463bc90" providerId="LiveId" clId="{D1EDB520-D429-483C-9B03-127D394BE02F}" dt="2020-07-17T07:56:55.429" v="779" actId="47"/>
        <pc:sldMkLst>
          <pc:docMk/>
          <pc:sldMk cId="0" sldId="269"/>
        </pc:sldMkLst>
      </pc:sldChg>
      <pc:sldChg chg="del">
        <pc:chgData name="김 정규" userId="cb5e97724463bc90" providerId="LiveId" clId="{D1EDB520-D429-483C-9B03-127D394BE02F}" dt="2020-07-17T07:56:57.729" v="781" actId="47"/>
        <pc:sldMkLst>
          <pc:docMk/>
          <pc:sldMk cId="0" sldId="274"/>
        </pc:sldMkLst>
      </pc:sldChg>
      <pc:sldChg chg="addSp delSp modSp mod modNotesTx">
        <pc:chgData name="김 정규" userId="cb5e97724463bc90" providerId="LiveId" clId="{D1EDB520-D429-483C-9B03-127D394BE02F}" dt="2020-07-20T01:51:46.553" v="1308" actId="1076"/>
        <pc:sldMkLst>
          <pc:docMk/>
          <pc:sldMk cId="0" sldId="287"/>
        </pc:sldMkLst>
        <pc:spChg chg="mod">
          <ac:chgData name="김 정규" userId="cb5e97724463bc90" providerId="LiveId" clId="{D1EDB520-D429-483C-9B03-127D394BE02F}" dt="2020-07-17T09:42:32.915" v="962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김 정규" userId="cb5e97724463bc90" providerId="LiveId" clId="{D1EDB520-D429-483C-9B03-127D394BE02F}" dt="2020-07-17T09:59:58.671" v="1102"/>
          <ac:spMkLst>
            <pc:docMk/>
            <pc:sldMk cId="0" sldId="287"/>
            <ac:spMk id="8" creationId="{00000000-0000-0000-0000-000000000000}"/>
          </ac:spMkLst>
        </pc:spChg>
        <pc:spChg chg="del mod">
          <ac:chgData name="김 정규" userId="cb5e97724463bc90" providerId="LiveId" clId="{D1EDB520-D429-483C-9B03-127D394BE02F}" dt="2020-07-17T07:34:55.626" v="306"/>
          <ac:spMkLst>
            <pc:docMk/>
            <pc:sldMk cId="0" sldId="287"/>
            <ac:spMk id="10" creationId="{00000000-0000-0000-0000-000000000000}"/>
          </ac:spMkLst>
        </pc:spChg>
        <pc:spChg chg="del">
          <ac:chgData name="김 정규" userId="cb5e97724463bc90" providerId="LiveId" clId="{D1EDB520-D429-483C-9B03-127D394BE02F}" dt="2020-07-17T07:30:27.238" v="216" actId="478"/>
          <ac:spMkLst>
            <pc:docMk/>
            <pc:sldMk cId="0" sldId="287"/>
            <ac:spMk id="12" creationId="{00000000-0000-0000-0000-000000000000}"/>
          </ac:spMkLst>
        </pc:spChg>
        <pc:spChg chg="add del mod">
          <ac:chgData name="김 정규" userId="cb5e97724463bc90" providerId="LiveId" clId="{D1EDB520-D429-483C-9B03-127D394BE02F}" dt="2020-07-17T07:39:36.801" v="425"/>
          <ac:spMkLst>
            <pc:docMk/>
            <pc:sldMk cId="0" sldId="287"/>
            <ac:spMk id="17" creationId="{2C8FFDB8-0868-436B-91BC-DBF7C8DE49CC}"/>
          </ac:spMkLst>
        </pc:spChg>
        <pc:spChg chg="add mod">
          <ac:chgData name="김 정규" userId="cb5e97724463bc90" providerId="LiveId" clId="{D1EDB520-D429-483C-9B03-127D394BE02F}" dt="2020-07-17T09:58:20.414" v="977" actId="1076"/>
          <ac:spMkLst>
            <pc:docMk/>
            <pc:sldMk cId="0" sldId="287"/>
            <ac:spMk id="17" creationId="{DAF2328E-D53B-49F0-AB08-ADEF3EFC84ED}"/>
          </ac:spMkLst>
        </pc:spChg>
        <pc:spChg chg="add mod">
          <ac:chgData name="김 정규" userId="cb5e97724463bc90" providerId="LiveId" clId="{D1EDB520-D429-483C-9B03-127D394BE02F}" dt="2020-07-20T01:51:46.553" v="1308" actId="1076"/>
          <ac:spMkLst>
            <pc:docMk/>
            <pc:sldMk cId="0" sldId="287"/>
            <ac:spMk id="19" creationId="{6BE3A815-2E0B-49E3-9073-F03D1355E4AD}"/>
          </ac:spMkLst>
        </pc:spChg>
        <pc:grpChg chg="add mod">
          <ac:chgData name="김 정규" userId="cb5e97724463bc90" providerId="LiveId" clId="{D1EDB520-D429-483C-9B03-127D394BE02F}" dt="2020-07-17T09:42:52.770" v="966" actId="1076"/>
          <ac:grpSpMkLst>
            <pc:docMk/>
            <pc:sldMk cId="0" sldId="287"/>
            <ac:grpSpMk id="4" creationId="{7D21D6F8-4854-4AB1-94D1-5106D844C043}"/>
          </ac:grpSpMkLst>
        </pc:grpChg>
        <pc:picChg chg="add mod ord">
          <ac:chgData name="김 정규" userId="cb5e97724463bc90" providerId="LiveId" clId="{D1EDB520-D429-483C-9B03-127D394BE02F}" dt="2020-07-17T09:42:44.457" v="965" actId="164"/>
          <ac:picMkLst>
            <pc:docMk/>
            <pc:sldMk cId="0" sldId="287"/>
            <ac:picMk id="5" creationId="{D5B8B7CC-9E07-4C0B-8773-82FF23BD79F7}"/>
          </ac:picMkLst>
        </pc:picChg>
        <pc:picChg chg="add mod ord">
          <ac:chgData name="김 정규" userId="cb5e97724463bc90" providerId="LiveId" clId="{D1EDB520-D429-483C-9B03-127D394BE02F}" dt="2020-07-17T09:42:44.457" v="965" actId="164"/>
          <ac:picMkLst>
            <pc:docMk/>
            <pc:sldMk cId="0" sldId="287"/>
            <ac:picMk id="7" creationId="{95B1E199-DB67-40A5-9C00-3DCFB650550B}"/>
          </ac:picMkLst>
        </pc:picChg>
        <pc:picChg chg="add mod">
          <ac:chgData name="김 정규" userId="cb5e97724463bc90" providerId="LiveId" clId="{D1EDB520-D429-483C-9B03-127D394BE02F}" dt="2020-07-17T09:42:36.465" v="964" actId="571"/>
          <ac:picMkLst>
            <pc:docMk/>
            <pc:sldMk cId="0" sldId="287"/>
            <ac:picMk id="10" creationId="{D521853E-30AA-481D-839E-A57F12C9E403}"/>
          </ac:picMkLst>
        </pc:picChg>
        <pc:picChg chg="add mod">
          <ac:chgData name="김 정규" userId="cb5e97724463bc90" providerId="LiveId" clId="{D1EDB520-D429-483C-9B03-127D394BE02F}" dt="2020-07-17T09:42:36.465" v="964" actId="571"/>
          <ac:picMkLst>
            <pc:docMk/>
            <pc:sldMk cId="0" sldId="287"/>
            <ac:picMk id="11" creationId="{614C1412-F56C-4D20-81C8-53A00CC2206F}"/>
          </ac:picMkLst>
        </pc:picChg>
        <pc:picChg chg="add mod">
          <ac:chgData name="김 정규" userId="cb5e97724463bc90" providerId="LiveId" clId="{D1EDB520-D429-483C-9B03-127D394BE02F}" dt="2020-07-17T09:42:36.465" v="964" actId="571"/>
          <ac:picMkLst>
            <pc:docMk/>
            <pc:sldMk cId="0" sldId="287"/>
            <ac:picMk id="12" creationId="{62AD69F5-5C07-4E5E-A37B-CA42F98F689C}"/>
          </ac:picMkLst>
        </pc:picChg>
        <pc:picChg chg="add mod">
          <ac:chgData name="김 정규" userId="cb5e97724463bc90" providerId="LiveId" clId="{D1EDB520-D429-483C-9B03-127D394BE02F}" dt="2020-07-17T09:42:44.457" v="965" actId="164"/>
          <ac:picMkLst>
            <pc:docMk/>
            <pc:sldMk cId="0" sldId="287"/>
            <ac:picMk id="13" creationId="{A7F5C0AA-957A-4213-AC24-62F01F1ED337}"/>
          </ac:picMkLst>
        </pc:picChg>
        <pc:picChg chg="add mod">
          <ac:chgData name="김 정규" userId="cb5e97724463bc90" providerId="LiveId" clId="{D1EDB520-D429-483C-9B03-127D394BE02F}" dt="2020-07-17T09:42:36.465" v="964" actId="571"/>
          <ac:picMkLst>
            <pc:docMk/>
            <pc:sldMk cId="0" sldId="287"/>
            <ac:picMk id="14" creationId="{C3D771CD-BB5C-4991-82ED-A5F66DBDA53D}"/>
          </ac:picMkLst>
        </pc:picChg>
        <pc:picChg chg="add mod ord">
          <ac:chgData name="김 정규" userId="cb5e97724463bc90" providerId="LiveId" clId="{D1EDB520-D429-483C-9B03-127D394BE02F}" dt="2020-07-17T09:42:44.457" v="965" actId="164"/>
          <ac:picMkLst>
            <pc:docMk/>
            <pc:sldMk cId="0" sldId="287"/>
            <ac:picMk id="15" creationId="{96303A27-C4E4-4FB3-A0ED-FC0500396172}"/>
          </ac:picMkLst>
        </pc:picChg>
        <pc:picChg chg="add mod">
          <ac:chgData name="김 정규" userId="cb5e97724463bc90" providerId="LiveId" clId="{D1EDB520-D429-483C-9B03-127D394BE02F}" dt="2020-07-17T09:53:46.801" v="970" actId="1076"/>
          <ac:picMkLst>
            <pc:docMk/>
            <pc:sldMk cId="0" sldId="287"/>
            <ac:picMk id="16" creationId="{78ADA8FC-8C28-4B6B-868B-11177151BE01}"/>
          </ac:picMkLst>
        </pc:picChg>
      </pc:sldChg>
      <pc:sldChg chg="addSp delSp modSp add mod">
        <pc:chgData name="김 정규" userId="cb5e97724463bc90" providerId="LiveId" clId="{D1EDB520-D429-483C-9B03-127D394BE02F}" dt="2020-07-20T01:44:39.898" v="1165" actId="1076"/>
        <pc:sldMkLst>
          <pc:docMk/>
          <pc:sldMk cId="3261810594" sldId="288"/>
        </pc:sldMkLst>
        <pc:spChg chg="add mod">
          <ac:chgData name="김 정규" userId="cb5e97724463bc90" providerId="LiveId" clId="{D1EDB520-D429-483C-9B03-127D394BE02F}" dt="2020-07-20T01:44:39.898" v="1165" actId="1076"/>
          <ac:spMkLst>
            <pc:docMk/>
            <pc:sldMk cId="3261810594" sldId="288"/>
            <ac:spMk id="6" creationId="{329A934A-C8B5-4B3D-87FF-4BFF3396A72D}"/>
          </ac:spMkLst>
        </pc:spChg>
        <pc:picChg chg="add mod">
          <ac:chgData name="김 정규" userId="cb5e97724463bc90" providerId="LiveId" clId="{D1EDB520-D429-483C-9B03-127D394BE02F}" dt="2020-07-17T07:45:21.391" v="530" actId="1076"/>
          <ac:picMkLst>
            <pc:docMk/>
            <pc:sldMk cId="3261810594" sldId="288"/>
            <ac:picMk id="5" creationId="{DEDC9732-4449-451F-A0E8-B62BBF6DAAD8}"/>
          </ac:picMkLst>
        </pc:picChg>
        <pc:picChg chg="del">
          <ac:chgData name="김 정규" userId="cb5e97724463bc90" providerId="LiveId" clId="{D1EDB520-D429-483C-9B03-127D394BE02F}" dt="2020-07-17T07:44:08.714" v="512" actId="478"/>
          <ac:picMkLst>
            <pc:docMk/>
            <pc:sldMk cId="3261810594" sldId="288"/>
            <ac:picMk id="7" creationId="{6772EB51-5C78-40CB-8BDB-4BB3BBD9C8DE}"/>
          </ac:picMkLst>
        </pc:picChg>
        <pc:picChg chg="del">
          <ac:chgData name="김 정규" userId="cb5e97724463bc90" providerId="LiveId" clId="{D1EDB520-D429-483C-9B03-127D394BE02F}" dt="2020-07-17T07:44:08.471" v="511" actId="478"/>
          <ac:picMkLst>
            <pc:docMk/>
            <pc:sldMk cId="3261810594" sldId="288"/>
            <ac:picMk id="13" creationId="{8DF3DFCC-469F-4B80-849B-7F6EE420AC20}"/>
          </ac:picMkLst>
        </pc:picChg>
        <pc:cxnChg chg="del">
          <ac:chgData name="김 정규" userId="cb5e97724463bc90" providerId="LiveId" clId="{D1EDB520-D429-483C-9B03-127D394BE02F}" dt="2020-07-17T07:44:14.030" v="513" actId="478"/>
          <ac:cxnSpMkLst>
            <pc:docMk/>
            <pc:sldMk cId="3261810594" sldId="288"/>
            <ac:cxnSpMk id="14" creationId="{00000000-0000-0000-0000-000000000000}"/>
          </ac:cxnSpMkLst>
        </pc:cxnChg>
      </pc:sldChg>
      <pc:sldChg chg="addSp delSp modSp add mod ord">
        <pc:chgData name="김 정규" userId="cb5e97724463bc90" providerId="LiveId" clId="{D1EDB520-D429-483C-9B03-127D394BE02F}" dt="2020-07-20T02:10:05.124" v="1685" actId="1076"/>
        <pc:sldMkLst>
          <pc:docMk/>
          <pc:sldMk cId="3673680564" sldId="289"/>
        </pc:sldMkLst>
        <pc:spChg chg="del">
          <ac:chgData name="김 정규" userId="cb5e97724463bc90" providerId="LiveId" clId="{D1EDB520-D429-483C-9B03-127D394BE02F}" dt="2020-07-17T07:46:08.735" v="536" actId="478"/>
          <ac:spMkLst>
            <pc:docMk/>
            <pc:sldMk cId="3673680564" sldId="289"/>
            <ac:spMk id="6" creationId="{329A934A-C8B5-4B3D-87FF-4BFF3396A72D}"/>
          </ac:spMkLst>
        </pc:spChg>
        <pc:spChg chg="add mod">
          <ac:chgData name="김 정규" userId="cb5e97724463bc90" providerId="LiveId" clId="{D1EDB520-D429-483C-9B03-127D394BE02F}" dt="2020-07-20T02:10:05.124" v="1685" actId="1076"/>
          <ac:spMkLst>
            <pc:docMk/>
            <pc:sldMk cId="3673680564" sldId="289"/>
            <ac:spMk id="8" creationId="{52D2B5A1-6E5F-4E44-BCEA-01AFE020FB48}"/>
          </ac:spMkLst>
        </pc:spChg>
        <pc:picChg chg="del">
          <ac:chgData name="김 정규" userId="cb5e97724463bc90" providerId="LiveId" clId="{D1EDB520-D429-483C-9B03-127D394BE02F}" dt="2020-07-17T07:45:28.406" v="532" actId="478"/>
          <ac:picMkLst>
            <pc:docMk/>
            <pc:sldMk cId="3673680564" sldId="289"/>
            <ac:picMk id="5" creationId="{DEDC9732-4449-451F-A0E8-B62BBF6DAAD8}"/>
          </ac:picMkLst>
        </pc:picChg>
        <pc:picChg chg="add mod">
          <ac:chgData name="김 정규" userId="cb5e97724463bc90" providerId="LiveId" clId="{D1EDB520-D429-483C-9B03-127D394BE02F}" dt="2020-07-17T07:46:33.240" v="543" actId="1076"/>
          <ac:picMkLst>
            <pc:docMk/>
            <pc:sldMk cId="3673680564" sldId="289"/>
            <ac:picMk id="7" creationId="{EB73588D-D354-4ADE-84F4-FA317BE8D9C1}"/>
          </ac:picMkLst>
        </pc:picChg>
      </pc:sldChg>
      <pc:sldChg chg="addSp delSp modSp add mod">
        <pc:chgData name="김 정규" userId="cb5e97724463bc90" providerId="LiveId" clId="{D1EDB520-D429-483C-9B03-127D394BE02F}" dt="2020-07-20T02:10:20.214" v="1687" actId="1076"/>
        <pc:sldMkLst>
          <pc:docMk/>
          <pc:sldMk cId="956548348" sldId="290"/>
        </pc:sldMkLst>
        <pc:spChg chg="mod">
          <ac:chgData name="김 정규" userId="cb5e97724463bc90" providerId="LiveId" clId="{D1EDB520-D429-483C-9B03-127D394BE02F}" dt="2020-07-17T07:48:50.603" v="608" actId="1076"/>
          <ac:spMkLst>
            <pc:docMk/>
            <pc:sldMk cId="956548348" sldId="290"/>
            <ac:spMk id="2" creationId="{00000000-0000-0000-0000-000000000000}"/>
          </ac:spMkLst>
        </pc:spChg>
        <pc:spChg chg="add mod">
          <ac:chgData name="김 정규" userId="cb5e97724463bc90" providerId="LiveId" clId="{D1EDB520-D429-483C-9B03-127D394BE02F}" dt="2020-07-20T02:10:18.165" v="1686" actId="1076"/>
          <ac:spMkLst>
            <pc:docMk/>
            <pc:sldMk cId="956548348" sldId="290"/>
            <ac:spMk id="6" creationId="{8096C117-8327-418A-8949-29C9730AA2FE}"/>
          </ac:spMkLst>
        </pc:spChg>
        <pc:spChg chg="del mod">
          <ac:chgData name="김 정규" userId="cb5e97724463bc90" providerId="LiveId" clId="{D1EDB520-D429-483C-9B03-127D394BE02F}" dt="2020-07-17T07:47:49.817" v="576" actId="478"/>
          <ac:spMkLst>
            <pc:docMk/>
            <pc:sldMk cId="956548348" sldId="290"/>
            <ac:spMk id="8" creationId="{52D2B5A1-6E5F-4E44-BCEA-01AFE020FB48}"/>
          </ac:spMkLst>
        </pc:spChg>
        <pc:picChg chg="add mod">
          <ac:chgData name="김 정규" userId="cb5e97724463bc90" providerId="LiveId" clId="{D1EDB520-D429-483C-9B03-127D394BE02F}" dt="2020-07-17T07:48:24.434" v="603" actId="1076"/>
          <ac:picMkLst>
            <pc:docMk/>
            <pc:sldMk cId="956548348" sldId="290"/>
            <ac:picMk id="5" creationId="{9541DB65-2CE8-47EE-A53C-5EE4F52840EE}"/>
          </ac:picMkLst>
        </pc:picChg>
        <pc:picChg chg="del">
          <ac:chgData name="김 정규" userId="cb5e97724463bc90" providerId="LiveId" clId="{D1EDB520-D429-483C-9B03-127D394BE02F}" dt="2020-07-17T07:47:50.235" v="577" actId="478"/>
          <ac:picMkLst>
            <pc:docMk/>
            <pc:sldMk cId="956548348" sldId="290"/>
            <ac:picMk id="7" creationId="{EB73588D-D354-4ADE-84F4-FA317BE8D9C1}"/>
          </ac:picMkLst>
        </pc:picChg>
        <pc:picChg chg="add mod">
          <ac:chgData name="김 정규" userId="cb5e97724463bc90" providerId="LiveId" clId="{D1EDB520-D429-483C-9B03-127D394BE02F}" dt="2020-07-20T02:10:20.214" v="1687" actId="1076"/>
          <ac:picMkLst>
            <pc:docMk/>
            <pc:sldMk cId="956548348" sldId="290"/>
            <ac:picMk id="12" creationId="{68F4B64D-F8D1-44C8-AB0D-74297D06E0B0}"/>
          </ac:picMkLst>
        </pc:picChg>
        <pc:picChg chg="add del mod">
          <ac:chgData name="김 정규" userId="cb5e97724463bc90" providerId="LiveId" clId="{D1EDB520-D429-483C-9B03-127D394BE02F}" dt="2020-07-17T07:49:41.350" v="622" actId="478"/>
          <ac:picMkLst>
            <pc:docMk/>
            <pc:sldMk cId="956548348" sldId="290"/>
            <ac:picMk id="14" creationId="{F39357BC-EB39-47ED-80D0-C771A732BDAD}"/>
          </ac:picMkLst>
        </pc:picChg>
      </pc:sldChg>
      <pc:sldChg chg="addSp delSp modSp add mod">
        <pc:chgData name="김 정규" userId="cb5e97724463bc90" providerId="LiveId" clId="{D1EDB520-D429-483C-9B03-127D394BE02F}" dt="2020-07-20T02:11:57.824" v="1755" actId="20577"/>
        <pc:sldMkLst>
          <pc:docMk/>
          <pc:sldMk cId="169306114" sldId="291"/>
        </pc:sldMkLst>
        <pc:spChg chg="add mod">
          <ac:chgData name="김 정규" userId="cb5e97724463bc90" providerId="LiveId" clId="{D1EDB520-D429-483C-9B03-127D394BE02F}" dt="2020-07-20T02:11:07.555" v="1714" actId="1076"/>
          <ac:spMkLst>
            <pc:docMk/>
            <pc:sldMk cId="169306114" sldId="291"/>
            <ac:spMk id="4" creationId="{C215FAC9-57D0-4F45-94B7-4AEFF647C3D0}"/>
          </ac:spMkLst>
        </pc:spChg>
        <pc:spChg chg="del">
          <ac:chgData name="김 정규" userId="cb5e97724463bc90" providerId="LiveId" clId="{D1EDB520-D429-483C-9B03-127D394BE02F}" dt="2020-07-17T07:49:30.999" v="617" actId="478"/>
          <ac:spMkLst>
            <pc:docMk/>
            <pc:sldMk cId="169306114" sldId="291"/>
            <ac:spMk id="6" creationId="{8096C117-8327-418A-8949-29C9730AA2FE}"/>
          </ac:spMkLst>
        </pc:spChg>
        <pc:spChg chg="mod">
          <ac:chgData name="김 정규" userId="cb5e97724463bc90" providerId="LiveId" clId="{D1EDB520-D429-483C-9B03-127D394BE02F}" dt="2020-07-20T02:11:57.824" v="1755" actId="20577"/>
          <ac:spMkLst>
            <pc:docMk/>
            <pc:sldMk cId="169306114" sldId="291"/>
            <ac:spMk id="17" creationId="{00000000-0000-0000-0000-000000000000}"/>
          </ac:spMkLst>
        </pc:spChg>
        <pc:picChg chg="del">
          <ac:chgData name="김 정규" userId="cb5e97724463bc90" providerId="LiveId" clId="{D1EDB520-D429-483C-9B03-127D394BE02F}" dt="2020-07-17T07:49:31.382" v="618" actId="478"/>
          <ac:picMkLst>
            <pc:docMk/>
            <pc:sldMk cId="169306114" sldId="291"/>
            <ac:picMk id="5" creationId="{9541DB65-2CE8-47EE-A53C-5EE4F52840EE}"/>
          </ac:picMkLst>
        </pc:picChg>
        <pc:picChg chg="del mod">
          <ac:chgData name="김 정규" userId="cb5e97724463bc90" providerId="LiveId" clId="{D1EDB520-D429-483C-9B03-127D394BE02F}" dt="2020-07-17T07:49:27.816" v="615" actId="478"/>
          <ac:picMkLst>
            <pc:docMk/>
            <pc:sldMk cId="169306114" sldId="291"/>
            <ac:picMk id="12" creationId="{68F4B64D-F8D1-44C8-AB0D-74297D06E0B0}"/>
          </ac:picMkLst>
        </pc:picChg>
        <pc:picChg chg="mod">
          <ac:chgData name="김 정규" userId="cb5e97724463bc90" providerId="LiveId" clId="{D1EDB520-D429-483C-9B03-127D394BE02F}" dt="2020-07-20T02:11:10.544" v="1715" actId="1076"/>
          <ac:picMkLst>
            <pc:docMk/>
            <pc:sldMk cId="169306114" sldId="291"/>
            <ac:picMk id="14" creationId="{F39357BC-EB39-47ED-80D0-C771A732BDAD}"/>
          </ac:picMkLst>
        </pc:picChg>
      </pc:sldChg>
      <pc:sldChg chg="addSp delSp modSp add mod">
        <pc:chgData name="김 정규" userId="cb5e97724463bc90" providerId="LiveId" clId="{D1EDB520-D429-483C-9B03-127D394BE02F}" dt="2020-07-17T07:51:16.648" v="635" actId="1076"/>
        <pc:sldMkLst>
          <pc:docMk/>
          <pc:sldMk cId="2479030876" sldId="292"/>
        </pc:sldMkLst>
        <pc:spChg chg="mod">
          <ac:chgData name="김 정규" userId="cb5e97724463bc90" providerId="LiveId" clId="{D1EDB520-D429-483C-9B03-127D394BE02F}" dt="2020-07-17T07:50:27.734" v="629" actId="1076"/>
          <ac:spMkLst>
            <pc:docMk/>
            <pc:sldMk cId="2479030876" sldId="292"/>
            <ac:spMk id="2" creationId="{00000000-0000-0000-0000-000000000000}"/>
          </ac:spMkLst>
        </pc:spChg>
        <pc:picChg chg="add mod">
          <ac:chgData name="김 정규" userId="cb5e97724463bc90" providerId="LiveId" clId="{D1EDB520-D429-483C-9B03-127D394BE02F}" dt="2020-07-17T07:51:16.648" v="635" actId="1076"/>
          <ac:picMkLst>
            <pc:docMk/>
            <pc:sldMk cId="2479030876" sldId="292"/>
            <ac:picMk id="5" creationId="{617FED13-6EF0-408C-9E84-81C7C940CD55}"/>
          </ac:picMkLst>
        </pc:picChg>
        <pc:picChg chg="del">
          <ac:chgData name="김 정규" userId="cb5e97724463bc90" providerId="LiveId" clId="{D1EDB520-D429-483C-9B03-127D394BE02F}" dt="2020-07-17T07:50:19.713" v="626" actId="478"/>
          <ac:picMkLst>
            <pc:docMk/>
            <pc:sldMk cId="2479030876" sldId="292"/>
            <ac:picMk id="14" creationId="{F39357BC-EB39-47ED-80D0-C771A732BDAD}"/>
          </ac:picMkLst>
        </pc:picChg>
      </pc:sldChg>
      <pc:sldChg chg="addSp delSp modSp add mod">
        <pc:chgData name="김 정규" userId="cb5e97724463bc90" providerId="LiveId" clId="{D1EDB520-D429-483C-9B03-127D394BE02F}" dt="2020-07-17T07:51:41.160" v="642" actId="1076"/>
        <pc:sldMkLst>
          <pc:docMk/>
          <pc:sldMk cId="100623177" sldId="293"/>
        </pc:sldMkLst>
        <pc:picChg chg="add mod">
          <ac:chgData name="김 정규" userId="cb5e97724463bc90" providerId="LiveId" clId="{D1EDB520-D429-483C-9B03-127D394BE02F}" dt="2020-07-17T07:51:41.160" v="642" actId="1076"/>
          <ac:picMkLst>
            <pc:docMk/>
            <pc:sldMk cId="100623177" sldId="293"/>
            <ac:picMk id="5" creationId="{F30294C4-E48C-49E6-8C37-69CD71664F27}"/>
          </ac:picMkLst>
        </pc:picChg>
        <pc:picChg chg="del">
          <ac:chgData name="김 정규" userId="cb5e97724463bc90" providerId="LiveId" clId="{D1EDB520-D429-483C-9B03-127D394BE02F}" dt="2020-07-17T07:51:26.856" v="637" actId="478"/>
          <ac:picMkLst>
            <pc:docMk/>
            <pc:sldMk cId="100623177" sldId="293"/>
            <ac:picMk id="14" creationId="{F39357BC-EB39-47ED-80D0-C771A732BDAD}"/>
          </ac:picMkLst>
        </pc:picChg>
      </pc:sldChg>
      <pc:sldChg chg="addSp delSp modSp add mod">
        <pc:chgData name="김 정규" userId="cb5e97724463bc90" providerId="LiveId" clId="{D1EDB520-D429-483C-9B03-127D394BE02F}" dt="2020-07-20T01:44:11.815" v="1139" actId="1076"/>
        <pc:sldMkLst>
          <pc:docMk/>
          <pc:sldMk cId="1428753221" sldId="294"/>
        </pc:sldMkLst>
        <pc:spChg chg="del">
          <ac:chgData name="김 정규" userId="cb5e97724463bc90" providerId="LiveId" clId="{D1EDB520-D429-483C-9B03-127D394BE02F}" dt="2020-07-17T07:56:05.975" v="748" actId="478"/>
          <ac:spMkLst>
            <pc:docMk/>
            <pc:sldMk cId="1428753221" sldId="294"/>
            <ac:spMk id="6" creationId="{329A934A-C8B5-4B3D-87FF-4BFF3396A72D}"/>
          </ac:spMkLst>
        </pc:spChg>
        <pc:spChg chg="mod">
          <ac:chgData name="김 정규" userId="cb5e97724463bc90" providerId="LiveId" clId="{D1EDB520-D429-483C-9B03-127D394BE02F}" dt="2020-07-17T07:56:01.931" v="746" actId="20577"/>
          <ac:spMkLst>
            <pc:docMk/>
            <pc:sldMk cId="1428753221" sldId="294"/>
            <ac:spMk id="9" creationId="{00000000-0000-0000-0000-000000000000}"/>
          </ac:spMkLst>
        </pc:spChg>
        <pc:spChg chg="mod">
          <ac:chgData name="김 정규" userId="cb5e97724463bc90" providerId="LiveId" clId="{D1EDB520-D429-483C-9B03-127D394BE02F}" dt="2020-07-20T01:44:11.815" v="1139" actId="1076"/>
          <ac:spMkLst>
            <pc:docMk/>
            <pc:sldMk cId="1428753221" sldId="294"/>
            <ac:spMk id="17" creationId="{00000000-0000-0000-0000-000000000000}"/>
          </ac:spMkLst>
        </pc:spChg>
        <pc:picChg chg="del">
          <ac:chgData name="김 정규" userId="cb5e97724463bc90" providerId="LiveId" clId="{D1EDB520-D429-483C-9B03-127D394BE02F}" dt="2020-07-17T07:56:04.523" v="747" actId="478"/>
          <ac:picMkLst>
            <pc:docMk/>
            <pc:sldMk cId="1428753221" sldId="294"/>
            <ac:picMk id="5" creationId="{DEDC9732-4449-451F-A0E8-B62BBF6DAAD8}"/>
          </ac:picMkLst>
        </pc:picChg>
        <pc:picChg chg="add mod">
          <ac:chgData name="김 정규" userId="cb5e97724463bc90" providerId="LiveId" clId="{D1EDB520-D429-483C-9B03-127D394BE02F}" dt="2020-07-17T07:56:20.979" v="755" actId="1076"/>
          <ac:picMkLst>
            <pc:docMk/>
            <pc:sldMk cId="1428753221" sldId="294"/>
            <ac:picMk id="7" creationId="{7A87CCB9-1D0F-4368-990B-DED74BE6C0F7}"/>
          </ac:picMkLst>
        </pc:picChg>
      </pc:sldChg>
      <pc:sldChg chg="addSp delSp modSp add mod">
        <pc:chgData name="김 정규" userId="cb5e97724463bc90" providerId="LiveId" clId="{D1EDB520-D429-483C-9B03-127D394BE02F}" dt="2020-07-20T01:44:19.997" v="1151"/>
        <pc:sldMkLst>
          <pc:docMk/>
          <pc:sldMk cId="3191014425" sldId="295"/>
        </pc:sldMkLst>
        <pc:spChg chg="mod">
          <ac:chgData name="김 정규" userId="cb5e97724463bc90" providerId="LiveId" clId="{D1EDB520-D429-483C-9B03-127D394BE02F}" dt="2020-07-17T07:58:14.004" v="800" actId="1076"/>
          <ac:spMkLst>
            <pc:docMk/>
            <pc:sldMk cId="3191014425" sldId="295"/>
            <ac:spMk id="2" creationId="{00000000-0000-0000-0000-000000000000}"/>
          </ac:spMkLst>
        </pc:spChg>
        <pc:spChg chg="del mod">
          <ac:chgData name="김 정규" userId="cb5e97724463bc90" providerId="LiveId" clId="{D1EDB520-D429-483C-9B03-127D394BE02F}" dt="2020-07-17T07:58:23.400" v="805" actId="478"/>
          <ac:spMkLst>
            <pc:docMk/>
            <pc:sldMk cId="3191014425" sldId="295"/>
            <ac:spMk id="6" creationId="{329A934A-C8B5-4B3D-87FF-4BFF3396A72D}"/>
          </ac:spMkLst>
        </pc:spChg>
        <pc:spChg chg="mod">
          <ac:chgData name="김 정규" userId="cb5e97724463bc90" providerId="LiveId" clId="{D1EDB520-D429-483C-9B03-127D394BE02F}" dt="2020-07-20T01:44:19.997" v="1151"/>
          <ac:spMkLst>
            <pc:docMk/>
            <pc:sldMk cId="3191014425" sldId="295"/>
            <ac:spMk id="17" creationId="{00000000-0000-0000-0000-000000000000}"/>
          </ac:spMkLst>
        </pc:spChg>
        <pc:picChg chg="del">
          <ac:chgData name="김 정규" userId="cb5e97724463bc90" providerId="LiveId" clId="{D1EDB520-D429-483C-9B03-127D394BE02F}" dt="2020-07-17T07:57:58.648" v="784" actId="478"/>
          <ac:picMkLst>
            <pc:docMk/>
            <pc:sldMk cId="3191014425" sldId="295"/>
            <ac:picMk id="5" creationId="{DEDC9732-4449-451F-A0E8-B62BBF6DAAD8}"/>
          </ac:picMkLst>
        </pc:picChg>
        <pc:picChg chg="add mod">
          <ac:chgData name="김 정규" userId="cb5e97724463bc90" providerId="LiveId" clId="{D1EDB520-D429-483C-9B03-127D394BE02F}" dt="2020-07-17T07:58:33.473" v="809" actId="1076"/>
          <ac:picMkLst>
            <pc:docMk/>
            <pc:sldMk cId="3191014425" sldId="295"/>
            <ac:picMk id="7" creationId="{050DD045-E906-4679-898D-0B6B77F18DE7}"/>
          </ac:picMkLst>
        </pc:picChg>
      </pc:sldChg>
      <pc:sldChg chg="addSp delSp modSp add mod">
        <pc:chgData name="김 정규" userId="cb5e97724463bc90" providerId="LiveId" clId="{D1EDB520-D429-483C-9B03-127D394BE02F}" dt="2020-07-20T02:09:10.445" v="1684" actId="1076"/>
        <pc:sldMkLst>
          <pc:docMk/>
          <pc:sldMk cId="1084272193" sldId="296"/>
        </pc:sldMkLst>
        <pc:spChg chg="mod">
          <ac:chgData name="김 정규" userId="cb5e97724463bc90" providerId="LiveId" clId="{D1EDB520-D429-483C-9B03-127D394BE02F}" dt="2020-07-20T02:04:59.526" v="1607" actId="1076"/>
          <ac:spMkLst>
            <pc:docMk/>
            <pc:sldMk cId="1084272193" sldId="296"/>
            <ac:spMk id="2" creationId="{00000000-0000-0000-0000-000000000000}"/>
          </ac:spMkLst>
        </pc:spChg>
        <pc:spChg chg="add mod">
          <ac:chgData name="김 정규" userId="cb5e97724463bc90" providerId="LiveId" clId="{D1EDB520-D429-483C-9B03-127D394BE02F}" dt="2020-07-20T02:07:57.613" v="1672" actId="1076"/>
          <ac:spMkLst>
            <pc:docMk/>
            <pc:sldMk cId="1084272193" sldId="296"/>
            <ac:spMk id="6" creationId="{2F2E3A35-4673-40BE-A064-E121F19FC33F}"/>
          </ac:spMkLst>
        </pc:spChg>
        <pc:spChg chg="mod">
          <ac:chgData name="김 정규" userId="cb5e97724463bc90" providerId="LiveId" clId="{D1EDB520-D429-483C-9B03-127D394BE02F}" dt="2020-07-20T01:53:27.714" v="1332" actId="1076"/>
          <ac:spMkLst>
            <pc:docMk/>
            <pc:sldMk cId="1084272193" sldId="296"/>
            <ac:spMk id="8" creationId="{00000000-0000-0000-0000-000000000000}"/>
          </ac:spMkLst>
        </pc:spChg>
        <pc:spChg chg="mod">
          <ac:chgData name="김 정규" userId="cb5e97724463bc90" providerId="LiveId" clId="{D1EDB520-D429-483C-9B03-127D394BE02F}" dt="2020-07-20T01:52:49.263" v="1313" actId="20577"/>
          <ac:spMkLst>
            <pc:docMk/>
            <pc:sldMk cId="1084272193" sldId="296"/>
            <ac:spMk id="9" creationId="{00000000-0000-0000-0000-000000000000}"/>
          </ac:spMkLst>
        </pc:spChg>
        <pc:spChg chg="add mod">
          <ac:chgData name="김 정규" userId="cb5e97724463bc90" providerId="LiveId" clId="{D1EDB520-D429-483C-9B03-127D394BE02F}" dt="2020-07-20T02:07:43.304" v="1668" actId="1076"/>
          <ac:spMkLst>
            <pc:docMk/>
            <pc:sldMk cId="1084272193" sldId="296"/>
            <ac:spMk id="10" creationId="{A70A5EB6-8CBD-4048-BD8E-383D42D708F0}"/>
          </ac:spMkLst>
        </pc:spChg>
        <pc:spChg chg="add mod">
          <ac:chgData name="김 정규" userId="cb5e97724463bc90" providerId="LiveId" clId="{D1EDB520-D429-483C-9B03-127D394BE02F}" dt="2020-07-20T02:07:47.709" v="1669" actId="1076"/>
          <ac:spMkLst>
            <pc:docMk/>
            <pc:sldMk cId="1084272193" sldId="296"/>
            <ac:spMk id="11" creationId="{26CDAF37-7CEE-434E-8358-429C40AF63D9}"/>
          </ac:spMkLst>
        </pc:spChg>
        <pc:spChg chg="add mod">
          <ac:chgData name="김 정규" userId="cb5e97724463bc90" providerId="LiveId" clId="{D1EDB520-D429-483C-9B03-127D394BE02F}" dt="2020-07-20T02:08:00.746" v="1673" actId="1076"/>
          <ac:spMkLst>
            <pc:docMk/>
            <pc:sldMk cId="1084272193" sldId="296"/>
            <ac:spMk id="12" creationId="{0B178381-645A-494D-B8BD-45599C484E36}"/>
          </ac:spMkLst>
        </pc:spChg>
        <pc:spChg chg="add mod">
          <ac:chgData name="김 정규" userId="cb5e97724463bc90" providerId="LiveId" clId="{D1EDB520-D429-483C-9B03-127D394BE02F}" dt="2020-07-20T02:09:04.440" v="1682" actId="1076"/>
          <ac:spMkLst>
            <pc:docMk/>
            <pc:sldMk cId="1084272193" sldId="296"/>
            <ac:spMk id="14" creationId="{6CA7CAB2-30A4-4CC0-A433-E4965F12C6AD}"/>
          </ac:spMkLst>
        </pc:spChg>
        <pc:spChg chg="del">
          <ac:chgData name="김 정규" userId="cb5e97724463bc90" providerId="LiveId" clId="{D1EDB520-D429-483C-9B03-127D394BE02F}" dt="2020-07-20T01:53:06.430" v="1330" actId="478"/>
          <ac:spMkLst>
            <pc:docMk/>
            <pc:sldMk cId="1084272193" sldId="296"/>
            <ac:spMk id="17" creationId="{DAF2328E-D53B-49F0-AB08-ADEF3EFC84ED}"/>
          </ac:spMkLst>
        </pc:spChg>
        <pc:spChg chg="del">
          <ac:chgData name="김 정규" userId="cb5e97724463bc90" providerId="LiveId" clId="{D1EDB520-D429-483C-9B03-127D394BE02F}" dt="2020-07-20T01:53:05.922" v="1329" actId="478"/>
          <ac:spMkLst>
            <pc:docMk/>
            <pc:sldMk cId="1084272193" sldId="296"/>
            <ac:spMk id="19" creationId="{6BE3A815-2E0B-49E3-9073-F03D1355E4AD}"/>
          </ac:spMkLst>
        </pc:spChg>
        <pc:spChg chg="add mod">
          <ac:chgData name="김 정규" userId="cb5e97724463bc90" providerId="LiveId" clId="{D1EDB520-D429-483C-9B03-127D394BE02F}" dt="2020-07-20T02:08:07.146" v="1674" actId="1076"/>
          <ac:spMkLst>
            <pc:docMk/>
            <pc:sldMk cId="1084272193" sldId="296"/>
            <ac:spMk id="24" creationId="{0E8A9567-F815-4FF9-8BB1-964A675ADFF0}"/>
          </ac:spMkLst>
        </pc:spChg>
        <pc:spChg chg="add mod">
          <ac:chgData name="김 정규" userId="cb5e97724463bc90" providerId="LiveId" clId="{D1EDB520-D429-483C-9B03-127D394BE02F}" dt="2020-07-20T02:08:13.214" v="1675" actId="1076"/>
          <ac:spMkLst>
            <pc:docMk/>
            <pc:sldMk cId="1084272193" sldId="296"/>
            <ac:spMk id="26" creationId="{0F7E3974-E7F8-420E-90DC-FB931E60559F}"/>
          </ac:spMkLst>
        </pc:spChg>
        <pc:spChg chg="add mod">
          <ac:chgData name="김 정규" userId="cb5e97724463bc90" providerId="LiveId" clId="{D1EDB520-D429-483C-9B03-127D394BE02F}" dt="2020-07-20T02:08:21.268" v="1677" actId="1076"/>
          <ac:spMkLst>
            <pc:docMk/>
            <pc:sldMk cId="1084272193" sldId="296"/>
            <ac:spMk id="28" creationId="{4C75EC5A-2140-4309-A1EB-2F71CFE92116}"/>
          </ac:spMkLst>
        </pc:spChg>
        <pc:spChg chg="add mod">
          <ac:chgData name="김 정규" userId="cb5e97724463bc90" providerId="LiveId" clId="{D1EDB520-D429-483C-9B03-127D394BE02F}" dt="2020-07-20T02:08:43.238" v="1681" actId="1076"/>
          <ac:spMkLst>
            <pc:docMk/>
            <pc:sldMk cId="1084272193" sldId="296"/>
            <ac:spMk id="30" creationId="{88B83C51-186C-43EC-BE56-50E68E9B00D1}"/>
          </ac:spMkLst>
        </pc:spChg>
        <pc:spChg chg="add mod">
          <ac:chgData name="김 정규" userId="cb5e97724463bc90" providerId="LiveId" clId="{D1EDB520-D429-483C-9B03-127D394BE02F}" dt="2020-07-20T02:09:10.445" v="1684" actId="1076"/>
          <ac:spMkLst>
            <pc:docMk/>
            <pc:sldMk cId="1084272193" sldId="296"/>
            <ac:spMk id="32" creationId="{92E1B03D-325A-4EA5-9EFE-C15EFA589D54}"/>
          </ac:spMkLst>
        </pc:spChg>
        <pc:grpChg chg="del">
          <ac:chgData name="김 정규" userId="cb5e97724463bc90" providerId="LiveId" clId="{D1EDB520-D429-483C-9B03-127D394BE02F}" dt="2020-07-20T01:53:03.772" v="1328" actId="478"/>
          <ac:grpSpMkLst>
            <pc:docMk/>
            <pc:sldMk cId="1084272193" sldId="296"/>
            <ac:grpSpMk id="4" creationId="{7D21D6F8-4854-4AB1-94D1-5106D844C043}"/>
          </ac:grpSpMkLst>
        </pc:grpChg>
        <pc:picChg chg="del">
          <ac:chgData name="김 정규" userId="cb5e97724463bc90" providerId="LiveId" clId="{D1EDB520-D429-483C-9B03-127D394BE02F}" dt="2020-07-20T01:53:07.088" v="1331" actId="478"/>
          <ac:picMkLst>
            <pc:docMk/>
            <pc:sldMk cId="1084272193" sldId="296"/>
            <ac:picMk id="16" creationId="{78ADA8FC-8C28-4B6B-868B-11177151BE01}"/>
          </ac:picMkLst>
        </pc:picChg>
      </pc:sldChg>
      <pc:sldChg chg="new del">
        <pc:chgData name="김 정규" userId="cb5e97724463bc90" providerId="LiveId" clId="{D1EDB520-D429-483C-9B03-127D394BE02F}" dt="2020-07-20T01:52:42.098" v="1310" actId="2696"/>
        <pc:sldMkLst>
          <pc:docMk/>
          <pc:sldMk cId="2076823910" sldId="296"/>
        </pc:sldMkLst>
      </pc:sldChg>
      <pc:sldChg chg="addSp delSp modSp new del">
        <pc:chgData name="김 정규" userId="cb5e97724463bc90" providerId="LiveId" clId="{D1EDB520-D429-483C-9B03-127D394BE02F}" dt="2020-07-20T01:58:45.956" v="1391" actId="680"/>
        <pc:sldMkLst>
          <pc:docMk/>
          <pc:sldMk cId="381686978" sldId="297"/>
        </pc:sldMkLst>
        <pc:spChg chg="add del mod">
          <ac:chgData name="김 정규" userId="cb5e97724463bc90" providerId="LiveId" clId="{D1EDB520-D429-483C-9B03-127D394BE02F}" dt="2020-07-20T01:58:45.118" v="1390"/>
          <ac:spMkLst>
            <pc:docMk/>
            <pc:sldMk cId="381686978" sldId="297"/>
            <ac:spMk id="2" creationId="{DCD0B5B6-8321-41A3-B56A-DBCFDF4FCEDF}"/>
          </ac:spMkLst>
        </pc:spChg>
      </pc:sldChg>
      <pc:sldChg chg="new del">
        <pc:chgData name="김 정규" userId="cb5e97724463bc90" providerId="LiveId" clId="{D1EDB520-D429-483C-9B03-127D394BE02F}" dt="2020-07-20T01:58:44.775" v="1389" actId="680"/>
        <pc:sldMkLst>
          <pc:docMk/>
          <pc:sldMk cId="2546650013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64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55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8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34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9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7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8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3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9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1250" y="2276872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Project: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B0165-2E1E-4ADF-84FE-86F5E5563235}"/>
              </a:ext>
            </a:extLst>
          </p:cNvPr>
          <p:cNvSpPr txBox="1"/>
          <p:nvPr/>
        </p:nvSpPr>
        <p:spPr>
          <a:xfrm>
            <a:off x="3743908" y="383660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Web Crawling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84FBC-9B2F-4AE1-90F1-4251A2275657}"/>
              </a:ext>
            </a:extLst>
          </p:cNvPr>
          <p:cNvSpPr txBox="1"/>
          <p:nvPr/>
        </p:nvSpPr>
        <p:spPr>
          <a:xfrm>
            <a:off x="3707904" y="417515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F3DE1-230D-4AC1-820C-3467F31B8679}"/>
              </a:ext>
            </a:extLst>
          </p:cNvPr>
          <p:cNvSpPr txBox="1"/>
          <p:nvPr/>
        </p:nvSpPr>
        <p:spPr>
          <a:xfrm>
            <a:off x="3703458" y="4472332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Telegram 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CF16A-7E7D-4C00-B1EB-7B601F489093}"/>
              </a:ext>
            </a:extLst>
          </p:cNvPr>
          <p:cNvSpPr txBox="1"/>
          <p:nvPr/>
        </p:nvSpPr>
        <p:spPr>
          <a:xfrm>
            <a:off x="4031686" y="4769509"/>
            <a:ext cx="107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Message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70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핵심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7FED13-6EF0-408C-9E84-81C7C940C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40764"/>
            <a:ext cx="7010898" cy="50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3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70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핵심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DC9732-4449-451F-A0E8-B62BBF6DA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4" y="1838440"/>
            <a:ext cx="8138057" cy="2673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A934A-C8B5-4B3D-87FF-4BFF3396A72D}"/>
              </a:ext>
            </a:extLst>
          </p:cNvPr>
          <p:cNvSpPr txBox="1"/>
          <p:nvPr/>
        </p:nvSpPr>
        <p:spPr>
          <a:xfrm>
            <a:off x="3383868" y="472514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Database :</a:t>
            </a:r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Upbit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1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3729" y="271681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결과창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0DD045-E906-4679-898D-0B6B77F18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51797"/>
            <a:ext cx="6048672" cy="51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1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294982"/>
            <a:ext cx="2018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바뀐점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: </a:t>
            </a:r>
            <a:r>
              <a:rPr lang="ko-KR" altLang="en-US" sz="1200" b="1" spc="-150" dirty="0">
                <a:solidFill>
                  <a:schemeClr val="bg1"/>
                </a:solidFill>
              </a:rPr>
              <a:t>중복 코드 제거</a:t>
            </a:r>
            <a:r>
              <a:rPr lang="en-US" altLang="ko-KR" sz="1200" b="1" spc="-150" dirty="0">
                <a:solidFill>
                  <a:schemeClr val="bg1"/>
                </a:solidFill>
              </a:rPr>
              <a:t>, </a:t>
            </a:r>
            <a:r>
              <a:rPr lang="ko-KR" altLang="en-US" sz="1200" b="1" spc="-150" dirty="0">
                <a:solidFill>
                  <a:schemeClr val="bg1"/>
                </a:solidFill>
              </a:rPr>
              <a:t>모듈화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7CCB9-1D0F-4368-990B-DED74BE6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1" y="1123613"/>
            <a:ext cx="7416824" cy="54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42522" y="974200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9932" y="5246471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김정규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개발목적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3429000"/>
            <a:ext cx="136815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spc="-150" dirty="0"/>
              <a:t>- </a:t>
            </a:r>
            <a:r>
              <a:rPr lang="en-US" altLang="ko-KR" sz="1500" b="1" spc="-150" dirty="0" err="1"/>
              <a:t>Upbit</a:t>
            </a:r>
            <a:endParaRPr lang="ko-KR" altLang="en-US" sz="1500" b="1" spc="-150" dirty="0"/>
          </a:p>
          <a:p>
            <a:endParaRPr lang="en-US" altLang="ko-KR" sz="1500" b="1" spc="-150" dirty="0"/>
          </a:p>
          <a:p>
            <a:r>
              <a:rPr lang="en-US" altLang="ko-KR" sz="1500" b="1" spc="-150" dirty="0"/>
              <a:t>- </a:t>
            </a:r>
            <a:r>
              <a:rPr lang="en-US" altLang="ko-KR" sz="1500" b="1" spc="-150" dirty="0" err="1"/>
              <a:t>Bithumb</a:t>
            </a:r>
            <a:endParaRPr lang="en-US" altLang="ko-KR" sz="1500" b="1" spc="-150" dirty="0"/>
          </a:p>
          <a:p>
            <a:pPr>
              <a:buFontTx/>
              <a:buChar char="-"/>
            </a:pPr>
            <a:endParaRPr lang="en-US" altLang="ko-KR" sz="1500" b="1" spc="-150" dirty="0"/>
          </a:p>
          <a:p>
            <a:r>
              <a:rPr lang="en-US" altLang="ko-KR" sz="1500" b="1" spc="-150" dirty="0"/>
              <a:t>- </a:t>
            </a:r>
            <a:r>
              <a:rPr lang="en-US" altLang="ko-KR" sz="1500" b="1" spc="-150" dirty="0" err="1"/>
              <a:t>Korbit</a:t>
            </a:r>
            <a:endParaRPr lang="en-US" altLang="ko-KR" sz="1500" b="1" spc="-150" dirty="0"/>
          </a:p>
          <a:p>
            <a:pPr marL="171450" indent="-171450">
              <a:buFontTx/>
              <a:buChar char="-"/>
            </a:pPr>
            <a:endParaRPr lang="en-US" altLang="ko-KR" sz="1500" b="1" spc="-150" dirty="0"/>
          </a:p>
          <a:p>
            <a:r>
              <a:rPr lang="en-US" altLang="ko-KR" sz="1500" b="1" spc="-150" dirty="0"/>
              <a:t>- </a:t>
            </a:r>
            <a:r>
              <a:rPr lang="en-US" altLang="ko-KR" sz="1500" b="1" spc="-150" dirty="0" err="1"/>
              <a:t>Coinone</a:t>
            </a:r>
            <a:endParaRPr lang="ko-KR" altLang="en-US" sz="15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31613" y="3379411"/>
            <a:ext cx="1368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spc="-150" dirty="0"/>
              <a:t>- sqlite3</a:t>
            </a:r>
          </a:p>
          <a:p>
            <a:endParaRPr lang="en-US" altLang="ko-KR" sz="1500" b="1" spc="-150" dirty="0"/>
          </a:p>
          <a:p>
            <a:r>
              <a:rPr lang="en-US" altLang="ko-KR" sz="1500" b="1" spc="-150" dirty="0"/>
              <a:t>- Telegram</a:t>
            </a:r>
          </a:p>
          <a:p>
            <a:pPr marL="171450" indent="-171450">
              <a:buFontTx/>
              <a:buChar char="-"/>
            </a:pPr>
            <a:endParaRPr lang="en-US" altLang="ko-KR" sz="1500" b="1" spc="-150" dirty="0"/>
          </a:p>
          <a:p>
            <a:r>
              <a:rPr lang="en-US" altLang="ko-KR" sz="1500" b="1" spc="-150" dirty="0"/>
              <a:t>- Beautiful soup</a:t>
            </a:r>
          </a:p>
          <a:p>
            <a:endParaRPr lang="en-US" altLang="ko-KR" sz="1500" b="1" spc="-150" dirty="0"/>
          </a:p>
          <a:p>
            <a:r>
              <a:rPr lang="en-US" altLang="ko-KR" sz="1500" b="1" spc="-150" dirty="0"/>
              <a:t>- Selenium</a:t>
            </a:r>
          </a:p>
          <a:p>
            <a:pPr marL="171450" indent="-171450">
              <a:buFontTx/>
              <a:buChar char="-"/>
            </a:pPr>
            <a:endParaRPr lang="en-US" altLang="ko-KR" sz="1500" b="1" spc="-150" dirty="0"/>
          </a:p>
          <a:p>
            <a:pPr>
              <a:buFontTx/>
              <a:buChar char="-"/>
            </a:pPr>
            <a:endParaRPr lang="en-US" altLang="ko-KR" sz="1500" b="1" spc="-150" dirty="0"/>
          </a:p>
          <a:p>
            <a:endParaRPr lang="ko-KR" altLang="en-US" sz="15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67690" y="3379411"/>
            <a:ext cx="13681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spc="-150" dirty="0"/>
              <a:t>- Process()</a:t>
            </a:r>
            <a:endParaRPr lang="ko-KR" altLang="en-US" sz="1500" b="1" spc="-150" dirty="0"/>
          </a:p>
          <a:p>
            <a:endParaRPr lang="en-US" altLang="ko-KR" sz="1500" b="1" spc="-150" dirty="0"/>
          </a:p>
          <a:p>
            <a:r>
              <a:rPr lang="en-US" altLang="ko-KR" sz="1500" b="1" spc="-150" dirty="0"/>
              <a:t>- </a:t>
            </a:r>
            <a:r>
              <a:rPr lang="en-US" altLang="ko-KR" sz="1500" b="1" spc="-150" dirty="0" err="1"/>
              <a:t>FindTopId</a:t>
            </a:r>
            <a:r>
              <a:rPr lang="en-US" altLang="ko-KR" sz="1500" b="1" spc="-150" dirty="0"/>
              <a:t>()</a:t>
            </a:r>
          </a:p>
          <a:p>
            <a:pPr>
              <a:buFontTx/>
              <a:buChar char="-"/>
            </a:pPr>
            <a:endParaRPr lang="en-US" altLang="ko-KR" sz="1500" b="1" spc="-150" dirty="0"/>
          </a:p>
          <a:p>
            <a:r>
              <a:rPr lang="en-US" altLang="ko-KR" sz="1500" b="1" spc="-150" dirty="0"/>
              <a:t>- </a:t>
            </a:r>
            <a:r>
              <a:rPr lang="en-US" altLang="ko-KR" sz="1500" b="1" spc="-150" dirty="0" err="1"/>
              <a:t>UpdateMsg</a:t>
            </a:r>
            <a:r>
              <a:rPr lang="en-US" altLang="ko-KR" sz="1500" b="1" spc="-150" dirty="0"/>
              <a:t>()</a:t>
            </a:r>
            <a:endParaRPr lang="ko-KR" altLang="en-US" sz="15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spc="-150" dirty="0"/>
              <a:t>- </a:t>
            </a:r>
            <a:r>
              <a:rPr lang="ko-KR" altLang="en-US" sz="1500" b="1" spc="-150" dirty="0"/>
              <a:t>중복코드 제거</a:t>
            </a:r>
          </a:p>
          <a:p>
            <a:endParaRPr lang="en-US" altLang="ko-KR" sz="1500" b="1" spc="-150" dirty="0"/>
          </a:p>
          <a:p>
            <a:r>
              <a:rPr lang="en-US" altLang="ko-KR" sz="1500" b="1" spc="-150" dirty="0"/>
              <a:t>- </a:t>
            </a:r>
            <a:r>
              <a:rPr lang="ko-KR" altLang="en-US" sz="1500" b="1" spc="-150" dirty="0"/>
              <a:t>모듈화</a:t>
            </a:r>
            <a:endParaRPr lang="en-US" altLang="ko-KR" sz="1500" b="1" spc="-150" dirty="0"/>
          </a:p>
          <a:p>
            <a:pPr marL="285750" indent="-285750">
              <a:buFontTx/>
              <a:buChar char="-"/>
            </a:pPr>
            <a:endParaRPr lang="en-US" altLang="ko-KR" sz="1500" b="1" spc="-150" dirty="0"/>
          </a:p>
          <a:p>
            <a:r>
              <a:rPr lang="en-US" altLang="ko-KR" sz="1500" b="1" spc="-150" dirty="0"/>
              <a:t>- Pruning</a:t>
            </a:r>
            <a:endParaRPr lang="ko-KR" altLang="en-US" sz="15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1943708" y="28401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 방식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7190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핵심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Code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chemeClr val="bg1"/>
                </a:solidFill>
                <a:latin typeface="+mj-ea"/>
              </a:rPr>
              <a:t>바뀐점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느낀점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06864-C099-4398-82C8-36A6C518C5BE}"/>
              </a:ext>
            </a:extLst>
          </p:cNvPr>
          <p:cNvSpPr txBox="1"/>
          <p:nvPr/>
        </p:nvSpPr>
        <p:spPr>
          <a:xfrm>
            <a:off x="7292534" y="3429000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/>
              <a:t>모듈화의 중요성</a:t>
            </a:r>
          </a:p>
          <a:p>
            <a:pPr algn="ctr"/>
            <a:endParaRPr lang="en-US" altLang="ko-KR" sz="1400" b="1" spc="-150" dirty="0"/>
          </a:p>
          <a:p>
            <a:pPr algn="ctr"/>
            <a:r>
              <a:rPr lang="ko-KR" altLang="en-US" sz="1400" b="1" spc="-150" dirty="0"/>
              <a:t>찾아가는 재미</a:t>
            </a:r>
            <a:endParaRPr lang="en-US" altLang="ko-KR" sz="1400" b="1" spc="-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589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768" y="271681"/>
            <a:ext cx="30031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개발 목적</a:t>
            </a:r>
            <a:r>
              <a:rPr lang="en-US" altLang="ko-KR" sz="1200" b="1" spc="-150" dirty="0">
                <a:solidFill>
                  <a:schemeClr val="bg1"/>
                </a:solidFill>
              </a:rPr>
              <a:t>: </a:t>
            </a:r>
            <a:r>
              <a:rPr lang="ko-KR" altLang="en-US" sz="1200" b="1" spc="-150" dirty="0">
                <a:solidFill>
                  <a:schemeClr val="bg1"/>
                </a:solidFill>
              </a:rPr>
              <a:t>거래소 공지사항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텔레그램으로</a:t>
            </a:r>
            <a:r>
              <a:rPr lang="ko-KR" altLang="en-US" sz="1200" b="1" spc="-150" dirty="0">
                <a:solidFill>
                  <a:schemeClr val="bg1"/>
                </a:solidFill>
              </a:rPr>
              <a:t> 전송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21D6F8-4854-4AB1-94D1-5106D844C043}"/>
              </a:ext>
            </a:extLst>
          </p:cNvPr>
          <p:cNvGrpSpPr/>
          <p:nvPr/>
        </p:nvGrpSpPr>
        <p:grpSpPr>
          <a:xfrm>
            <a:off x="755576" y="1400978"/>
            <a:ext cx="2580467" cy="4406491"/>
            <a:chOff x="681377" y="1020186"/>
            <a:chExt cx="2580467" cy="440649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7F5C0AA-957A-4213-AC24-62F01F1ED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737055"/>
              <a:ext cx="2578276" cy="2131577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B8B7CC-9E07-4C0B-8773-82FF23BD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020186"/>
              <a:ext cx="2578276" cy="13430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6303A27-C4E4-4FB3-A0ED-FC0500396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229141"/>
              <a:ext cx="2578276" cy="1552575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B1E199-DB67-40A5-9C00-3DCFB6505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6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77" y="4410348"/>
              <a:ext cx="2580467" cy="1016329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8ADA8FC-8C28-4B6B-868B-11177151B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29" y="2804124"/>
            <a:ext cx="2857500" cy="16002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AF2328E-D53B-49F0-AB08-ADEF3EFC84ED}"/>
              </a:ext>
            </a:extLst>
          </p:cNvPr>
          <p:cNvSpPr/>
          <p:nvPr/>
        </p:nvSpPr>
        <p:spPr>
          <a:xfrm>
            <a:off x="3969454" y="3319046"/>
            <a:ext cx="2016224" cy="570355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E3A815-2E0B-49E3-9073-F03D1355E4AD}"/>
              </a:ext>
            </a:extLst>
          </p:cNvPr>
          <p:cNvSpPr txBox="1"/>
          <p:nvPr/>
        </p:nvSpPr>
        <p:spPr>
          <a:xfrm>
            <a:off x="4257486" y="2633597"/>
            <a:ext cx="172819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Title data</a:t>
            </a:r>
          </a:p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Link data</a:t>
            </a:r>
          </a:p>
          <a:p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date data</a:t>
            </a:r>
          </a:p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   …</a:t>
            </a:r>
          </a:p>
          <a:p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589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756592" y="273436"/>
            <a:ext cx="30031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설계방식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2E3A35-4673-40BE-A064-E121F19FC33F}"/>
              </a:ext>
            </a:extLst>
          </p:cNvPr>
          <p:cNvSpPr/>
          <p:nvPr/>
        </p:nvSpPr>
        <p:spPr>
          <a:xfrm>
            <a:off x="3631405" y="2456892"/>
            <a:ext cx="1927726" cy="19442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Soup.select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Call </a:t>
            </a:r>
            <a:r>
              <a:rPr lang="en-US" altLang="ko-KR" dirty="0" err="1"/>
              <a:t>FindStrAll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Call </a:t>
            </a:r>
            <a:r>
              <a:rPr lang="en-US" altLang="ko-KR" dirty="0" err="1"/>
              <a:t>SkipCnt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/>
              <a:t>Call </a:t>
            </a:r>
            <a:r>
              <a:rPr lang="en-US" altLang="ko-KR" dirty="0" err="1"/>
              <a:t>UpdateMsg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0A5EB6-8CBD-4048-BD8E-383D42D708F0}"/>
              </a:ext>
            </a:extLst>
          </p:cNvPr>
          <p:cNvSpPr/>
          <p:nvPr/>
        </p:nvSpPr>
        <p:spPr>
          <a:xfrm>
            <a:off x="720295" y="2456892"/>
            <a:ext cx="1927727" cy="19442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Call Process(0)</a:t>
            </a:r>
          </a:p>
          <a:p>
            <a:pPr algn="ctr"/>
            <a:r>
              <a:rPr lang="en-US" altLang="ko-KR" dirty="0"/>
              <a:t>Call Process(1)</a:t>
            </a:r>
          </a:p>
          <a:p>
            <a:pPr algn="ctr"/>
            <a:r>
              <a:rPr lang="en-US" altLang="ko-KR" dirty="0"/>
              <a:t>Call Process(2)</a:t>
            </a:r>
          </a:p>
          <a:p>
            <a:pPr algn="ctr"/>
            <a:r>
              <a:rPr lang="en-US" altLang="ko-KR" dirty="0"/>
              <a:t>Call Process(3)</a:t>
            </a:r>
          </a:p>
          <a:p>
            <a:pPr algn="ctr"/>
            <a:r>
              <a:rPr lang="en-US" altLang="ko-KR" dirty="0" err="1"/>
              <a:t>Time.sleep</a:t>
            </a:r>
            <a:r>
              <a:rPr lang="en-US" altLang="ko-KR" dirty="0"/>
              <a:t>(600)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DAF37-7CEE-434E-8358-429C40AF63D9}"/>
              </a:ext>
            </a:extLst>
          </p:cNvPr>
          <p:cNvSpPr txBox="1"/>
          <p:nvPr/>
        </p:nvSpPr>
        <p:spPr>
          <a:xfrm>
            <a:off x="1162100" y="1991325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Main.py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78381-645A-494D-B8BD-45599C484E36}"/>
              </a:ext>
            </a:extLst>
          </p:cNvPr>
          <p:cNvSpPr txBox="1"/>
          <p:nvPr/>
        </p:nvSpPr>
        <p:spPr>
          <a:xfrm>
            <a:off x="4049942" y="1725350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Main.py</a:t>
            </a:r>
          </a:p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Process()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A7CAB2-30A4-4CC0-A433-E4965F12C6AD}"/>
              </a:ext>
            </a:extLst>
          </p:cNvPr>
          <p:cNvSpPr/>
          <p:nvPr/>
        </p:nvSpPr>
        <p:spPr>
          <a:xfrm>
            <a:off x="2839347" y="3068960"/>
            <a:ext cx="648071" cy="1440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8A9567-F815-4FF9-8BB1-964A675ADFF0}"/>
              </a:ext>
            </a:extLst>
          </p:cNvPr>
          <p:cNvSpPr/>
          <p:nvPr/>
        </p:nvSpPr>
        <p:spPr>
          <a:xfrm>
            <a:off x="6542514" y="2456892"/>
            <a:ext cx="1927726" cy="19442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FindStrAll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SkipCnt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UpdateMsg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FindTopId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GetId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7E3974-E7F8-420E-90DC-FB931E60559F}"/>
              </a:ext>
            </a:extLst>
          </p:cNvPr>
          <p:cNvSpPr txBox="1"/>
          <p:nvPr/>
        </p:nvSpPr>
        <p:spPr>
          <a:xfrm>
            <a:off x="6664829" y="1999458"/>
            <a:ext cx="168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Moduletest.py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C75EC5A-2140-4309-A1EB-2F71CFE92116}"/>
              </a:ext>
            </a:extLst>
          </p:cNvPr>
          <p:cNvSpPr/>
          <p:nvPr/>
        </p:nvSpPr>
        <p:spPr>
          <a:xfrm>
            <a:off x="5726787" y="3068960"/>
            <a:ext cx="648071" cy="1440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8B83C51-186C-43EC-BE56-50E68E9B00D1}"/>
              </a:ext>
            </a:extLst>
          </p:cNvPr>
          <p:cNvSpPr/>
          <p:nvPr/>
        </p:nvSpPr>
        <p:spPr>
          <a:xfrm rot="10800000">
            <a:off x="5726786" y="3789040"/>
            <a:ext cx="648071" cy="1440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2E1B03D-325A-4EA5-9EFE-C15EFA589D54}"/>
              </a:ext>
            </a:extLst>
          </p:cNvPr>
          <p:cNvSpPr/>
          <p:nvPr/>
        </p:nvSpPr>
        <p:spPr>
          <a:xfrm rot="10800000">
            <a:off x="2815677" y="3783724"/>
            <a:ext cx="648071" cy="1440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7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88770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핵심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72EB51-5C78-40CB-8BDB-4BB3BBD9C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097338"/>
            <a:ext cx="8541163" cy="11559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F3DFCC-469F-4B80-849B-7F6EE420A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3083962"/>
            <a:ext cx="8550950" cy="28803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EA8164-579D-4F97-8B18-EAA50F2DA19F}"/>
              </a:ext>
            </a:extLst>
          </p:cNvPr>
          <p:cNvSpPr txBox="1"/>
          <p:nvPr/>
        </p:nvSpPr>
        <p:spPr>
          <a:xfrm>
            <a:off x="3995936" y="596428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Process()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6B99C-C698-45ED-85C1-8E4750C6459F}"/>
              </a:ext>
            </a:extLst>
          </p:cNvPr>
          <p:cNvSpPr txBox="1"/>
          <p:nvPr/>
        </p:nvSpPr>
        <p:spPr>
          <a:xfrm>
            <a:off x="3412986" y="2283742"/>
            <a:ext cx="224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Database :address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70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핵심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73588D-D354-4ADE-84F4-FA317BE8D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6" y="1345755"/>
            <a:ext cx="8182448" cy="3894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2B5A1-6E5F-4E44-BCEA-01AFE020FB48}"/>
              </a:ext>
            </a:extLst>
          </p:cNvPr>
          <p:cNvSpPr txBox="1"/>
          <p:nvPr/>
        </p:nvSpPr>
        <p:spPr>
          <a:xfrm>
            <a:off x="3851920" y="537592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UpdateMsg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8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70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핵심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41DB65-2CE8-47EE-A53C-5EE4F5284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47288"/>
            <a:ext cx="8640960" cy="128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6C117-8327-418A-8949-29C9730AA2FE}"/>
              </a:ext>
            </a:extLst>
          </p:cNvPr>
          <p:cNvSpPr txBox="1"/>
          <p:nvPr/>
        </p:nvSpPr>
        <p:spPr>
          <a:xfrm>
            <a:off x="3851920" y="2931691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FindTopId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()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F4B64D-F8D1-44C8-AB0D-74297D06E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3536943"/>
            <a:ext cx="4464496" cy="24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71" y="271681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핵심 코드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9357BC-EB39-47ED-80D0-C771A732B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2060848"/>
            <a:ext cx="8208912" cy="2113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5FAC9-57D0-4F45-94B7-4AEFF647C3D0}"/>
              </a:ext>
            </a:extLst>
          </p:cNvPr>
          <p:cNvSpPr txBox="1"/>
          <p:nvPr/>
        </p:nvSpPr>
        <p:spPr>
          <a:xfrm>
            <a:off x="3671900" y="427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Korbit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Id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값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965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770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핵심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0294C4-E48C-49E6-8C37-69CD71664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53" y="1071479"/>
            <a:ext cx="5813894" cy="50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201</Words>
  <Application>Microsoft Office PowerPoint</Application>
  <PresentationFormat>화면 슬라이드 쇼(4:3)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정규</cp:lastModifiedBy>
  <cp:revision>16</cp:revision>
  <dcterms:created xsi:type="dcterms:W3CDTF">2016-11-03T20:47:04Z</dcterms:created>
  <dcterms:modified xsi:type="dcterms:W3CDTF">2020-07-20T02:12:08Z</dcterms:modified>
</cp:coreProperties>
</file>