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483" r:id="rId2"/>
    <p:sldId id="484" r:id="rId3"/>
    <p:sldId id="498" r:id="rId4"/>
    <p:sldId id="453" r:id="rId5"/>
    <p:sldId id="499" r:id="rId6"/>
    <p:sldId id="500" r:id="rId7"/>
    <p:sldId id="501" r:id="rId8"/>
    <p:sldId id="515" r:id="rId9"/>
    <p:sldId id="502" r:id="rId10"/>
    <p:sldId id="503" r:id="rId11"/>
    <p:sldId id="504" r:id="rId12"/>
    <p:sldId id="450" r:id="rId13"/>
    <p:sldId id="516" r:id="rId14"/>
    <p:sldId id="517" r:id="rId15"/>
    <p:sldId id="518" r:id="rId16"/>
    <p:sldId id="519" r:id="rId17"/>
    <p:sldId id="520" r:id="rId18"/>
    <p:sldId id="447" r:id="rId19"/>
    <p:sldId id="444" r:id="rId20"/>
    <p:sldId id="337" r:id="rId21"/>
    <p:sldId id="492" r:id="rId22"/>
    <p:sldId id="452" r:id="rId23"/>
    <p:sldId id="445" r:id="rId24"/>
    <p:sldId id="451" r:id="rId25"/>
    <p:sldId id="347" r:id="rId26"/>
    <p:sldId id="403" r:id="rId27"/>
    <p:sldId id="493" r:id="rId28"/>
    <p:sldId id="327" r:id="rId29"/>
    <p:sldId id="339" r:id="rId30"/>
    <p:sldId id="359" r:id="rId31"/>
    <p:sldId id="459" r:id="rId32"/>
    <p:sldId id="404" r:id="rId33"/>
    <p:sldId id="494" r:id="rId34"/>
    <p:sldId id="505" r:id="rId35"/>
    <p:sldId id="506" r:id="rId36"/>
    <p:sldId id="507" r:id="rId37"/>
    <p:sldId id="508" r:id="rId38"/>
    <p:sldId id="509" r:id="rId39"/>
    <p:sldId id="510" r:id="rId40"/>
    <p:sldId id="511" r:id="rId41"/>
    <p:sldId id="512" r:id="rId42"/>
    <p:sldId id="513" r:id="rId43"/>
    <p:sldId id="514"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6">
          <p15:clr>
            <a:srgbClr val="A4A3A4"/>
          </p15:clr>
        </p15:guide>
        <p15:guide id="2" pos="3863">
          <p15:clr>
            <a:srgbClr val="A4A3A4"/>
          </p15:clr>
        </p15:guide>
        <p15:guide id="3" pos="1935">
          <p15:clr>
            <a:srgbClr val="A4A3A4"/>
          </p15:clr>
        </p15:guide>
        <p15:guide id="4" pos="57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28A"/>
    <a:srgbClr val="005B9A"/>
    <a:srgbClr val="7C7C7C"/>
    <a:srgbClr val="6980A9"/>
    <a:srgbClr val="0B3A8C"/>
    <a:srgbClr val="758CB5"/>
    <a:srgbClr val="3E3E3E"/>
    <a:srgbClr val="B4BECE"/>
    <a:srgbClr val="588FF2"/>
    <a:srgbClr val="77C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2" autoAdjust="0"/>
    <p:restoredTop sz="86485" autoAdjust="0"/>
  </p:normalViewPr>
  <p:slideViewPr>
    <p:cSldViewPr snapToGrid="0">
      <p:cViewPr varScale="1">
        <p:scale>
          <a:sx n="112" d="100"/>
          <a:sy n="112" d="100"/>
        </p:scale>
        <p:origin x="1424" y="192"/>
      </p:cViewPr>
      <p:guideLst>
        <p:guide orient="horz" pos="1366"/>
        <p:guide pos="3863"/>
        <p:guide pos="1935"/>
        <p:guide pos="5790"/>
      </p:guideLst>
    </p:cSldViewPr>
  </p:slideViewPr>
  <p:outlineViewPr>
    <p:cViewPr>
      <p:scale>
        <a:sx n="33" d="100"/>
        <a:sy n="33" d="100"/>
      </p:scale>
      <p:origin x="0" y="0"/>
    </p:cViewPr>
  </p:outlineViewPr>
  <p:notesTextViewPr>
    <p:cViewPr>
      <p:scale>
        <a:sx n="3" d="2"/>
        <a:sy n="3" d="2"/>
      </p:scale>
      <p:origin x="0" y="0"/>
    </p:cViewPr>
  </p:notesTextViewPr>
  <p:sorterViewPr>
    <p:cViewPr>
      <p:scale>
        <a:sx n="65" d="100"/>
        <a:sy n="65" d="100"/>
      </p:scale>
      <p:origin x="0" y="-26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47C8E-FAE5-43D1-82C0-196E816DC300}" type="datetimeFigureOut">
              <a:rPr lang="zh-CN" altLang="en-US" smtClean="0"/>
              <a:t>2021/12/7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2AF99-A73B-44C9-96FA-736798B6D18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2AF99-A73B-44C9-96FA-736798B6D18B}" type="slidenum">
              <a:rPr lang="zh-CN" altLang="en-US" smtClean="0"/>
              <a:t>39</a:t>
            </a:fld>
            <a:endParaRPr lang="zh-CN" altLang="en-US"/>
          </a:p>
        </p:txBody>
      </p:sp>
    </p:spTree>
    <p:extLst>
      <p:ext uri="{BB962C8B-B14F-4D97-AF65-F5344CB8AC3E}">
        <p14:creationId xmlns:p14="http://schemas.microsoft.com/office/powerpoint/2010/main" val="2148498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2AF99-A73B-44C9-96FA-736798B6D18B}" type="slidenum">
              <a:rPr lang="zh-CN" altLang="en-US" smtClean="0"/>
              <a:t>41</a:t>
            </a:fld>
            <a:endParaRPr lang="zh-CN" altLang="en-US"/>
          </a:p>
        </p:txBody>
      </p:sp>
    </p:spTree>
    <p:extLst>
      <p:ext uri="{BB962C8B-B14F-4D97-AF65-F5344CB8AC3E}">
        <p14:creationId xmlns:p14="http://schemas.microsoft.com/office/powerpoint/2010/main" val="172068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18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26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27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35</a:t>
            </a:fld>
            <a:endParaRPr lang="zh-CN" altLang="en-US"/>
          </a:p>
        </p:txBody>
      </p:sp>
    </p:spTree>
    <p:extLst>
      <p:ext uri="{BB962C8B-B14F-4D97-AF65-F5344CB8AC3E}">
        <p14:creationId xmlns:p14="http://schemas.microsoft.com/office/powerpoint/2010/main" val="2518519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2AF99-A73B-44C9-96FA-736798B6D18B}" type="slidenum">
              <a:rPr lang="zh-CN" altLang="en-US" smtClean="0"/>
              <a:t>36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2AF99-A73B-44C9-96FA-736798B6D18B}" type="slidenum">
              <a:rPr lang="zh-CN" altLang="en-US" smtClean="0"/>
              <a:t>37</a:t>
            </a:fld>
            <a:endParaRPr lang="zh-CN" altLang="en-US"/>
          </a:p>
        </p:txBody>
      </p:sp>
    </p:spTree>
    <p:extLst>
      <p:ext uri="{BB962C8B-B14F-4D97-AF65-F5344CB8AC3E}">
        <p14:creationId xmlns:p14="http://schemas.microsoft.com/office/powerpoint/2010/main" val="21704004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667000" y="-2667000"/>
            <a:ext cx="6857999" cy="12191999"/>
          </a:xfrm>
          <a:prstGeom prst="rect">
            <a:avLst/>
          </a:prstGeom>
        </p:spPr>
      </p:pic>
      <p:pic>
        <p:nvPicPr>
          <p:cNvPr id="3" name="图片 2"/>
          <p:cNvPicPr>
            <a:picLocks noChangeAspect="1"/>
          </p:cNvPicPr>
          <p:nvPr userDrawn="1"/>
        </p:nvPicPr>
        <p:blipFill rotWithShape="1">
          <a:blip r:embed="rId3" cstate="print">
            <a:extLst>
              <a:ext uri="{28A0092B-C50C-407E-A947-70E740481C1C}">
                <a14:useLocalDpi xmlns:a14="http://schemas.microsoft.com/office/drawing/2010/main" val="0"/>
              </a:ext>
            </a:extLst>
          </a:blip>
          <a:srcRect l="6784" t="23536" r="2730" b="25101"/>
          <a:stretch>
            <a:fillRect/>
          </a:stretch>
        </p:blipFill>
        <p:spPr>
          <a:xfrm>
            <a:off x="4685307" y="581903"/>
            <a:ext cx="2821387" cy="28470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667000" y="-2667000"/>
            <a:ext cx="6857999" cy="121919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667001" y="-2667000"/>
            <a:ext cx="6858000" cy="1219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667001" y="-2661655"/>
            <a:ext cx="6857999" cy="121919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0_自定义版式">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l="96187" t="5584" b="3500"/>
          <a:stretch>
            <a:fillRect/>
          </a:stretch>
        </p:blipFill>
        <p:spPr>
          <a:xfrm rot="16200000">
            <a:off x="5909711" y="-6163070"/>
            <a:ext cx="280653" cy="12495861"/>
          </a:xfrm>
          <a:prstGeom prst="rect">
            <a:avLst/>
          </a:prstGeom>
        </p:spPr>
      </p:pic>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2875" r="95324" b="4416"/>
          <a:stretch>
            <a:fillRect/>
          </a:stretch>
        </p:blipFill>
        <p:spPr>
          <a:xfrm rot="16200000">
            <a:off x="5912157" y="427229"/>
            <a:ext cx="329018" cy="125491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libaba/artha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hyperlink" Target="https://arthas.aliyun.com/doc/"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173356" y="3615747"/>
            <a:ext cx="7845287" cy="1015663"/>
          </a:xfrm>
          <a:prstGeom prst="rect">
            <a:avLst/>
          </a:prstGeom>
          <a:noFill/>
        </p:spPr>
        <p:txBody>
          <a:bodyPr wrap="square" rtlCol="0">
            <a:spAutoFit/>
          </a:bodyPr>
          <a:lstStyle/>
          <a:p>
            <a:r>
              <a:rPr lang="zh-CN" altLang="en-US" sz="6000" b="1" dirty="0">
                <a:solidFill>
                  <a:srgbClr val="0B3A8C"/>
                </a:solidFill>
                <a:latin typeface="微软雅黑" panose="020B0503020204020204" pitchFamily="34" charset="-122"/>
                <a:ea typeface="微软雅黑" panose="020B0503020204020204" pitchFamily="34" charset="-122"/>
              </a:rPr>
              <a:t>日常开发中的常用技巧</a:t>
            </a:r>
          </a:p>
        </p:txBody>
      </p:sp>
      <p:sp>
        <p:nvSpPr>
          <p:cNvPr id="17" name="文本框 16"/>
          <p:cNvSpPr txBox="1"/>
          <p:nvPr/>
        </p:nvSpPr>
        <p:spPr>
          <a:xfrm>
            <a:off x="5393950" y="4817775"/>
            <a:ext cx="1404100" cy="338554"/>
          </a:xfrm>
          <a:prstGeom prst="rect">
            <a:avLst/>
          </a:prstGeom>
          <a:noFill/>
        </p:spPr>
        <p:txBody>
          <a:bodyPr wrap="square" rtlCol="0">
            <a:spAutoFit/>
          </a:bodyPr>
          <a:lstStyle/>
          <a:p>
            <a:r>
              <a:rPr lang="zh-CN" altLang="en-US" sz="1600" b="1" dirty="0">
                <a:solidFill>
                  <a:srgbClr val="0B3A8C"/>
                </a:solidFill>
                <a:latin typeface="微软雅黑" panose="020B0503020204020204" pitchFamily="34" charset="-122"/>
                <a:ea typeface="微软雅黑" panose="020B0503020204020204" pitchFamily="34" charset="-122"/>
              </a:rPr>
              <a:t>后端技术分享</a:t>
            </a:r>
          </a:p>
        </p:txBody>
      </p:sp>
      <p:sp>
        <p:nvSpPr>
          <p:cNvPr id="7" name="文本框 6"/>
          <p:cNvSpPr txBox="1"/>
          <p:nvPr/>
        </p:nvSpPr>
        <p:spPr>
          <a:xfrm>
            <a:off x="5024957" y="5342694"/>
            <a:ext cx="2142086" cy="277000"/>
          </a:xfrm>
          <a:prstGeom prst="rect">
            <a:avLst/>
          </a:prstGeom>
          <a:noFill/>
        </p:spPr>
        <p:txBody>
          <a:bodyPr wrap="square" rtlCol="0">
            <a:spAutoFit/>
          </a:bodyPr>
          <a:lstStyle/>
          <a:p>
            <a:r>
              <a:rPr lang="zh-CN" altLang="en-US" sz="1200" dirty="0">
                <a:solidFill>
                  <a:srgbClr val="0B3A8C"/>
                </a:solidFill>
                <a:latin typeface="微软雅黑" panose="020B0503020204020204" pitchFamily="34" charset="-122"/>
                <a:ea typeface="微软雅黑" panose="020B0503020204020204" pitchFamily="34" charset="-122"/>
              </a:rPr>
              <a:t>分享人：王浩宇  </a:t>
            </a:r>
            <a:r>
              <a:rPr lang="en-US" altLang="zh-CN" sz="1200" dirty="0">
                <a:solidFill>
                  <a:srgbClr val="0B3A8C"/>
                </a:solidFill>
                <a:latin typeface="微软雅黑" panose="020B0503020204020204" pitchFamily="34" charset="-122"/>
                <a:ea typeface="微软雅黑" panose="020B0503020204020204" pitchFamily="34" charset="-122"/>
              </a:rPr>
              <a:t>2020.12.15</a:t>
            </a:r>
            <a:endParaRPr lang="zh-CN" altLang="en-US" sz="1200" dirty="0">
              <a:solidFill>
                <a:srgbClr val="0B3A8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385707"/>
            <a:ext cx="4179349" cy="523220"/>
          </a:xfrm>
          <a:prstGeom prst="rect">
            <a:avLst/>
          </a:prstGeom>
        </p:spPr>
        <p:txBody>
          <a:bodyPr wrap="none">
            <a:spAutoFit/>
          </a:bodyPr>
          <a:lstStyle/>
          <a:p>
            <a:r>
              <a:rPr lang="en" altLang="zh-CN" sz="2800" dirty="0">
                <a:solidFill>
                  <a:srgbClr val="0070C0"/>
                </a:solidFill>
              </a:rPr>
              <a:t>Builder </a:t>
            </a:r>
            <a:r>
              <a:rPr lang="zh-CN" altLang="en-US" sz="2800" dirty="0">
                <a:solidFill>
                  <a:srgbClr val="0070C0"/>
                </a:solidFill>
              </a:rPr>
              <a:t>模式需要注意的点</a:t>
            </a:r>
          </a:p>
        </p:txBody>
      </p:sp>
      <p:sp>
        <p:nvSpPr>
          <p:cNvPr id="2" name="文本框 1">
            <a:extLst>
              <a:ext uri="{FF2B5EF4-FFF2-40B4-BE49-F238E27FC236}">
                <a16:creationId xmlns:a16="http://schemas.microsoft.com/office/drawing/2014/main" id="{6A476939-41EC-854D-AF2C-E113AF3590DF}"/>
              </a:ext>
            </a:extLst>
          </p:cNvPr>
          <p:cNvSpPr txBox="1"/>
          <p:nvPr/>
        </p:nvSpPr>
        <p:spPr>
          <a:xfrm>
            <a:off x="0" y="1051560"/>
            <a:ext cx="10645863" cy="2031325"/>
          </a:xfrm>
          <a:prstGeom prst="rect">
            <a:avLst/>
          </a:prstGeom>
          <a:noFill/>
        </p:spPr>
        <p:txBody>
          <a:bodyPr wrap="none" rtlCol="0">
            <a:spAutoFit/>
          </a:bodyPr>
          <a:lstStyle/>
          <a:p>
            <a:r>
              <a:rPr lang="en-US" altLang="zh-CN" dirty="0"/>
              <a:t>       1. </a:t>
            </a:r>
            <a:r>
              <a:rPr lang="zh-CN" altLang="en-US" dirty="0"/>
              <a:t>私有化构造器，并将构建器作为参数传进去</a:t>
            </a:r>
          </a:p>
          <a:p>
            <a:r>
              <a:rPr lang="en-US" altLang="zh-CN" dirty="0"/>
              <a:t>       2. </a:t>
            </a:r>
            <a:r>
              <a:rPr lang="zh-CN" altLang="en-US" dirty="0"/>
              <a:t>要实现客户端调用无参的 </a:t>
            </a:r>
            <a:r>
              <a:rPr lang="en" altLang="zh-CN" dirty="0"/>
              <a:t>build </a:t>
            </a:r>
            <a:r>
              <a:rPr lang="zh-CN" altLang="en-US" dirty="0"/>
              <a:t>方法来生成不可变对象时，必须将所有成员变量都声明为 </a:t>
            </a:r>
            <a:r>
              <a:rPr lang="en" altLang="zh-CN" dirty="0"/>
              <a:t>final </a:t>
            </a:r>
            <a:r>
              <a:rPr lang="zh-CN" altLang="en-US" dirty="0"/>
              <a:t>的。</a:t>
            </a:r>
            <a:endParaRPr lang="en-US" altLang="zh-CN" dirty="0"/>
          </a:p>
          <a:p>
            <a:r>
              <a:rPr lang="en-US" altLang="zh-CN" dirty="0"/>
              <a:t>           </a:t>
            </a:r>
            <a:r>
              <a:rPr lang="zh-CN" altLang="en-US" dirty="0"/>
              <a:t>并在私有构造器中通过 </a:t>
            </a:r>
            <a:r>
              <a:rPr lang="en" altLang="zh-CN" dirty="0"/>
              <a:t>Builder </a:t>
            </a:r>
            <a:r>
              <a:rPr lang="zh-CN" altLang="en-US" dirty="0"/>
              <a:t>对象为其全部赋值</a:t>
            </a:r>
          </a:p>
          <a:p>
            <a:r>
              <a:rPr lang="en-US" altLang="zh-CN" dirty="0"/>
              <a:t>       3. </a:t>
            </a:r>
            <a:r>
              <a:rPr lang="zh-CN" altLang="en-US" dirty="0"/>
              <a:t>在构建器 </a:t>
            </a:r>
            <a:r>
              <a:rPr lang="en" altLang="zh-CN" dirty="0"/>
              <a:t>builder </a:t>
            </a:r>
            <a:r>
              <a:rPr lang="zh-CN" altLang="en-US" dirty="0"/>
              <a:t>中，要将必填项也声明为 </a:t>
            </a:r>
            <a:r>
              <a:rPr lang="en" altLang="zh-CN" dirty="0"/>
              <a:t>final </a:t>
            </a:r>
            <a:r>
              <a:rPr lang="zh-CN" altLang="en-US" dirty="0"/>
              <a:t>的，然后在构造器中为其赋值</a:t>
            </a:r>
          </a:p>
          <a:p>
            <a:r>
              <a:rPr lang="en-US" altLang="zh-CN" dirty="0"/>
              <a:t>       4. </a:t>
            </a:r>
            <a:r>
              <a:rPr lang="zh-CN" altLang="en-US" dirty="0"/>
              <a:t>选填的参数可以该类型的方法设置，返回当前 </a:t>
            </a:r>
            <a:r>
              <a:rPr lang="en" altLang="zh-CN" dirty="0"/>
              <a:t>builder </a:t>
            </a:r>
            <a:r>
              <a:rPr lang="zh-CN" altLang="en-US" dirty="0"/>
              <a:t>对象，可以实现 连续 点 </a:t>
            </a:r>
            <a:r>
              <a:rPr lang="en-US" altLang="zh-CN" dirty="0"/>
              <a:t>. </a:t>
            </a:r>
            <a:r>
              <a:rPr lang="zh-CN" altLang="en-US" dirty="0"/>
              <a:t>的效果</a:t>
            </a:r>
          </a:p>
          <a:p>
            <a:r>
              <a:rPr lang="en-US" altLang="zh-CN" dirty="0"/>
              <a:t>       5. </a:t>
            </a:r>
            <a:r>
              <a:rPr lang="zh-CN" altLang="en-US" dirty="0"/>
              <a:t>使用 公共的 </a:t>
            </a:r>
            <a:r>
              <a:rPr lang="en" altLang="zh-CN" dirty="0"/>
              <a:t>builder() </a:t>
            </a:r>
            <a:r>
              <a:rPr lang="zh-CN" altLang="en-US" dirty="0"/>
              <a:t>方法来调外部类的私有构造器，并将当前构建器作为参数传进去</a:t>
            </a:r>
          </a:p>
          <a:p>
            <a:endParaRPr kumimoji="1" lang="zh-CN" altLang="en-US" dirty="0"/>
          </a:p>
        </p:txBody>
      </p:sp>
      <p:sp>
        <p:nvSpPr>
          <p:cNvPr id="5" name="文本框 4">
            <a:extLst>
              <a:ext uri="{FF2B5EF4-FFF2-40B4-BE49-F238E27FC236}">
                <a16:creationId xmlns:a16="http://schemas.microsoft.com/office/drawing/2014/main" id="{568479F6-2871-5447-9B25-C11E0BB37798}"/>
              </a:ext>
            </a:extLst>
          </p:cNvPr>
          <p:cNvSpPr txBox="1"/>
          <p:nvPr/>
        </p:nvSpPr>
        <p:spPr>
          <a:xfrm>
            <a:off x="394182" y="3429000"/>
            <a:ext cx="11335154" cy="1200329"/>
          </a:xfrm>
          <a:prstGeom prst="rect">
            <a:avLst/>
          </a:prstGeom>
          <a:noFill/>
        </p:spPr>
        <p:txBody>
          <a:bodyPr wrap="none" rtlCol="0">
            <a:spAutoFit/>
          </a:bodyPr>
          <a:lstStyle/>
          <a:p>
            <a:pPr marL="342900" indent="-342900">
              <a:buAutoNum type="arabicPeriod"/>
            </a:pPr>
            <a:r>
              <a:rPr lang="en" altLang="zh-CN" dirty="0"/>
              <a:t>builder </a:t>
            </a:r>
            <a:r>
              <a:rPr lang="zh-CN" altLang="en-US" dirty="0"/>
              <a:t>像个构造器一样，可以对其参数强加约束条件。在 </a:t>
            </a:r>
            <a:r>
              <a:rPr lang="en" altLang="zh-CN" dirty="0"/>
              <a:t>build </a:t>
            </a:r>
            <a:r>
              <a:rPr lang="zh-CN" altLang="en-US" dirty="0"/>
              <a:t>方法中可以验证这些约束条件。但</a:t>
            </a:r>
            <a:endParaRPr lang="en-US" altLang="zh-CN" dirty="0"/>
          </a:p>
          <a:p>
            <a:r>
              <a:rPr lang="zh-CN" altLang="en-US" dirty="0"/>
              <a:t>是要将参数从 </a:t>
            </a:r>
            <a:r>
              <a:rPr lang="en" altLang="zh-CN" dirty="0"/>
              <a:t>builder </a:t>
            </a:r>
            <a:r>
              <a:rPr lang="zh-CN" altLang="en-US" dirty="0"/>
              <a:t>拷贝到对象中之后，再对象域进行检验，</a:t>
            </a:r>
            <a:r>
              <a:rPr lang="zh-CN" altLang="en-US" dirty="0">
                <a:solidFill>
                  <a:srgbClr val="FF0000"/>
                </a:solidFill>
              </a:rPr>
              <a:t>而不是</a:t>
            </a:r>
            <a:r>
              <a:rPr lang="en" altLang="zh-CN" dirty="0">
                <a:solidFill>
                  <a:srgbClr val="FF0000"/>
                </a:solidFill>
              </a:rPr>
              <a:t>builder </a:t>
            </a:r>
            <a:r>
              <a:rPr lang="zh-CN" altLang="en-US" dirty="0">
                <a:solidFill>
                  <a:srgbClr val="FF0000"/>
                </a:solidFill>
              </a:rPr>
              <a:t>域</a:t>
            </a:r>
            <a:r>
              <a:rPr lang="en-US" altLang="zh-CN" dirty="0">
                <a:solidFill>
                  <a:srgbClr val="FF0000"/>
                </a:solidFill>
              </a:rPr>
              <a:t>(</a:t>
            </a:r>
            <a:r>
              <a:rPr lang="zh-CN" altLang="en-US" dirty="0">
                <a:solidFill>
                  <a:srgbClr val="FF0000"/>
                </a:solidFill>
              </a:rPr>
              <a:t>涉及保护性拷贝问题</a:t>
            </a:r>
            <a:r>
              <a:rPr lang="en-US" altLang="zh-CN" dirty="0">
                <a:solidFill>
                  <a:srgbClr val="FF0000"/>
                </a:solidFill>
              </a:rPr>
              <a:t>)</a:t>
            </a:r>
            <a:r>
              <a:rPr lang="zh-CN" altLang="en-US" dirty="0"/>
              <a:t>， 如果违</a:t>
            </a:r>
            <a:endParaRPr lang="en-US" altLang="zh-CN" dirty="0"/>
          </a:p>
          <a:p>
            <a:r>
              <a:rPr lang="zh-CN" altLang="en-US" dirty="0"/>
              <a:t>反了任何约束条件，</a:t>
            </a:r>
            <a:r>
              <a:rPr lang="en" altLang="zh-CN" dirty="0"/>
              <a:t>build </a:t>
            </a:r>
            <a:r>
              <a:rPr lang="zh-CN" altLang="en-US" dirty="0"/>
              <a:t>方法就应该抛出 </a:t>
            </a:r>
            <a:r>
              <a:rPr lang="en" altLang="zh-CN" dirty="0" err="1"/>
              <a:t>IllegalStateException</a:t>
            </a:r>
            <a:r>
              <a:rPr lang="zh-CN" altLang="en" dirty="0"/>
              <a:t>。</a:t>
            </a:r>
            <a:r>
              <a:rPr lang="zh-CN" altLang="en-US" dirty="0"/>
              <a:t>代码如下：</a:t>
            </a:r>
          </a:p>
          <a:p>
            <a:endParaRPr kumimoji="1" lang="zh-CN" altLang="en-US" dirty="0"/>
          </a:p>
        </p:txBody>
      </p:sp>
      <p:sp>
        <p:nvSpPr>
          <p:cNvPr id="25" name="矩形 24">
            <a:extLst>
              <a:ext uri="{FF2B5EF4-FFF2-40B4-BE49-F238E27FC236}">
                <a16:creationId xmlns:a16="http://schemas.microsoft.com/office/drawing/2014/main" id="{6FBC64E2-8DA2-1C4E-B2EB-2ACBFF57D00C}"/>
              </a:ext>
            </a:extLst>
          </p:cNvPr>
          <p:cNvSpPr/>
          <p:nvPr/>
        </p:nvSpPr>
        <p:spPr>
          <a:xfrm>
            <a:off x="-1" y="2887028"/>
            <a:ext cx="3461204" cy="523220"/>
          </a:xfrm>
          <a:prstGeom prst="rect">
            <a:avLst/>
          </a:prstGeom>
        </p:spPr>
        <p:txBody>
          <a:bodyPr wrap="none">
            <a:spAutoFit/>
          </a:bodyPr>
          <a:lstStyle/>
          <a:p>
            <a:r>
              <a:rPr lang="en" altLang="zh-CN" sz="2800" dirty="0">
                <a:solidFill>
                  <a:srgbClr val="0070C0"/>
                </a:solidFill>
              </a:rPr>
              <a:t>Builder </a:t>
            </a:r>
            <a:r>
              <a:rPr lang="zh-CN" altLang="en-US" sz="2800" dirty="0">
                <a:solidFill>
                  <a:srgbClr val="0070C0"/>
                </a:solidFill>
              </a:rPr>
              <a:t>模式的优势：</a:t>
            </a:r>
            <a:endParaRPr lang="en-US" altLang="zh-CN" sz="2800" dirty="0">
              <a:solidFill>
                <a:srgbClr val="0070C0"/>
              </a:solidFill>
            </a:endParaRPr>
          </a:p>
        </p:txBody>
      </p:sp>
    </p:spTree>
    <p:extLst>
      <p:ext uri="{BB962C8B-B14F-4D97-AF65-F5344CB8AC3E}">
        <p14:creationId xmlns:p14="http://schemas.microsoft.com/office/powerpoint/2010/main" val="34538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6844826-34F5-6846-81B8-3395728F7B2C}"/>
              </a:ext>
            </a:extLst>
          </p:cNvPr>
          <p:cNvPicPr>
            <a:picLocks noChangeAspect="1"/>
          </p:cNvPicPr>
          <p:nvPr/>
        </p:nvPicPr>
        <p:blipFill>
          <a:blip r:embed="rId2"/>
          <a:stretch>
            <a:fillRect/>
          </a:stretch>
        </p:blipFill>
        <p:spPr>
          <a:xfrm>
            <a:off x="222250" y="577850"/>
            <a:ext cx="11747500" cy="5702300"/>
          </a:xfrm>
          <a:prstGeom prst="rect">
            <a:avLst/>
          </a:prstGeom>
        </p:spPr>
      </p:pic>
    </p:spTree>
    <p:extLst>
      <p:ext uri="{BB962C8B-B14F-4D97-AF65-F5344CB8AC3E}">
        <p14:creationId xmlns:p14="http://schemas.microsoft.com/office/powerpoint/2010/main" val="259482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E53F30C-72D8-2842-9054-4A9B5F20AF2D}"/>
              </a:ext>
            </a:extLst>
          </p:cNvPr>
          <p:cNvSpPr txBox="1"/>
          <p:nvPr/>
        </p:nvSpPr>
        <p:spPr>
          <a:xfrm>
            <a:off x="354330" y="788670"/>
            <a:ext cx="10383484" cy="646331"/>
          </a:xfrm>
          <a:prstGeom prst="rect">
            <a:avLst/>
          </a:prstGeom>
          <a:noFill/>
        </p:spPr>
        <p:txBody>
          <a:bodyPr wrap="none" rtlCol="0">
            <a:spAutoFit/>
          </a:bodyPr>
          <a:lstStyle/>
          <a:p>
            <a:r>
              <a:rPr lang="zh-CN" altLang="en-US" dirty="0"/>
              <a:t>优点</a:t>
            </a:r>
            <a:r>
              <a:rPr lang="en-US" altLang="zh-CN" dirty="0"/>
              <a:t>2.</a:t>
            </a:r>
            <a:r>
              <a:rPr lang="zh-CN" altLang="en-US" dirty="0"/>
              <a:t> 与构造器相比， </a:t>
            </a:r>
            <a:r>
              <a:rPr lang="en" altLang="zh-CN" dirty="0"/>
              <a:t>builder </a:t>
            </a:r>
            <a:r>
              <a:rPr lang="zh-CN" altLang="en-US" dirty="0"/>
              <a:t>可以有多个可变参数，因为 </a:t>
            </a:r>
            <a:r>
              <a:rPr lang="en" altLang="zh-CN" dirty="0"/>
              <a:t>builder </a:t>
            </a:r>
            <a:r>
              <a:rPr lang="zh-CN" altLang="en-US" dirty="0"/>
              <a:t>利用单独的方法来设置每个参数。</a:t>
            </a:r>
          </a:p>
          <a:p>
            <a:endParaRPr kumimoji="1" lang="zh-CN" altLang="en-US" dirty="0"/>
          </a:p>
        </p:txBody>
      </p:sp>
      <p:sp>
        <p:nvSpPr>
          <p:cNvPr id="4" name="文本框 3">
            <a:extLst>
              <a:ext uri="{FF2B5EF4-FFF2-40B4-BE49-F238E27FC236}">
                <a16:creationId xmlns:a16="http://schemas.microsoft.com/office/drawing/2014/main" id="{B72636F0-82C8-DF47-9765-B4DB1F4402A7}"/>
              </a:ext>
            </a:extLst>
          </p:cNvPr>
          <p:cNvSpPr txBox="1"/>
          <p:nvPr/>
        </p:nvSpPr>
        <p:spPr>
          <a:xfrm>
            <a:off x="274320" y="2782669"/>
            <a:ext cx="11372024" cy="1846659"/>
          </a:xfrm>
          <a:prstGeom prst="rect">
            <a:avLst/>
          </a:prstGeom>
          <a:noFill/>
        </p:spPr>
        <p:txBody>
          <a:bodyPr wrap="none" rtlCol="0">
            <a:spAutoFit/>
          </a:bodyPr>
          <a:lstStyle/>
          <a:p>
            <a:r>
              <a:rPr lang="zh-CN" altLang="en-US" sz="2400" dirty="0">
                <a:solidFill>
                  <a:srgbClr val="0070C0"/>
                </a:solidFill>
              </a:rPr>
              <a:t>总的来说，如果类的构造器或者静态工厂中具有多个参数，设计这种类时， </a:t>
            </a:r>
            <a:r>
              <a:rPr lang="en" altLang="zh-CN" sz="2400" dirty="0">
                <a:solidFill>
                  <a:srgbClr val="0070C0"/>
                </a:solidFill>
              </a:rPr>
              <a:t>Builder </a:t>
            </a:r>
          </a:p>
          <a:p>
            <a:r>
              <a:rPr lang="zh-CN" altLang="en-US" sz="2400" dirty="0">
                <a:solidFill>
                  <a:srgbClr val="0070C0"/>
                </a:solidFill>
              </a:rPr>
              <a:t>模式就是种不错的选择，特别是当大多数参数都是可选的时候。与使用传统的重叠</a:t>
            </a:r>
            <a:endParaRPr lang="en-US" altLang="zh-CN" sz="2400" dirty="0">
              <a:solidFill>
                <a:srgbClr val="0070C0"/>
              </a:solidFill>
            </a:endParaRPr>
          </a:p>
          <a:p>
            <a:r>
              <a:rPr lang="zh-CN" altLang="en-US" sz="2400" dirty="0">
                <a:solidFill>
                  <a:srgbClr val="0070C0"/>
                </a:solidFill>
              </a:rPr>
              <a:t>构造器模式相比，使用 </a:t>
            </a:r>
            <a:r>
              <a:rPr lang="en" altLang="zh-CN" sz="2400" dirty="0">
                <a:solidFill>
                  <a:srgbClr val="0070C0"/>
                </a:solidFill>
              </a:rPr>
              <a:t>Builder </a:t>
            </a:r>
            <a:r>
              <a:rPr lang="zh-CN" altLang="en-US" sz="2400" dirty="0">
                <a:solidFill>
                  <a:srgbClr val="0070C0"/>
                </a:solidFill>
              </a:rPr>
              <a:t>模式的客户端代码将更易于阅读和编写，构建器也比</a:t>
            </a:r>
            <a:endParaRPr lang="en-US" altLang="zh-CN" sz="2400" dirty="0">
              <a:solidFill>
                <a:srgbClr val="0070C0"/>
              </a:solidFill>
            </a:endParaRPr>
          </a:p>
          <a:p>
            <a:r>
              <a:rPr lang="zh-CN" altLang="en-US" sz="2400" dirty="0">
                <a:solidFill>
                  <a:srgbClr val="0070C0"/>
                </a:solidFill>
              </a:rPr>
              <a:t> </a:t>
            </a:r>
            <a:r>
              <a:rPr lang="en" altLang="zh-CN" sz="2400" dirty="0">
                <a:solidFill>
                  <a:srgbClr val="0070C0"/>
                </a:solidFill>
              </a:rPr>
              <a:t>JavaBeans </a:t>
            </a:r>
            <a:r>
              <a:rPr lang="zh-CN" altLang="en-US" sz="2400" dirty="0">
                <a:solidFill>
                  <a:srgbClr val="0070C0"/>
                </a:solidFill>
              </a:rPr>
              <a:t>更加安全。</a:t>
            </a:r>
          </a:p>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66391" y="411881"/>
            <a:ext cx="9123267"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第三条  用私有构造器或者枚举类型强化 </a:t>
            </a:r>
            <a:r>
              <a:rPr lang="en-US" altLang="zh-CN" sz="2800" dirty="0">
                <a:solidFill>
                  <a:srgbClr val="0B3A8C"/>
                </a:solidFill>
                <a:latin typeface="微软雅黑" panose="020B0503020204020204" pitchFamily="34" charset="-122"/>
                <a:ea typeface="微软雅黑" panose="020B0503020204020204" pitchFamily="34" charset="-122"/>
              </a:rPr>
              <a:t>Singleton</a:t>
            </a:r>
            <a:r>
              <a:rPr lang="zh-CN" altLang="en-US" sz="2800" dirty="0">
                <a:solidFill>
                  <a:srgbClr val="0B3A8C"/>
                </a:solidFill>
                <a:latin typeface="微软雅黑" panose="020B0503020204020204" pitchFamily="34" charset="-122"/>
                <a:ea typeface="微软雅黑" panose="020B0503020204020204" pitchFamily="34" charset="-122"/>
              </a:rPr>
              <a:t> 属性</a:t>
            </a:r>
          </a:p>
        </p:txBody>
      </p:sp>
      <p:sp>
        <p:nvSpPr>
          <p:cNvPr id="3" name="文本框 2">
            <a:extLst>
              <a:ext uri="{FF2B5EF4-FFF2-40B4-BE49-F238E27FC236}">
                <a16:creationId xmlns:a16="http://schemas.microsoft.com/office/drawing/2014/main" id="{7BC7A90A-6741-8B41-AB4E-B2D3D6B18A50}"/>
              </a:ext>
            </a:extLst>
          </p:cNvPr>
          <p:cNvSpPr txBox="1"/>
          <p:nvPr/>
        </p:nvSpPr>
        <p:spPr>
          <a:xfrm>
            <a:off x="488206" y="1066469"/>
            <a:ext cx="3185487" cy="369332"/>
          </a:xfrm>
          <a:prstGeom prst="rect">
            <a:avLst/>
          </a:prstGeom>
          <a:noFill/>
        </p:spPr>
        <p:txBody>
          <a:bodyPr wrap="none" rtlCol="0">
            <a:spAutoFit/>
          </a:bodyPr>
          <a:lstStyle/>
          <a:p>
            <a:r>
              <a:rPr kumimoji="1" lang="zh-CN" altLang="en-US" dirty="0">
                <a:solidFill>
                  <a:srgbClr val="0070C0"/>
                </a:solidFill>
              </a:rPr>
              <a:t>问：单例模式的实现有哪些？</a:t>
            </a:r>
            <a:endParaRPr kumimoji="1" lang="en-US" altLang="zh-CN" dirty="0">
              <a:solidFill>
                <a:srgbClr val="0070C0"/>
              </a:solidFill>
            </a:endParaRPr>
          </a:p>
        </p:txBody>
      </p:sp>
      <p:sp>
        <p:nvSpPr>
          <p:cNvPr id="4" name="文本框 3">
            <a:extLst>
              <a:ext uri="{FF2B5EF4-FFF2-40B4-BE49-F238E27FC236}">
                <a16:creationId xmlns:a16="http://schemas.microsoft.com/office/drawing/2014/main" id="{7C45BEDA-33E0-3A4A-A228-D4B45D94F8DF}"/>
              </a:ext>
            </a:extLst>
          </p:cNvPr>
          <p:cNvSpPr txBox="1"/>
          <p:nvPr/>
        </p:nvSpPr>
        <p:spPr>
          <a:xfrm>
            <a:off x="772097" y="1582096"/>
            <a:ext cx="5803192" cy="369332"/>
          </a:xfrm>
          <a:prstGeom prst="rect">
            <a:avLst/>
          </a:prstGeom>
          <a:noFill/>
        </p:spPr>
        <p:txBody>
          <a:bodyPr wrap="none" rtlCol="0">
            <a:spAutoFit/>
          </a:bodyPr>
          <a:lstStyle/>
          <a:p>
            <a:r>
              <a:rPr kumimoji="1" lang="zh-CN" altLang="en-US" dirty="0">
                <a:solidFill>
                  <a:srgbClr val="0070C0"/>
                </a:solidFill>
              </a:rPr>
              <a:t>答：</a:t>
            </a:r>
            <a:r>
              <a:rPr lang="en-US" altLang="zh-CN" b="1" dirty="0">
                <a:solidFill>
                  <a:srgbClr val="0070C0"/>
                </a:solidFill>
              </a:rPr>
              <a:t>1</a:t>
            </a:r>
            <a:r>
              <a:rPr lang="zh-CN" altLang="en-US" b="1" dirty="0">
                <a:solidFill>
                  <a:srgbClr val="0070C0"/>
                </a:solidFill>
              </a:rPr>
              <a:t>。 饿汉式： 直接创建对象， 不存在线程安全问题</a:t>
            </a:r>
          </a:p>
        </p:txBody>
      </p:sp>
      <p:sp>
        <p:nvSpPr>
          <p:cNvPr id="5" name="文本框 4">
            <a:extLst>
              <a:ext uri="{FF2B5EF4-FFF2-40B4-BE49-F238E27FC236}">
                <a16:creationId xmlns:a16="http://schemas.microsoft.com/office/drawing/2014/main" id="{E1CA5DE1-9787-1946-98B6-B12A8FC76237}"/>
              </a:ext>
            </a:extLst>
          </p:cNvPr>
          <p:cNvSpPr txBox="1"/>
          <p:nvPr/>
        </p:nvSpPr>
        <p:spPr>
          <a:xfrm>
            <a:off x="772097" y="3844395"/>
            <a:ext cx="3254417" cy="369332"/>
          </a:xfrm>
          <a:prstGeom prst="rect">
            <a:avLst/>
          </a:prstGeom>
          <a:noFill/>
        </p:spPr>
        <p:txBody>
          <a:bodyPr wrap="none" rtlCol="0">
            <a:spAutoFit/>
          </a:bodyPr>
          <a:lstStyle/>
          <a:p>
            <a:r>
              <a:rPr kumimoji="1" lang="zh-CN" altLang="en-US" dirty="0">
                <a:solidFill>
                  <a:srgbClr val="0070C0"/>
                </a:solidFill>
              </a:rPr>
              <a:t>答：</a:t>
            </a:r>
            <a:r>
              <a:rPr lang="en-US" altLang="zh-CN" b="1" dirty="0">
                <a:solidFill>
                  <a:srgbClr val="0070C0"/>
                </a:solidFill>
              </a:rPr>
              <a:t>2. </a:t>
            </a:r>
            <a:r>
              <a:rPr lang="zh-CN" altLang="en-US" b="1" dirty="0">
                <a:solidFill>
                  <a:srgbClr val="0070C0"/>
                </a:solidFill>
              </a:rPr>
              <a:t>懒汉式： 延迟创建对象</a:t>
            </a:r>
          </a:p>
        </p:txBody>
      </p:sp>
      <p:sp>
        <p:nvSpPr>
          <p:cNvPr id="6" name="文本框 5">
            <a:extLst>
              <a:ext uri="{FF2B5EF4-FFF2-40B4-BE49-F238E27FC236}">
                <a16:creationId xmlns:a16="http://schemas.microsoft.com/office/drawing/2014/main" id="{EFB6881E-FC2C-7747-AA61-2899088A86F6}"/>
              </a:ext>
            </a:extLst>
          </p:cNvPr>
          <p:cNvSpPr txBox="1"/>
          <p:nvPr/>
        </p:nvSpPr>
        <p:spPr>
          <a:xfrm>
            <a:off x="1781187" y="2033974"/>
            <a:ext cx="3785011" cy="369332"/>
          </a:xfrm>
          <a:prstGeom prst="rect">
            <a:avLst/>
          </a:prstGeom>
          <a:noFill/>
        </p:spPr>
        <p:txBody>
          <a:bodyPr wrap="none" rtlCol="0">
            <a:spAutoFit/>
          </a:bodyPr>
          <a:lstStyle/>
          <a:p>
            <a:pPr marL="342900" indent="-342900">
              <a:buAutoNum type="arabicPeriod"/>
            </a:pPr>
            <a:r>
              <a:rPr kumimoji="1" lang="zh-CN" altLang="en-US" b="1" dirty="0">
                <a:solidFill>
                  <a:srgbClr val="0070C0"/>
                </a:solidFill>
              </a:rPr>
              <a:t>直接实例化饿汉式（简洁直观）</a:t>
            </a:r>
            <a:endParaRPr lang="zh-CN" altLang="en-US" b="1" dirty="0">
              <a:solidFill>
                <a:srgbClr val="0070C0"/>
              </a:solidFill>
            </a:endParaRPr>
          </a:p>
        </p:txBody>
      </p:sp>
      <p:sp>
        <p:nvSpPr>
          <p:cNvPr id="7" name="文本框 6">
            <a:extLst>
              <a:ext uri="{FF2B5EF4-FFF2-40B4-BE49-F238E27FC236}">
                <a16:creationId xmlns:a16="http://schemas.microsoft.com/office/drawing/2014/main" id="{BCD36C16-3374-C142-A229-18F60CBC046C}"/>
              </a:ext>
            </a:extLst>
          </p:cNvPr>
          <p:cNvSpPr txBox="1"/>
          <p:nvPr/>
        </p:nvSpPr>
        <p:spPr>
          <a:xfrm>
            <a:off x="1781187" y="2466206"/>
            <a:ext cx="9576661" cy="369332"/>
          </a:xfrm>
          <a:prstGeom prst="rect">
            <a:avLst/>
          </a:prstGeom>
          <a:noFill/>
        </p:spPr>
        <p:txBody>
          <a:bodyPr wrap="none" rtlCol="0">
            <a:spAutoFit/>
          </a:bodyPr>
          <a:lstStyle/>
          <a:p>
            <a:r>
              <a:rPr kumimoji="1" lang="en-US" altLang="zh-CN" b="1" dirty="0">
                <a:solidFill>
                  <a:srgbClr val="0070C0"/>
                </a:solidFill>
              </a:rPr>
              <a:t>2.</a:t>
            </a:r>
            <a:r>
              <a:rPr kumimoji="1" lang="zh-CN" altLang="en-US" b="1" dirty="0">
                <a:solidFill>
                  <a:srgbClr val="0070C0"/>
                </a:solidFill>
              </a:rPr>
              <a:t>   枚举式（最简洁） </a:t>
            </a:r>
            <a:r>
              <a:rPr kumimoji="1" lang="en-US" altLang="zh-CN" b="1" dirty="0">
                <a:solidFill>
                  <a:srgbClr val="0070C0"/>
                </a:solidFill>
              </a:rPr>
              <a:t>: </a:t>
            </a:r>
            <a:r>
              <a:rPr kumimoji="1" lang="zh-CN" altLang="en-US" b="1" dirty="0">
                <a:solidFill>
                  <a:srgbClr val="0070C0"/>
                </a:solidFill>
              </a:rPr>
              <a:t>枚举类默认构造器是私有化的。 在类加载时会直接初始化类中的实例</a:t>
            </a:r>
          </a:p>
        </p:txBody>
      </p:sp>
      <p:sp>
        <p:nvSpPr>
          <p:cNvPr id="8" name="文本框 7">
            <a:extLst>
              <a:ext uri="{FF2B5EF4-FFF2-40B4-BE49-F238E27FC236}">
                <a16:creationId xmlns:a16="http://schemas.microsoft.com/office/drawing/2014/main" id="{9CD67E84-3EA7-1C43-A0B3-2031061D9D9E}"/>
              </a:ext>
            </a:extLst>
          </p:cNvPr>
          <p:cNvSpPr txBox="1"/>
          <p:nvPr/>
        </p:nvSpPr>
        <p:spPr>
          <a:xfrm>
            <a:off x="1781186" y="2832135"/>
            <a:ext cx="9945351" cy="646331"/>
          </a:xfrm>
          <a:prstGeom prst="rect">
            <a:avLst/>
          </a:prstGeom>
          <a:noFill/>
        </p:spPr>
        <p:txBody>
          <a:bodyPr wrap="none" rtlCol="0">
            <a:spAutoFit/>
          </a:bodyPr>
          <a:lstStyle/>
          <a:p>
            <a:r>
              <a:rPr kumimoji="1" lang="en-US" altLang="zh-CN" b="1" dirty="0">
                <a:solidFill>
                  <a:srgbClr val="0070C0"/>
                </a:solidFill>
              </a:rPr>
              <a:t>3.</a:t>
            </a:r>
            <a:r>
              <a:rPr kumimoji="1" lang="zh-CN" altLang="en-US" b="1" dirty="0">
                <a:solidFill>
                  <a:srgbClr val="0070C0"/>
                </a:solidFill>
              </a:rPr>
              <a:t>静态代码块饿汉式（适合复杂实例化） ：在类对象需要依赖其他对象或条件的情况下使用静态</a:t>
            </a:r>
            <a:endParaRPr kumimoji="1" lang="en-US" altLang="zh-CN" b="1" dirty="0">
              <a:solidFill>
                <a:srgbClr val="0070C0"/>
              </a:solidFill>
            </a:endParaRPr>
          </a:p>
          <a:p>
            <a:r>
              <a:rPr kumimoji="1" lang="zh-CN" altLang="en-US" b="1" dirty="0">
                <a:solidFill>
                  <a:srgbClr val="0070C0"/>
                </a:solidFill>
              </a:rPr>
              <a:t>代码块饿汉式</a:t>
            </a:r>
          </a:p>
        </p:txBody>
      </p:sp>
      <p:sp>
        <p:nvSpPr>
          <p:cNvPr id="9" name="文本框 8">
            <a:extLst>
              <a:ext uri="{FF2B5EF4-FFF2-40B4-BE49-F238E27FC236}">
                <a16:creationId xmlns:a16="http://schemas.microsoft.com/office/drawing/2014/main" id="{560639F5-505C-EA47-8089-5674CB720734}"/>
              </a:ext>
            </a:extLst>
          </p:cNvPr>
          <p:cNvSpPr txBox="1"/>
          <p:nvPr/>
        </p:nvSpPr>
        <p:spPr>
          <a:xfrm>
            <a:off x="1781186" y="4317680"/>
            <a:ext cx="10587257" cy="646331"/>
          </a:xfrm>
          <a:prstGeom prst="rect">
            <a:avLst/>
          </a:prstGeom>
          <a:noFill/>
        </p:spPr>
        <p:txBody>
          <a:bodyPr wrap="none" rtlCol="0">
            <a:spAutoFit/>
          </a:bodyPr>
          <a:lstStyle/>
          <a:p>
            <a:pPr marL="342900" indent="-342900">
              <a:buAutoNum type="arabicPeriod"/>
            </a:pPr>
            <a:r>
              <a:rPr kumimoji="1" lang="zh-CN" altLang="en-US" b="1" dirty="0">
                <a:solidFill>
                  <a:srgbClr val="0070C0"/>
                </a:solidFill>
              </a:rPr>
              <a:t>线程不安全（使用于单线程）： 因为多个线程都调用 </a:t>
            </a:r>
            <a:r>
              <a:rPr kumimoji="1" lang="en" altLang="zh-CN" b="1" dirty="0" err="1">
                <a:solidFill>
                  <a:srgbClr val="0070C0"/>
                </a:solidFill>
              </a:rPr>
              <a:t>getInstance</a:t>
            </a:r>
            <a:r>
              <a:rPr kumimoji="1" lang="en" altLang="zh-CN" b="1" dirty="0">
                <a:solidFill>
                  <a:srgbClr val="0070C0"/>
                </a:solidFill>
              </a:rPr>
              <a:t>() </a:t>
            </a:r>
            <a:r>
              <a:rPr kumimoji="1" lang="zh-CN" altLang="en-US" b="1" dirty="0">
                <a:solidFill>
                  <a:srgbClr val="0070C0"/>
                </a:solidFill>
              </a:rPr>
              <a:t>方法时， 对同时创建多个对象，</a:t>
            </a:r>
            <a:endParaRPr kumimoji="1" lang="en-US" altLang="zh-CN" b="1" dirty="0">
              <a:solidFill>
                <a:srgbClr val="0070C0"/>
              </a:solidFill>
            </a:endParaRPr>
          </a:p>
          <a:p>
            <a:r>
              <a:rPr kumimoji="1" lang="zh-CN" altLang="en-US" b="1" dirty="0">
                <a:solidFill>
                  <a:srgbClr val="0070C0"/>
                </a:solidFill>
              </a:rPr>
              <a:t> 这样就不是单例了。</a:t>
            </a:r>
          </a:p>
        </p:txBody>
      </p:sp>
      <p:sp>
        <p:nvSpPr>
          <p:cNvPr id="11" name="文本框 10">
            <a:extLst>
              <a:ext uri="{FF2B5EF4-FFF2-40B4-BE49-F238E27FC236}">
                <a16:creationId xmlns:a16="http://schemas.microsoft.com/office/drawing/2014/main" id="{63F98BDA-B64A-AE41-8289-8EBF6C6A37D7}"/>
              </a:ext>
            </a:extLst>
          </p:cNvPr>
          <p:cNvSpPr txBox="1"/>
          <p:nvPr/>
        </p:nvSpPr>
        <p:spPr>
          <a:xfrm>
            <a:off x="1781186" y="5002101"/>
            <a:ext cx="8395247" cy="369332"/>
          </a:xfrm>
          <a:prstGeom prst="rect">
            <a:avLst/>
          </a:prstGeom>
          <a:noFill/>
        </p:spPr>
        <p:txBody>
          <a:bodyPr wrap="none" rtlCol="0">
            <a:spAutoFit/>
          </a:bodyPr>
          <a:lstStyle/>
          <a:p>
            <a:r>
              <a:rPr kumimoji="1" lang="en-US" altLang="zh-CN" b="1" dirty="0">
                <a:solidFill>
                  <a:srgbClr val="0070C0"/>
                </a:solidFill>
              </a:rPr>
              <a:t>2.</a:t>
            </a:r>
            <a:r>
              <a:rPr kumimoji="1" lang="zh-CN" altLang="en-US" b="1" dirty="0">
                <a:solidFill>
                  <a:srgbClr val="0070C0"/>
                </a:solidFill>
              </a:rPr>
              <a:t>   线程安全（使用于多线程）： 使用 双重校验中间使用同步锁（</a:t>
            </a:r>
            <a:r>
              <a:rPr kumimoji="1" lang="en" altLang="zh-CN" b="1" dirty="0">
                <a:solidFill>
                  <a:srgbClr val="0070C0"/>
                </a:solidFill>
              </a:rPr>
              <a:t>double check</a:t>
            </a:r>
            <a:r>
              <a:rPr kumimoji="1" lang="zh-CN" altLang="en" b="1" dirty="0">
                <a:solidFill>
                  <a:srgbClr val="0070C0"/>
                </a:solidFill>
              </a:rPr>
              <a:t>）</a:t>
            </a:r>
          </a:p>
        </p:txBody>
      </p:sp>
      <p:sp>
        <p:nvSpPr>
          <p:cNvPr id="10" name="文本框 9">
            <a:extLst>
              <a:ext uri="{FF2B5EF4-FFF2-40B4-BE49-F238E27FC236}">
                <a16:creationId xmlns:a16="http://schemas.microsoft.com/office/drawing/2014/main" id="{3088351F-6A6A-6541-BE27-CC343D098C97}"/>
              </a:ext>
            </a:extLst>
          </p:cNvPr>
          <p:cNvSpPr txBox="1"/>
          <p:nvPr/>
        </p:nvSpPr>
        <p:spPr>
          <a:xfrm>
            <a:off x="1781186" y="5409523"/>
            <a:ext cx="9711313" cy="1477328"/>
          </a:xfrm>
          <a:prstGeom prst="rect">
            <a:avLst/>
          </a:prstGeom>
          <a:noFill/>
        </p:spPr>
        <p:txBody>
          <a:bodyPr wrap="none" rtlCol="0">
            <a:spAutoFit/>
          </a:bodyPr>
          <a:lstStyle/>
          <a:p>
            <a:r>
              <a:rPr kumimoji="1" lang="en-US" altLang="zh-CN" b="1" dirty="0">
                <a:solidFill>
                  <a:srgbClr val="0070C0"/>
                </a:solidFill>
              </a:rPr>
              <a:t>3.</a:t>
            </a:r>
            <a:r>
              <a:rPr kumimoji="1" lang="zh-CN" altLang="en-US" b="1" dirty="0">
                <a:solidFill>
                  <a:srgbClr val="0070C0"/>
                </a:solidFill>
              </a:rPr>
              <a:t> 静态内部类形式（使用用途多线程）：私有化构造器，</a:t>
            </a:r>
          </a:p>
          <a:p>
            <a:r>
              <a:rPr kumimoji="1" lang="zh-CN" altLang="en-US" b="1" dirty="0">
                <a:solidFill>
                  <a:srgbClr val="0070C0"/>
                </a:solidFill>
              </a:rPr>
              <a:t>其内部类中持有该类的实例对象</a:t>
            </a:r>
          </a:p>
          <a:p>
            <a:r>
              <a:rPr kumimoji="1" lang="zh-CN" altLang="en-US" b="1" dirty="0">
                <a:solidFill>
                  <a:srgbClr val="0070C0"/>
                </a:solidFill>
              </a:rPr>
              <a:t>提供一个获取该内部类中对象的静态方法。（只有在调用这个方法时 </a:t>
            </a:r>
            <a:r>
              <a:rPr kumimoji="1" lang="en" altLang="zh-CN" b="1" dirty="0" err="1">
                <a:solidFill>
                  <a:srgbClr val="0070C0"/>
                </a:solidFill>
              </a:rPr>
              <a:t>jvm</a:t>
            </a:r>
            <a:r>
              <a:rPr kumimoji="1" lang="en" altLang="zh-CN" b="1" dirty="0">
                <a:solidFill>
                  <a:srgbClr val="0070C0"/>
                </a:solidFill>
              </a:rPr>
              <a:t> </a:t>
            </a:r>
            <a:r>
              <a:rPr kumimoji="1" lang="zh-CN" altLang="en-US" b="1" dirty="0">
                <a:solidFill>
                  <a:srgbClr val="0070C0"/>
                </a:solidFill>
              </a:rPr>
              <a:t>才会初始化内部类，</a:t>
            </a:r>
            <a:endParaRPr kumimoji="1" lang="en-US" altLang="zh-CN" b="1" dirty="0">
              <a:solidFill>
                <a:srgbClr val="0070C0"/>
              </a:solidFill>
            </a:endParaRPr>
          </a:p>
          <a:p>
            <a:r>
              <a:rPr kumimoji="1" lang="zh-CN" altLang="en-US" b="1" dirty="0">
                <a:solidFill>
                  <a:srgbClr val="0070C0"/>
                </a:solidFill>
              </a:rPr>
              <a:t>及这样是线程安全的）。</a:t>
            </a:r>
          </a:p>
          <a:p>
            <a:endParaRPr kumimoji="1" lang="zh-CN" altLang="en-US" dirty="0"/>
          </a:p>
        </p:txBody>
      </p:sp>
    </p:spTree>
    <p:extLst>
      <p:ext uri="{BB962C8B-B14F-4D97-AF65-F5344CB8AC3E}">
        <p14:creationId xmlns:p14="http://schemas.microsoft.com/office/powerpoint/2010/main" val="363224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1"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9350657-C79A-7645-AC77-1D38DE6BBC70}"/>
              </a:ext>
            </a:extLst>
          </p:cNvPr>
          <p:cNvPicPr>
            <a:picLocks noChangeAspect="1"/>
          </p:cNvPicPr>
          <p:nvPr/>
        </p:nvPicPr>
        <p:blipFill>
          <a:blip r:embed="rId2"/>
          <a:stretch>
            <a:fillRect/>
          </a:stretch>
        </p:blipFill>
        <p:spPr>
          <a:xfrm>
            <a:off x="1390650" y="354329"/>
            <a:ext cx="7421880" cy="6129305"/>
          </a:xfrm>
          <a:prstGeom prst="rect">
            <a:avLst/>
          </a:prstGeom>
        </p:spPr>
      </p:pic>
    </p:spTree>
    <p:extLst>
      <p:ext uri="{BB962C8B-B14F-4D97-AF65-F5344CB8AC3E}">
        <p14:creationId xmlns:p14="http://schemas.microsoft.com/office/powerpoint/2010/main" val="85012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D65E643-723F-034A-8601-058AF09A79B1}"/>
              </a:ext>
            </a:extLst>
          </p:cNvPr>
          <p:cNvSpPr/>
          <p:nvPr/>
        </p:nvSpPr>
        <p:spPr>
          <a:xfrm>
            <a:off x="145969" y="532236"/>
            <a:ext cx="8084264"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第四条。通过私有化构造器强化不可实例化的能力</a:t>
            </a:r>
          </a:p>
        </p:txBody>
      </p:sp>
    </p:spTree>
    <p:extLst>
      <p:ext uri="{BB962C8B-B14F-4D97-AF65-F5344CB8AC3E}">
        <p14:creationId xmlns:p14="http://schemas.microsoft.com/office/powerpoint/2010/main" val="315877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45969" y="532236"/>
            <a:ext cx="1067921" cy="523220"/>
          </a:xfrm>
          <a:prstGeom prst="rect">
            <a:avLst/>
          </a:prstGeom>
        </p:spPr>
        <p:txBody>
          <a:bodyPr wrap="none">
            <a:spAutoFit/>
          </a:bodyPr>
          <a:lstStyle/>
          <a:p>
            <a:r>
              <a:rPr lang="en-US" altLang="zh-CN" sz="2800" dirty="0">
                <a:solidFill>
                  <a:srgbClr val="0B3A8C"/>
                </a:solidFill>
                <a:latin typeface="微软雅黑" panose="020B0503020204020204" pitchFamily="34" charset="-122"/>
                <a:ea typeface="微软雅黑" panose="020B0503020204020204" pitchFamily="34" charset="-122"/>
              </a:rPr>
              <a:t>JDBC</a:t>
            </a:r>
            <a:endParaRPr lang="zh-CN" altLang="en-US" sz="2800" dirty="0">
              <a:solidFill>
                <a:srgbClr val="0B3A8C"/>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7BC3D004-1CAD-476D-9749-CF248A81058E}"/>
              </a:ext>
            </a:extLst>
          </p:cNvPr>
          <p:cNvPicPr>
            <a:picLocks noChangeAspect="1"/>
          </p:cNvPicPr>
          <p:nvPr/>
        </p:nvPicPr>
        <p:blipFill>
          <a:blip r:embed="rId2"/>
          <a:stretch>
            <a:fillRect/>
          </a:stretch>
        </p:blipFill>
        <p:spPr>
          <a:xfrm>
            <a:off x="145969" y="1055456"/>
            <a:ext cx="10802176" cy="383600"/>
          </a:xfrm>
          <a:prstGeom prst="rect">
            <a:avLst/>
          </a:prstGeom>
        </p:spPr>
      </p:pic>
      <p:sp>
        <p:nvSpPr>
          <p:cNvPr id="22" name="矩形 21">
            <a:extLst>
              <a:ext uri="{FF2B5EF4-FFF2-40B4-BE49-F238E27FC236}">
                <a16:creationId xmlns:a16="http://schemas.microsoft.com/office/drawing/2014/main" id="{B9735984-3D8C-41F8-B1B4-BC55AF3A9CB9}"/>
              </a:ext>
            </a:extLst>
          </p:cNvPr>
          <p:cNvSpPr/>
          <p:nvPr/>
        </p:nvSpPr>
        <p:spPr>
          <a:xfrm>
            <a:off x="145969" y="1700666"/>
            <a:ext cx="11421781" cy="2554545"/>
          </a:xfrm>
          <a:prstGeom prst="rect">
            <a:avLst/>
          </a:prstGeom>
        </p:spPr>
        <p:txBody>
          <a:bodyPr wrap="non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Connection</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服务接口</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FF0000"/>
                </a:solidFill>
                <a:latin typeface="微软雅黑" panose="020B0503020204020204" pitchFamily="34" charset="-122"/>
                <a:ea typeface="微软雅黑" panose="020B0503020204020204" pitchFamily="34" charset="-122"/>
              </a:rPr>
              <a:t>DriverManager</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就是 服务管理类</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FF0000"/>
                </a:solidFill>
                <a:latin typeface="微软雅黑" panose="020B0503020204020204" pitchFamily="34" charset="-122"/>
                <a:ea typeface="微软雅黑" panose="020B0503020204020204" pitchFamily="34" charset="-122"/>
              </a:rPr>
              <a:t>getConnection</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就是从服务管理类里面获取指定名字的 且已经注册过的服务</a:t>
            </a:r>
            <a:endParaRPr lang="en-US" altLang="zh-CN" sz="2000" dirty="0">
              <a:solidFill>
                <a:srgbClr val="0B3A8C"/>
              </a:solidFill>
              <a:latin typeface="微软雅黑" panose="020B0503020204020204" pitchFamily="34" charset="-122"/>
              <a:ea typeface="微软雅黑" panose="020B0503020204020204" pitchFamily="34" charset="-122"/>
            </a:endParaRPr>
          </a:p>
          <a:p>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a:solidFill>
                  <a:srgbClr val="0B3A8C"/>
                </a:solidFill>
                <a:latin typeface="微软雅黑" panose="020B0503020204020204" pitchFamily="34" charset="-122"/>
                <a:ea typeface="微软雅黑" panose="020B0503020204020204" pitchFamily="34" charset="-122"/>
              </a:rPr>
              <a:t>JDBC </a:t>
            </a:r>
            <a:r>
              <a:rPr lang="zh-CN" altLang="en-US" sz="2000" dirty="0">
                <a:solidFill>
                  <a:srgbClr val="0B3A8C"/>
                </a:solidFill>
                <a:latin typeface="微软雅黑" panose="020B0503020204020204" pitchFamily="34" charset="-122"/>
                <a:ea typeface="微软雅黑" panose="020B0503020204020204" pitchFamily="34" charset="-122"/>
              </a:rPr>
              <a:t>中的服务接口具体实现类中其实调用了 </a:t>
            </a:r>
            <a:r>
              <a:rPr lang="en-US" altLang="zh-CN" sz="2000" dirty="0" err="1">
                <a:solidFill>
                  <a:srgbClr val="0B3A8C"/>
                </a:solidFill>
                <a:latin typeface="微软雅黑" panose="020B0503020204020204" pitchFamily="34" charset="-122"/>
                <a:ea typeface="微软雅黑" panose="020B0503020204020204" pitchFamily="34" charset="-122"/>
              </a:rPr>
              <a:t>DriverManager.registerDriver</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静态工厂方法去注册</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服务的 </a:t>
            </a:r>
            <a:r>
              <a:rPr lang="en-US" altLang="zh-CN" sz="2000" dirty="0">
                <a:solidFill>
                  <a:srgbClr val="0B3A8C"/>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FF0000"/>
                </a:solidFill>
                <a:latin typeface="微软雅黑" panose="020B0503020204020204" pitchFamily="34" charset="-122"/>
                <a:ea typeface="微软雅黑" panose="020B0503020204020204" pitchFamily="34" charset="-122"/>
              </a:rPr>
              <a:t>Java.sql.Driver</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服务提供者接口</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FF0000"/>
                </a:solidFill>
                <a:latin typeface="微软雅黑" panose="020B0503020204020204" pitchFamily="34" charset="-122"/>
                <a:ea typeface="微软雅黑" panose="020B0503020204020204" pitchFamily="34" charset="-122"/>
              </a:rPr>
              <a:t>com.mysql.jdbc.Driver</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是服务提供者具体的实现类</a:t>
            </a:r>
          </a:p>
        </p:txBody>
      </p:sp>
    </p:spTree>
    <p:extLst>
      <p:ext uri="{BB962C8B-B14F-4D97-AF65-F5344CB8AC3E}">
        <p14:creationId xmlns:p14="http://schemas.microsoft.com/office/powerpoint/2010/main" val="357583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45969" y="532236"/>
            <a:ext cx="7629012" cy="1138773"/>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缺点：</a:t>
            </a:r>
            <a:endParaRPr lang="en-US" altLang="zh-CN" sz="2800" dirty="0">
              <a:solidFill>
                <a:srgbClr val="0B3A8C"/>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2000" dirty="0">
                <a:solidFill>
                  <a:srgbClr val="0B3A8C"/>
                </a:solidFill>
                <a:latin typeface="微软雅黑" panose="020B0503020204020204" pitchFamily="34" charset="-122"/>
                <a:ea typeface="微软雅黑" panose="020B0503020204020204" pitchFamily="34" charset="-122"/>
              </a:rPr>
              <a:t>如果类不包含公有的或者被保护的构造方法，则不能被子类化</a:t>
            </a:r>
            <a:endParaRPr lang="en-US" altLang="zh-CN" sz="2000" dirty="0">
              <a:solidFill>
                <a:srgbClr val="0B3A8C"/>
              </a:solidFill>
              <a:latin typeface="微软雅黑" panose="020B0503020204020204" pitchFamily="34" charset="-122"/>
              <a:ea typeface="微软雅黑" panose="020B0503020204020204" pitchFamily="34" charset="-122"/>
            </a:endParaRPr>
          </a:p>
          <a:p>
            <a:pPr marL="971550" lvl="1" indent="-514350">
              <a:buAutoNum type="arabicPeriod"/>
            </a:pPr>
            <a:r>
              <a:rPr lang="zh-CN" altLang="en-US" sz="2000" dirty="0">
                <a:solidFill>
                  <a:srgbClr val="0B3A8C"/>
                </a:solidFill>
                <a:latin typeface="微软雅黑" panose="020B0503020204020204" pitchFamily="34" charset="-122"/>
                <a:ea typeface="微软雅黑" panose="020B0503020204020204" pitchFamily="34" charset="-122"/>
              </a:rPr>
              <a:t>一定意义上也是优点， </a:t>
            </a:r>
            <a:r>
              <a:rPr lang="en-US" altLang="zh-CN" sz="2000" dirty="0">
                <a:solidFill>
                  <a:srgbClr val="0B3A8C"/>
                </a:solidFill>
                <a:latin typeface="微软雅黑" panose="020B0503020204020204" pitchFamily="34" charset="-122"/>
                <a:ea typeface="微软雅黑" panose="020B0503020204020204" pitchFamily="34" charset="-122"/>
              </a:rPr>
              <a:t>java </a:t>
            </a:r>
            <a:r>
              <a:rPr lang="zh-CN" altLang="en-US" sz="2000" dirty="0">
                <a:solidFill>
                  <a:srgbClr val="0B3A8C"/>
                </a:solidFill>
                <a:latin typeface="微软雅黑" panose="020B0503020204020204" pitchFamily="34" charset="-122"/>
                <a:ea typeface="微软雅黑" panose="020B0503020204020204" pitchFamily="34" charset="-122"/>
              </a:rPr>
              <a:t>鼓励使用组合而不是继承</a:t>
            </a:r>
            <a:r>
              <a:rPr lang="en-US" altLang="zh-CN" sz="2000" dirty="0">
                <a:solidFill>
                  <a:srgbClr val="0B3A8C"/>
                </a:solidFill>
                <a:latin typeface="微软雅黑" panose="020B0503020204020204" pitchFamily="34" charset="-122"/>
                <a:ea typeface="微软雅黑" panose="020B0503020204020204" pitchFamily="34" charset="-122"/>
              </a:rPr>
              <a:t> </a:t>
            </a:r>
          </a:p>
        </p:txBody>
      </p:sp>
      <p:sp>
        <p:nvSpPr>
          <p:cNvPr id="5" name="矩形 4">
            <a:extLst>
              <a:ext uri="{FF2B5EF4-FFF2-40B4-BE49-F238E27FC236}">
                <a16:creationId xmlns:a16="http://schemas.microsoft.com/office/drawing/2014/main" id="{F24DCF44-278E-44FF-98B1-C8275A1629CF}"/>
              </a:ext>
            </a:extLst>
          </p:cNvPr>
          <p:cNvSpPr/>
          <p:nvPr/>
        </p:nvSpPr>
        <p:spPr>
          <a:xfrm>
            <a:off x="145969" y="1671009"/>
            <a:ext cx="8206093" cy="1015663"/>
          </a:xfrm>
          <a:prstGeom prst="rect">
            <a:avLst/>
          </a:prstGeom>
        </p:spPr>
        <p:txBody>
          <a:bodyPr wrap="none">
            <a:spAutoFit/>
          </a:bodyPr>
          <a:lstStyle/>
          <a:p>
            <a:r>
              <a:rPr lang="en-US" altLang="zh-CN" sz="2000" dirty="0">
                <a:solidFill>
                  <a:srgbClr val="0B3A8C"/>
                </a:solidFill>
                <a:latin typeface="微软雅黑" panose="020B0503020204020204" pitchFamily="34" charset="-122"/>
                <a:ea typeface="微软雅黑" panose="020B0503020204020204" pitchFamily="34" charset="-122"/>
              </a:rPr>
              <a:t>2. </a:t>
            </a:r>
            <a:r>
              <a:rPr lang="zh-CN" altLang="en-US" sz="2000" dirty="0">
                <a:solidFill>
                  <a:srgbClr val="0B3A8C"/>
                </a:solidFill>
                <a:latin typeface="微软雅黑" panose="020B0503020204020204" pitchFamily="34" charset="-122"/>
                <a:ea typeface="微软雅黑" panose="020B0503020204020204" pitchFamily="34" charset="-122"/>
              </a:rPr>
              <a:t>他们与其他静态方法实际上没有任何区别</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必须在类或者接口的注释里写清楚哪些方法是静态工厂方法。</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尽量使用约定俗称的那些方法名。比如： </a:t>
            </a:r>
            <a:r>
              <a:rPr lang="en-US" altLang="zh-CN" sz="2000" dirty="0" err="1">
                <a:solidFill>
                  <a:srgbClr val="0B3A8C"/>
                </a:solidFill>
                <a:latin typeface="微软雅黑" panose="020B0503020204020204" pitchFamily="34" charset="-122"/>
                <a:ea typeface="微软雅黑" panose="020B0503020204020204" pitchFamily="34" charset="-122"/>
              </a:rPr>
              <a:t>newInstance</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等。</a:t>
            </a:r>
            <a:endParaRPr lang="en-US" altLang="zh-CN" sz="2000" dirty="0">
              <a:solidFill>
                <a:srgbClr val="0B3A8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076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7"/>
          <p:cNvSpPr>
            <a:spLocks noChangeShapeType="1"/>
          </p:cNvSpPr>
          <p:nvPr/>
        </p:nvSpPr>
        <p:spPr bwMode="auto">
          <a:xfrm>
            <a:off x="2522385" y="2197565"/>
            <a:ext cx="0" cy="2259282"/>
          </a:xfrm>
          <a:prstGeom prst="line">
            <a:avLst/>
          </a:prstGeom>
          <a:noFill/>
          <a:ln w="12700">
            <a:solidFill>
              <a:schemeClr val="bg1">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8" name="Line 8"/>
          <p:cNvSpPr>
            <a:spLocks noChangeShapeType="1"/>
          </p:cNvSpPr>
          <p:nvPr/>
        </p:nvSpPr>
        <p:spPr bwMode="auto">
          <a:xfrm>
            <a:off x="4559508" y="2197565"/>
            <a:ext cx="0" cy="2259282"/>
          </a:xfrm>
          <a:prstGeom prst="line">
            <a:avLst/>
          </a:prstGeom>
          <a:noFill/>
          <a:ln w="12700">
            <a:solidFill>
              <a:schemeClr val="bg1">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9" name="Line 9"/>
          <p:cNvSpPr>
            <a:spLocks noChangeShapeType="1"/>
          </p:cNvSpPr>
          <p:nvPr/>
        </p:nvSpPr>
        <p:spPr bwMode="auto">
          <a:xfrm>
            <a:off x="6596631" y="2197565"/>
            <a:ext cx="0" cy="2259282"/>
          </a:xfrm>
          <a:prstGeom prst="line">
            <a:avLst/>
          </a:prstGeom>
          <a:noFill/>
          <a:ln w="12700">
            <a:solidFill>
              <a:schemeClr val="bg1">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10" name="Line 10"/>
          <p:cNvSpPr>
            <a:spLocks noChangeShapeType="1"/>
          </p:cNvSpPr>
          <p:nvPr/>
        </p:nvSpPr>
        <p:spPr bwMode="auto">
          <a:xfrm>
            <a:off x="8633754" y="2197565"/>
            <a:ext cx="0" cy="2259282"/>
          </a:xfrm>
          <a:prstGeom prst="line">
            <a:avLst/>
          </a:prstGeom>
          <a:noFill/>
          <a:ln w="12700">
            <a:solidFill>
              <a:schemeClr val="bg1">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11" name="Line 11"/>
          <p:cNvSpPr>
            <a:spLocks noChangeShapeType="1"/>
          </p:cNvSpPr>
          <p:nvPr/>
        </p:nvSpPr>
        <p:spPr bwMode="auto">
          <a:xfrm>
            <a:off x="10670878" y="2179893"/>
            <a:ext cx="0" cy="2259282"/>
          </a:xfrm>
          <a:prstGeom prst="line">
            <a:avLst/>
          </a:prstGeom>
          <a:noFill/>
          <a:ln w="12700">
            <a:solidFill>
              <a:schemeClr val="bg1">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23" name="Content Placeholder 7"/>
          <p:cNvSpPr txBox="1">
            <a:spLocks noChangeAspect="1"/>
          </p:cNvSpPr>
          <p:nvPr/>
        </p:nvSpPr>
        <p:spPr>
          <a:xfrm>
            <a:off x="3078279" y="2193481"/>
            <a:ext cx="1509269" cy="109722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2012</a:t>
            </a:r>
            <a:endParaRPr lang="id-ID"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a:t>
            </a:r>
            <a:endParaRPr lang="en-US"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AutoShape 4"/>
          <p:cNvSpPr>
            <a:spLocks noChangeArrowheads="1"/>
          </p:cNvSpPr>
          <p:nvPr/>
        </p:nvSpPr>
        <p:spPr bwMode="auto">
          <a:xfrm>
            <a:off x="1693272" y="3827807"/>
            <a:ext cx="9519225" cy="629040"/>
          </a:xfrm>
          <a:prstGeom prst="roundRect">
            <a:avLst>
              <a:gd name="adj" fmla="val 50000"/>
            </a:avLst>
          </a:prstGeom>
          <a:solidFill>
            <a:srgbClr val="D9D28A"/>
          </a:solidFill>
          <a:ln>
            <a:noFill/>
          </a:ln>
        </p:spPr>
        <p:style>
          <a:lnRef idx="1">
            <a:schemeClr val="accent4"/>
          </a:lnRef>
          <a:fillRef idx="3">
            <a:schemeClr val="accent4"/>
          </a:fillRef>
          <a:effectRef idx="2">
            <a:schemeClr val="accent4"/>
          </a:effectRef>
          <a:fontRef idx="minor">
            <a:schemeClr val="lt1"/>
          </a:fontRef>
        </p:style>
        <p:txBody>
          <a:bodyPr wrap="none" anchor="ctr"/>
          <a:lstStyle/>
          <a:p>
            <a:pPr defTabSz="685800">
              <a:defRPr/>
            </a:pPr>
            <a:endParaRPr lang="zh-CN" altLang="en-US" sz="1400" kern="0">
              <a:solidFill>
                <a:srgbClr val="11111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AutoShape 5"/>
          <p:cNvSpPr>
            <a:spLocks noChangeArrowheads="1"/>
          </p:cNvSpPr>
          <p:nvPr/>
        </p:nvSpPr>
        <p:spPr bwMode="auto">
          <a:xfrm>
            <a:off x="855437" y="3827807"/>
            <a:ext cx="7573782" cy="629040"/>
          </a:xfrm>
          <a:prstGeom prst="roundRect">
            <a:avLst>
              <a:gd name="adj" fmla="val 50000"/>
            </a:avLst>
          </a:prstGeom>
          <a:solidFill>
            <a:srgbClr val="005B9A"/>
          </a:solidFill>
          <a:ln>
            <a:noFill/>
          </a:ln>
        </p:spPr>
        <p:style>
          <a:lnRef idx="1">
            <a:schemeClr val="accent2"/>
          </a:lnRef>
          <a:fillRef idx="3">
            <a:schemeClr val="accent2"/>
          </a:fillRef>
          <a:effectRef idx="2">
            <a:schemeClr val="accent2"/>
          </a:effectRef>
          <a:fontRef idx="minor">
            <a:schemeClr val="lt1"/>
          </a:fontRef>
        </p:style>
        <p:txBody>
          <a:bodyPr wrap="none" anchor="ctr"/>
          <a:lstStyle/>
          <a:p>
            <a:pPr defTabSz="685800">
              <a:defRPr/>
            </a:pPr>
            <a:endParaRPr lang="zh-CN" altLang="en-US" sz="1400" kern="0">
              <a:solidFill>
                <a:srgbClr val="11111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Content Placeholder 7"/>
          <p:cNvSpPr txBox="1">
            <a:spLocks noChangeAspect="1"/>
          </p:cNvSpPr>
          <p:nvPr/>
        </p:nvSpPr>
        <p:spPr>
          <a:xfrm>
            <a:off x="1016339" y="2197565"/>
            <a:ext cx="1509269" cy="109722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2011</a:t>
            </a:r>
            <a:endParaRPr lang="id-ID"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a:t>
            </a:r>
            <a:endParaRPr lang="en-US"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Freeform 55"/>
          <p:cNvSpPr>
            <a:spLocks noChangeAspect="1" noEditPoints="1"/>
          </p:cNvSpPr>
          <p:nvPr/>
        </p:nvSpPr>
        <p:spPr bwMode="auto">
          <a:xfrm>
            <a:off x="7762092" y="3999606"/>
            <a:ext cx="277552" cy="299868"/>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rgbClr val="F8F8F8"/>
          </a:solidFill>
          <a:ln>
            <a:noFill/>
          </a:ln>
        </p:spPr>
        <p:txBody>
          <a:bodyPr vert="horz" wrap="square" lIns="68580" tIns="34290" rIns="68580" bIns="34290" numCol="1" anchor="t" anchorCtr="0" compatLnSpc="1"/>
          <a:lstStyle/>
          <a:p>
            <a:endParaRPr lang="en-US" sz="1400"/>
          </a:p>
        </p:txBody>
      </p:sp>
      <p:cxnSp>
        <p:nvCxnSpPr>
          <p:cNvPr id="377" name="Straight Connector 399"/>
          <p:cNvCxnSpPr/>
          <p:nvPr/>
        </p:nvCxnSpPr>
        <p:spPr>
          <a:xfrm>
            <a:off x="568840" y="5155443"/>
            <a:ext cx="11054321" cy="0"/>
          </a:xfrm>
          <a:prstGeom prst="line">
            <a:avLst/>
          </a:prstGeom>
          <a:ln w="12700">
            <a:solidFill>
              <a:srgbClr val="0B3A8C"/>
            </a:solidFill>
            <a:prstDash val="solid"/>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78" name="TextBox 400"/>
          <p:cNvSpPr txBox="1"/>
          <p:nvPr/>
        </p:nvSpPr>
        <p:spPr>
          <a:xfrm>
            <a:off x="720842" y="5370586"/>
            <a:ext cx="11006171" cy="442762"/>
          </a:xfrm>
          <a:prstGeom prst="rect">
            <a:avLst/>
          </a:prstGeom>
          <a:noFill/>
        </p:spPr>
        <p:txBody>
          <a:bodyPr wrap="square" rIns="108000" bIns="27000" numCol="1" spcCol="360000">
            <a:spAutoFit/>
          </a:bodyPr>
          <a:lstStyle/>
          <a:p>
            <a:r>
              <a:rPr lang="zh-CN" altLang="en-US" sz="12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这里输入简单字概述这里输入简单简单的文字概述这里输入简单字概述这里输入简单简单的文字概述</a:t>
            </a:r>
            <a:endParaRPr lang="zh-CN" altLang="en-US" sz="1200" dirty="0">
              <a:solidFill>
                <a:srgbClr val="213F01"/>
              </a:solidFill>
            </a:endParaRPr>
          </a:p>
        </p:txBody>
      </p:sp>
      <p:sp>
        <p:nvSpPr>
          <p:cNvPr id="383" name="Content Placeholder 7"/>
          <p:cNvSpPr txBox="1">
            <a:spLocks noChangeAspect="1"/>
          </p:cNvSpPr>
          <p:nvPr/>
        </p:nvSpPr>
        <p:spPr>
          <a:xfrm>
            <a:off x="5086767" y="2179893"/>
            <a:ext cx="1509269" cy="109722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2013</a:t>
            </a:r>
            <a:endParaRPr lang="id-ID"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a:t>
            </a:r>
            <a:r>
              <a:rPr lang="id-ID" sz="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4" name="Content Placeholder 7"/>
          <p:cNvSpPr txBox="1">
            <a:spLocks noChangeAspect="1"/>
          </p:cNvSpPr>
          <p:nvPr/>
        </p:nvSpPr>
        <p:spPr>
          <a:xfrm>
            <a:off x="7121981" y="2162222"/>
            <a:ext cx="1509269" cy="109722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a:solidFill>
                  <a:srgbClr val="0B3A8C"/>
                </a:solidFill>
                <a:latin typeface="微软雅黑" panose="020B0503020204020204" pitchFamily="34" charset="-122"/>
                <a:ea typeface="微软雅黑" panose="020B0503020204020204" pitchFamily="34" charset="-122"/>
                <a:sym typeface="微软雅黑" panose="020B0503020204020204" pitchFamily="34" charset="-122"/>
              </a:rPr>
              <a:t>2014</a:t>
            </a:r>
            <a:endParaRPr lang="id-ID" sz="2400" b="1" dirty="0">
              <a:solidFill>
                <a:srgbClr val="0B3A8C"/>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a:t>
            </a:r>
            <a:r>
              <a:rPr lang="id-ID" sz="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5" name="Content Placeholder 7"/>
          <p:cNvSpPr txBox="1">
            <a:spLocks noChangeAspect="1"/>
          </p:cNvSpPr>
          <p:nvPr/>
        </p:nvSpPr>
        <p:spPr>
          <a:xfrm>
            <a:off x="9157195" y="2145458"/>
            <a:ext cx="1509269" cy="122033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2015</a:t>
            </a:r>
            <a:endParaRPr lang="id-ID"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spcBef>
                <a:spcPts val="0"/>
              </a:spcBef>
              <a:buNone/>
              <a:defRPr/>
            </a:pPr>
            <a:r>
              <a:rPr lang="id-ID" sz="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6" name="KSO_Shape"/>
          <p:cNvSpPr/>
          <p:nvPr/>
        </p:nvSpPr>
        <p:spPr bwMode="auto">
          <a:xfrm>
            <a:off x="10196476" y="3999606"/>
            <a:ext cx="314506" cy="313838"/>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rgbClr val="F8F8F8"/>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4" name="矩形 23"/>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a:grayscl/>
            <a:extLst>
              <a:ext uri="{28A0092B-C50C-407E-A947-70E740481C1C}">
                <a14:useLocalDpi xmlns:a14="http://schemas.microsoft.com/office/drawing/2010/main" val="0"/>
              </a:ext>
            </a:extLst>
          </a:blip>
          <a:srcRect t="10323" b="8817"/>
          <a:stretch>
            <a:fillRect/>
          </a:stretch>
        </p:blipFill>
        <p:spPr>
          <a:xfrm>
            <a:off x="6135906" y="1775692"/>
            <a:ext cx="5860476" cy="2818427"/>
          </a:xfrm>
          <a:prstGeom prst="rect">
            <a:avLst/>
          </a:prstGeom>
        </p:spPr>
      </p:pic>
      <p:sp>
        <p:nvSpPr>
          <p:cNvPr id="5" name="矩形 4"/>
          <p:cNvSpPr/>
          <p:nvPr/>
        </p:nvSpPr>
        <p:spPr>
          <a:xfrm>
            <a:off x="191069" y="1775692"/>
            <a:ext cx="5890312" cy="2818427"/>
          </a:xfrm>
          <a:prstGeom prst="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670520" y="4857898"/>
            <a:ext cx="3191899" cy="461665"/>
          </a:xfrm>
          <a:prstGeom prst="rect">
            <a:avLst/>
          </a:prstGeom>
        </p:spPr>
        <p:txBody>
          <a:bodyPr wrap="none">
            <a:spAutoFit/>
          </a:bodyPr>
          <a:lstStyle/>
          <a:p>
            <a:r>
              <a:rPr lang="en-US" altLang="zh-CN" sz="2400" dirty="0">
                <a:solidFill>
                  <a:srgbClr val="005B9A"/>
                </a:solidFill>
                <a:latin typeface="Impact" panose="020B0806030902050204" pitchFamily="34" charset="0"/>
                <a:ea typeface="微软雅黑" panose="020B0503020204020204" pitchFamily="34" charset="-122"/>
              </a:rPr>
              <a:t>Click Here To Add A Title</a:t>
            </a:r>
            <a:endParaRPr lang="zh-CN" altLang="en-US" sz="2400" dirty="0">
              <a:solidFill>
                <a:srgbClr val="005B9A"/>
              </a:solidFill>
              <a:latin typeface="Impact" panose="020B0806030902050204" pitchFamily="34" charset="0"/>
              <a:ea typeface="微软雅黑" panose="020B0503020204020204" pitchFamily="34" charset="-122"/>
            </a:endParaRPr>
          </a:p>
        </p:txBody>
      </p:sp>
      <p:sp>
        <p:nvSpPr>
          <p:cNvPr id="15" name="Rectangle 58"/>
          <p:cNvSpPr>
            <a:spLocks noChangeAspect="1"/>
          </p:cNvSpPr>
          <p:nvPr/>
        </p:nvSpPr>
        <p:spPr>
          <a:xfrm>
            <a:off x="711876" y="4918236"/>
            <a:ext cx="859649" cy="861368"/>
          </a:xfrm>
          <a:prstGeom prst="rect">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01</a:t>
            </a:r>
          </a:p>
        </p:txBody>
      </p:sp>
      <p:sp>
        <p:nvSpPr>
          <p:cNvPr id="6" name="矩形 5"/>
          <p:cNvSpPr/>
          <p:nvPr/>
        </p:nvSpPr>
        <p:spPr>
          <a:xfrm>
            <a:off x="1670520" y="5282350"/>
            <a:ext cx="3092727" cy="584775"/>
          </a:xfrm>
          <a:prstGeom prst="rect">
            <a:avLst/>
          </a:prstGeom>
        </p:spPr>
        <p:txBody>
          <a:bodyPr wrap="square">
            <a:spAutoFit/>
          </a:bodyPr>
          <a:lstStyle/>
          <a:p>
            <a:pPr>
              <a:defRPr/>
            </a:pPr>
            <a:r>
              <a:rPr lang="zh-CN" altLang="en-US" sz="16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16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15"/>
          <p:cNvSpPr/>
          <p:nvPr/>
        </p:nvSpPr>
        <p:spPr>
          <a:xfrm>
            <a:off x="7060602" y="4828541"/>
            <a:ext cx="3191899" cy="461665"/>
          </a:xfrm>
          <a:prstGeom prst="rect">
            <a:avLst/>
          </a:prstGeom>
        </p:spPr>
        <p:txBody>
          <a:bodyPr wrap="none">
            <a:spAutoFit/>
          </a:bodyPr>
          <a:lstStyle/>
          <a:p>
            <a:r>
              <a:rPr lang="en-US" altLang="zh-CN" sz="2400" dirty="0">
                <a:solidFill>
                  <a:srgbClr val="005B9A"/>
                </a:solidFill>
                <a:latin typeface="Impact" panose="020B0806030902050204" pitchFamily="34" charset="0"/>
                <a:ea typeface="微软雅黑" panose="020B0503020204020204" pitchFamily="34" charset="-122"/>
              </a:rPr>
              <a:t>Click Here To Add A Title</a:t>
            </a:r>
            <a:endParaRPr lang="zh-CN" altLang="en-US" sz="2400" dirty="0">
              <a:solidFill>
                <a:srgbClr val="005B9A"/>
              </a:solidFill>
              <a:latin typeface="Impact" panose="020B0806030902050204" pitchFamily="34" charset="0"/>
              <a:ea typeface="微软雅黑" panose="020B0503020204020204" pitchFamily="34" charset="-122"/>
            </a:endParaRPr>
          </a:p>
        </p:txBody>
      </p:sp>
      <p:sp>
        <p:nvSpPr>
          <p:cNvPr id="17" name="Rectangle 58"/>
          <p:cNvSpPr>
            <a:spLocks noChangeAspect="1"/>
          </p:cNvSpPr>
          <p:nvPr/>
        </p:nvSpPr>
        <p:spPr>
          <a:xfrm>
            <a:off x="6101958" y="4888879"/>
            <a:ext cx="859649" cy="861368"/>
          </a:xfrm>
          <a:prstGeom prst="rect">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02</a:t>
            </a:r>
          </a:p>
        </p:txBody>
      </p:sp>
      <p:sp>
        <p:nvSpPr>
          <p:cNvPr id="18" name="矩形 17"/>
          <p:cNvSpPr/>
          <p:nvPr/>
        </p:nvSpPr>
        <p:spPr>
          <a:xfrm>
            <a:off x="7060602" y="5252993"/>
            <a:ext cx="3057563" cy="584775"/>
          </a:xfrm>
          <a:prstGeom prst="rect">
            <a:avLst/>
          </a:prstGeom>
        </p:spPr>
        <p:txBody>
          <a:bodyPr wrap="square">
            <a:spAutoFit/>
          </a:bodyPr>
          <a:lstStyle/>
          <a:p>
            <a:pPr>
              <a:defRPr/>
            </a:pPr>
            <a:r>
              <a:rPr lang="zh-CN" altLang="en-US" sz="16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16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p:cNvSpPr/>
          <p:nvPr/>
        </p:nvSpPr>
        <p:spPr>
          <a:xfrm>
            <a:off x="1431857" y="1861466"/>
            <a:ext cx="3950120" cy="2646878"/>
          </a:xfrm>
          <a:prstGeom prst="rect">
            <a:avLst/>
          </a:prstGeom>
        </p:spPr>
        <p:txBody>
          <a:bodyPr wrap="none">
            <a:spAutoFit/>
          </a:bodyPr>
          <a:lstStyle/>
          <a:p>
            <a:pPr algn="ctr"/>
            <a:r>
              <a:rPr lang="en-US" altLang="zh-CN" sz="16600" dirty="0">
                <a:solidFill>
                  <a:srgbClr val="D9D28A"/>
                </a:solidFill>
                <a:latin typeface="Impact" panose="020B0806030902050204" pitchFamily="34" charset="0"/>
                <a:ea typeface="微软雅黑" panose="020B0503020204020204" pitchFamily="34" charset="-122"/>
              </a:rPr>
              <a:t>98%</a:t>
            </a:r>
            <a:endParaRPr lang="zh-CN" altLang="en-US" sz="16600" dirty="0">
              <a:solidFill>
                <a:srgbClr val="D9D28A"/>
              </a:solidFill>
              <a:latin typeface="Impact" panose="020B0806030902050204" pitchFamily="34" charset="0"/>
              <a:ea typeface="微软雅黑" panose="020B0503020204020204" pitchFamily="34" charset="-122"/>
            </a:endParaRPr>
          </a:p>
        </p:txBody>
      </p:sp>
      <p:sp>
        <p:nvSpPr>
          <p:cNvPr id="22" name="矩形 21"/>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407177" y="459916"/>
            <a:ext cx="1301447" cy="646331"/>
          </a:xfrm>
          <a:prstGeom prst="rect">
            <a:avLst/>
          </a:prstGeom>
        </p:spPr>
        <p:txBody>
          <a:bodyPr wrap="squar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目录</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73" name="矩形 72"/>
          <p:cNvSpPr/>
          <p:nvPr/>
        </p:nvSpPr>
        <p:spPr>
          <a:xfrm>
            <a:off x="4064650" y="1630805"/>
            <a:ext cx="2395207" cy="461665"/>
          </a:xfrm>
          <a:prstGeom prst="rect">
            <a:avLst/>
          </a:prstGeom>
        </p:spPr>
        <p:txBody>
          <a:bodyPr wrap="none">
            <a:spAutoFit/>
          </a:bodyPr>
          <a:lstStyle/>
          <a:p>
            <a:pPr algn="r"/>
            <a:r>
              <a:rPr lang="zh-CN" altLang="en-US" sz="2400" dirty="0">
                <a:solidFill>
                  <a:srgbClr val="D9D28A"/>
                </a:solidFill>
                <a:latin typeface="微软雅黑" panose="020B0503020204020204" pitchFamily="34" charset="-122"/>
                <a:ea typeface="微软雅黑" panose="020B0503020204020204" pitchFamily="34" charset="-122"/>
              </a:rPr>
              <a:t>创建和销毁对象</a:t>
            </a:r>
          </a:p>
        </p:txBody>
      </p:sp>
      <p:sp>
        <p:nvSpPr>
          <p:cNvPr id="74" name="矩形 73"/>
          <p:cNvSpPr/>
          <p:nvPr/>
        </p:nvSpPr>
        <p:spPr>
          <a:xfrm>
            <a:off x="3888803" y="2038647"/>
            <a:ext cx="6343403" cy="338554"/>
          </a:xfrm>
          <a:prstGeom prst="rect">
            <a:avLst/>
          </a:prstGeom>
        </p:spPr>
        <p:txBody>
          <a:bodyPr wrap="none">
            <a:spAutoFit/>
          </a:bodyPr>
          <a:lstStyle/>
          <a:p>
            <a:pPr algn="r"/>
            <a:r>
              <a:rPr lang="zh-CN" altLang="en-US" sz="1600" dirty="0">
                <a:solidFill>
                  <a:schemeClr val="bg1"/>
                </a:solidFill>
              </a:rPr>
              <a:t>静态工厂方法，构建器，单例模式实现，避免创建不必要的对象等</a:t>
            </a:r>
          </a:p>
        </p:txBody>
      </p:sp>
      <p:sp>
        <p:nvSpPr>
          <p:cNvPr id="77" name="矩形 76"/>
          <p:cNvSpPr/>
          <p:nvPr/>
        </p:nvSpPr>
        <p:spPr>
          <a:xfrm>
            <a:off x="4088249" y="2489468"/>
            <a:ext cx="3877985" cy="461665"/>
          </a:xfrm>
          <a:prstGeom prst="rect">
            <a:avLst/>
          </a:prstGeom>
        </p:spPr>
        <p:txBody>
          <a:bodyPr wrap="none">
            <a:spAutoFit/>
          </a:bodyPr>
          <a:lstStyle/>
          <a:p>
            <a:pPr algn="r"/>
            <a:r>
              <a:rPr lang="zh-CN" altLang="en-US" sz="2400" dirty="0">
                <a:solidFill>
                  <a:srgbClr val="D9D28A"/>
                </a:solidFill>
                <a:latin typeface="微软雅黑" panose="020B0503020204020204" pitchFamily="34" charset="-122"/>
                <a:ea typeface="微软雅黑" panose="020B0503020204020204" pitchFamily="34" charset="-122"/>
              </a:rPr>
              <a:t>对于所有对象都通用的方法</a:t>
            </a:r>
          </a:p>
        </p:txBody>
      </p:sp>
      <p:sp>
        <p:nvSpPr>
          <p:cNvPr id="78" name="矩形 77"/>
          <p:cNvSpPr/>
          <p:nvPr/>
        </p:nvSpPr>
        <p:spPr>
          <a:xfrm>
            <a:off x="4046897" y="2898699"/>
            <a:ext cx="6887014" cy="338554"/>
          </a:xfrm>
          <a:prstGeom prst="rect">
            <a:avLst/>
          </a:prstGeom>
        </p:spPr>
        <p:txBody>
          <a:bodyPr wrap="none">
            <a:spAutoFit/>
          </a:bodyPr>
          <a:lstStyle/>
          <a:p>
            <a:pPr algn="r"/>
            <a:r>
              <a:rPr lang="zh-CN" altLang="en-US" sz="1600" dirty="0">
                <a:solidFill>
                  <a:schemeClr val="bg1"/>
                </a:solidFill>
              </a:rPr>
              <a:t>覆盖 </a:t>
            </a:r>
            <a:r>
              <a:rPr lang="en-US" altLang="zh-CN" sz="1600" dirty="0">
                <a:solidFill>
                  <a:schemeClr val="bg1"/>
                </a:solidFill>
              </a:rPr>
              <a:t>equals</a:t>
            </a:r>
            <a:r>
              <a:rPr lang="zh-CN" altLang="en-US" sz="1600" dirty="0">
                <a:solidFill>
                  <a:schemeClr val="bg1"/>
                </a:solidFill>
              </a:rPr>
              <a:t>，</a:t>
            </a:r>
            <a:r>
              <a:rPr lang="en-US" altLang="zh-CN" sz="1600" dirty="0" err="1">
                <a:solidFill>
                  <a:schemeClr val="bg1"/>
                </a:solidFill>
              </a:rPr>
              <a:t>hashCode</a:t>
            </a:r>
            <a:r>
              <a:rPr lang="zh-CN" altLang="en-US" sz="1600" dirty="0">
                <a:solidFill>
                  <a:schemeClr val="bg1"/>
                </a:solidFill>
              </a:rPr>
              <a:t>， </a:t>
            </a:r>
            <a:r>
              <a:rPr lang="en-US" altLang="zh-CN" sz="1600" dirty="0" err="1">
                <a:solidFill>
                  <a:schemeClr val="bg1"/>
                </a:solidFill>
              </a:rPr>
              <a:t>toString</a:t>
            </a:r>
            <a:r>
              <a:rPr lang="zh-CN" altLang="en-US" sz="1600" dirty="0">
                <a:solidFill>
                  <a:schemeClr val="bg1"/>
                </a:solidFill>
              </a:rPr>
              <a:t>，</a:t>
            </a:r>
            <a:r>
              <a:rPr lang="en-US" altLang="zh-CN" sz="1600" dirty="0">
                <a:solidFill>
                  <a:schemeClr val="bg1"/>
                </a:solidFill>
              </a:rPr>
              <a:t>clone</a:t>
            </a:r>
            <a:r>
              <a:rPr lang="zh-CN" altLang="en-US" sz="1600" dirty="0">
                <a:solidFill>
                  <a:schemeClr val="bg1"/>
                </a:solidFill>
              </a:rPr>
              <a:t>，</a:t>
            </a:r>
            <a:r>
              <a:rPr lang="en-US" altLang="zh-CN" sz="1600" dirty="0">
                <a:solidFill>
                  <a:schemeClr val="bg1"/>
                </a:solidFill>
              </a:rPr>
              <a:t>Comparable</a:t>
            </a:r>
            <a:r>
              <a:rPr lang="zh-CN" altLang="en-US" sz="1600" dirty="0">
                <a:solidFill>
                  <a:schemeClr val="bg1"/>
                </a:solidFill>
              </a:rPr>
              <a:t> 时应该注意哪些问题</a:t>
            </a:r>
          </a:p>
        </p:txBody>
      </p:sp>
      <p:sp>
        <p:nvSpPr>
          <p:cNvPr id="80" name="矩形 79"/>
          <p:cNvSpPr/>
          <p:nvPr/>
        </p:nvSpPr>
        <p:spPr>
          <a:xfrm>
            <a:off x="4134366" y="3374346"/>
            <a:ext cx="1415772" cy="461665"/>
          </a:xfrm>
          <a:prstGeom prst="rect">
            <a:avLst/>
          </a:prstGeom>
        </p:spPr>
        <p:txBody>
          <a:bodyPr wrap="none">
            <a:spAutoFit/>
          </a:bodyPr>
          <a:lstStyle/>
          <a:p>
            <a:r>
              <a:rPr lang="zh-CN" altLang="en-US" sz="2400" dirty="0">
                <a:solidFill>
                  <a:srgbClr val="D9D28A"/>
                </a:solidFill>
                <a:latin typeface="微软雅黑" panose="020B0503020204020204" pitchFamily="34" charset="-122"/>
                <a:ea typeface="微软雅黑" panose="020B0503020204020204" pitchFamily="34" charset="-122"/>
              </a:rPr>
              <a:t>类和接口</a:t>
            </a:r>
          </a:p>
        </p:txBody>
      </p:sp>
      <p:sp>
        <p:nvSpPr>
          <p:cNvPr id="81" name="矩形 80"/>
          <p:cNvSpPr/>
          <p:nvPr/>
        </p:nvSpPr>
        <p:spPr>
          <a:xfrm>
            <a:off x="4134366" y="3750863"/>
            <a:ext cx="7257115" cy="338554"/>
          </a:xfrm>
          <a:prstGeom prst="rect">
            <a:avLst/>
          </a:prstGeom>
        </p:spPr>
        <p:txBody>
          <a:bodyPr wrap="none">
            <a:spAutoFit/>
          </a:bodyPr>
          <a:lstStyle/>
          <a:p>
            <a:r>
              <a:rPr lang="zh-CN" altLang="en-US" sz="1600" dirty="0">
                <a:solidFill>
                  <a:schemeClr val="bg1"/>
                </a:solidFill>
              </a:rPr>
              <a:t>使 类和成员的可访问性，可变性最小化， 组合优于继承，接口优于抽象类等</a:t>
            </a:r>
          </a:p>
        </p:txBody>
      </p:sp>
      <p:sp>
        <p:nvSpPr>
          <p:cNvPr id="83" name="矩形 82"/>
          <p:cNvSpPr/>
          <p:nvPr/>
        </p:nvSpPr>
        <p:spPr>
          <a:xfrm>
            <a:off x="4134366" y="4212528"/>
            <a:ext cx="1723549" cy="461665"/>
          </a:xfrm>
          <a:prstGeom prst="rect">
            <a:avLst/>
          </a:prstGeom>
        </p:spPr>
        <p:txBody>
          <a:bodyPr wrap="none">
            <a:spAutoFit/>
          </a:bodyPr>
          <a:lstStyle/>
          <a:p>
            <a:pPr algn="r"/>
            <a:r>
              <a:rPr lang="zh-CN" altLang="en-US" sz="2400" dirty="0">
                <a:solidFill>
                  <a:srgbClr val="D9D28A"/>
                </a:solidFill>
                <a:latin typeface="微软雅黑" panose="020B0503020204020204" pitchFamily="34" charset="-122"/>
                <a:ea typeface="微软雅黑" panose="020B0503020204020204" pitchFamily="34" charset="-122"/>
              </a:rPr>
              <a:t>枚举和注解</a:t>
            </a:r>
          </a:p>
        </p:txBody>
      </p:sp>
      <p:sp>
        <p:nvSpPr>
          <p:cNvPr id="84" name="矩形 83"/>
          <p:cNvSpPr/>
          <p:nvPr/>
        </p:nvSpPr>
        <p:spPr>
          <a:xfrm>
            <a:off x="4134366" y="4546336"/>
            <a:ext cx="4057201" cy="338554"/>
          </a:xfrm>
          <a:prstGeom prst="rect">
            <a:avLst/>
          </a:prstGeom>
        </p:spPr>
        <p:txBody>
          <a:bodyPr wrap="none">
            <a:spAutoFit/>
          </a:bodyPr>
          <a:lstStyle/>
          <a:p>
            <a:pPr algn="r"/>
            <a:r>
              <a:rPr lang="zh-CN" altLang="en-US" sz="1600" dirty="0">
                <a:solidFill>
                  <a:schemeClr val="bg1"/>
                </a:solidFill>
              </a:rPr>
              <a:t>用 </a:t>
            </a:r>
            <a:r>
              <a:rPr lang="en-US" altLang="zh-CN" sz="1600" dirty="0" err="1">
                <a:solidFill>
                  <a:schemeClr val="bg1"/>
                </a:solidFill>
              </a:rPr>
              <a:t>enum</a:t>
            </a:r>
            <a:r>
              <a:rPr lang="zh-CN" altLang="en-US" sz="1600" dirty="0">
                <a:solidFill>
                  <a:schemeClr val="bg1"/>
                </a:solidFill>
              </a:rPr>
              <a:t>代替</a:t>
            </a:r>
            <a:r>
              <a:rPr lang="en-US" altLang="zh-CN" sz="1600" dirty="0">
                <a:solidFill>
                  <a:schemeClr val="bg1"/>
                </a:solidFill>
              </a:rPr>
              <a:t>int</a:t>
            </a:r>
            <a:r>
              <a:rPr lang="zh-CN" altLang="en-US" sz="1600" dirty="0">
                <a:solidFill>
                  <a:schemeClr val="bg1"/>
                </a:solidFill>
              </a:rPr>
              <a:t> 常量，用实例域代替序数等</a:t>
            </a:r>
          </a:p>
        </p:txBody>
      </p:sp>
      <p:grpSp>
        <p:nvGrpSpPr>
          <p:cNvPr id="2" name="组合 1"/>
          <p:cNvGrpSpPr/>
          <p:nvPr/>
        </p:nvGrpSpPr>
        <p:grpSpPr>
          <a:xfrm>
            <a:off x="3382923" y="1748868"/>
            <a:ext cx="505881" cy="505881"/>
            <a:chOff x="3630721" y="2168871"/>
            <a:chExt cx="532943" cy="532943"/>
          </a:xfrm>
        </p:grpSpPr>
        <p:sp>
          <p:nvSpPr>
            <p:cNvPr id="28" name="KSO_Shape"/>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85" name="矩形 84"/>
            <p:cNvSpPr/>
            <p:nvPr/>
          </p:nvSpPr>
          <p:spPr>
            <a:xfrm>
              <a:off x="3720548"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1</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sp>
        <p:nvSpPr>
          <p:cNvPr id="26" name="矩形 25"/>
          <p:cNvSpPr/>
          <p:nvPr/>
        </p:nvSpPr>
        <p:spPr>
          <a:xfrm>
            <a:off x="5227892" y="1168471"/>
            <a:ext cx="1681787" cy="400110"/>
          </a:xfrm>
          <a:prstGeom prst="rect">
            <a:avLst/>
          </a:prstGeom>
        </p:spPr>
        <p:txBody>
          <a:bodyPr wrap="square">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content</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3382923" y="2634037"/>
            <a:ext cx="505881" cy="505881"/>
            <a:chOff x="3630721" y="2168871"/>
            <a:chExt cx="532943" cy="532943"/>
          </a:xfrm>
        </p:grpSpPr>
        <p:sp>
          <p:nvSpPr>
            <p:cNvPr id="33" name="KSO_Shape"/>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34" name="矩形 33"/>
            <p:cNvSpPr/>
            <p:nvPr/>
          </p:nvSpPr>
          <p:spPr>
            <a:xfrm>
              <a:off x="3720549"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2</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3382923" y="3519206"/>
            <a:ext cx="505881" cy="505881"/>
            <a:chOff x="3630721" y="2168871"/>
            <a:chExt cx="532943" cy="532943"/>
          </a:xfrm>
        </p:grpSpPr>
        <p:sp>
          <p:nvSpPr>
            <p:cNvPr id="36" name="KSO_Shape"/>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37" name="矩形 36"/>
            <p:cNvSpPr/>
            <p:nvPr/>
          </p:nvSpPr>
          <p:spPr>
            <a:xfrm>
              <a:off x="3720549"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3</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3382923" y="4312452"/>
            <a:ext cx="505881" cy="505881"/>
            <a:chOff x="3630721" y="2168871"/>
            <a:chExt cx="532943" cy="532943"/>
          </a:xfrm>
        </p:grpSpPr>
        <p:sp>
          <p:nvSpPr>
            <p:cNvPr id="39" name="KSO_Shape"/>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40" name="矩形 39"/>
            <p:cNvSpPr/>
            <p:nvPr/>
          </p:nvSpPr>
          <p:spPr>
            <a:xfrm>
              <a:off x="3720549"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4</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sp>
        <p:nvSpPr>
          <p:cNvPr id="24" name="矩形 23">
            <a:extLst>
              <a:ext uri="{FF2B5EF4-FFF2-40B4-BE49-F238E27FC236}">
                <a16:creationId xmlns:a16="http://schemas.microsoft.com/office/drawing/2014/main" id="{7BC238F3-9D3A-8347-AACE-5D735BAEE547}"/>
              </a:ext>
            </a:extLst>
          </p:cNvPr>
          <p:cNvSpPr/>
          <p:nvPr/>
        </p:nvSpPr>
        <p:spPr>
          <a:xfrm>
            <a:off x="4181873" y="4929671"/>
            <a:ext cx="800219" cy="461665"/>
          </a:xfrm>
          <a:prstGeom prst="rect">
            <a:avLst/>
          </a:prstGeom>
        </p:spPr>
        <p:txBody>
          <a:bodyPr wrap="none">
            <a:spAutoFit/>
          </a:bodyPr>
          <a:lstStyle/>
          <a:p>
            <a:pPr algn="r"/>
            <a:r>
              <a:rPr lang="zh-CN" altLang="en-US" sz="2400" dirty="0">
                <a:solidFill>
                  <a:srgbClr val="D9D28A"/>
                </a:solidFill>
                <a:latin typeface="微软雅黑" panose="020B0503020204020204" pitchFamily="34" charset="-122"/>
                <a:ea typeface="微软雅黑" panose="020B0503020204020204" pitchFamily="34" charset="-122"/>
              </a:rPr>
              <a:t>方法</a:t>
            </a:r>
          </a:p>
        </p:txBody>
      </p:sp>
      <p:sp>
        <p:nvSpPr>
          <p:cNvPr id="25" name="矩形 24">
            <a:extLst>
              <a:ext uri="{FF2B5EF4-FFF2-40B4-BE49-F238E27FC236}">
                <a16:creationId xmlns:a16="http://schemas.microsoft.com/office/drawing/2014/main" id="{6DF81730-EE85-E944-9FC3-349A4AED4DD2}"/>
              </a:ext>
            </a:extLst>
          </p:cNvPr>
          <p:cNvSpPr/>
          <p:nvPr/>
        </p:nvSpPr>
        <p:spPr>
          <a:xfrm>
            <a:off x="3888803" y="5280917"/>
            <a:ext cx="6958957" cy="338554"/>
          </a:xfrm>
          <a:prstGeom prst="rect">
            <a:avLst/>
          </a:prstGeom>
        </p:spPr>
        <p:txBody>
          <a:bodyPr wrap="none">
            <a:spAutoFit/>
          </a:bodyPr>
          <a:lstStyle/>
          <a:p>
            <a:pPr algn="r"/>
            <a:r>
              <a:rPr lang="zh-CN" altLang="en-US" sz="1600" dirty="0">
                <a:solidFill>
                  <a:schemeClr val="bg1"/>
                </a:solidFill>
              </a:rPr>
              <a:t>检查参数的有效性，保护性拷贝，方法签名，慎用（重载，可变参数）等</a:t>
            </a:r>
          </a:p>
        </p:txBody>
      </p:sp>
      <p:grpSp>
        <p:nvGrpSpPr>
          <p:cNvPr id="29" name="组合 28">
            <a:extLst>
              <a:ext uri="{FF2B5EF4-FFF2-40B4-BE49-F238E27FC236}">
                <a16:creationId xmlns:a16="http://schemas.microsoft.com/office/drawing/2014/main" id="{6B5A940B-7E20-484B-A532-D2986288CBEF}"/>
              </a:ext>
            </a:extLst>
          </p:cNvPr>
          <p:cNvGrpSpPr/>
          <p:nvPr/>
        </p:nvGrpSpPr>
        <p:grpSpPr>
          <a:xfrm>
            <a:off x="3382923" y="4993172"/>
            <a:ext cx="505881" cy="505881"/>
            <a:chOff x="3630721" y="2168871"/>
            <a:chExt cx="532943" cy="532943"/>
          </a:xfrm>
        </p:grpSpPr>
        <p:sp>
          <p:nvSpPr>
            <p:cNvPr id="30" name="KSO_Shape">
              <a:extLst>
                <a:ext uri="{FF2B5EF4-FFF2-40B4-BE49-F238E27FC236}">
                  <a16:creationId xmlns:a16="http://schemas.microsoft.com/office/drawing/2014/main" id="{A5A6D407-EDE8-3A41-B404-F2139F8AB5E1}"/>
                </a:ext>
              </a:extLst>
            </p:cNvPr>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31" name="矩形 30">
              <a:extLst>
                <a:ext uri="{FF2B5EF4-FFF2-40B4-BE49-F238E27FC236}">
                  <a16:creationId xmlns:a16="http://schemas.microsoft.com/office/drawing/2014/main" id="{F935DB06-F1EB-624C-9049-48DCFE942DFA}"/>
                </a:ext>
              </a:extLst>
            </p:cNvPr>
            <p:cNvSpPr/>
            <p:nvPr/>
          </p:nvSpPr>
          <p:spPr>
            <a:xfrm>
              <a:off x="3720549"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5</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sp>
        <p:nvSpPr>
          <p:cNvPr id="41" name="矩形 40">
            <a:extLst>
              <a:ext uri="{FF2B5EF4-FFF2-40B4-BE49-F238E27FC236}">
                <a16:creationId xmlns:a16="http://schemas.microsoft.com/office/drawing/2014/main" id="{464148A6-0E08-804D-970A-93D1F6D403DF}"/>
              </a:ext>
            </a:extLst>
          </p:cNvPr>
          <p:cNvSpPr/>
          <p:nvPr/>
        </p:nvSpPr>
        <p:spPr>
          <a:xfrm>
            <a:off x="4181873" y="5657434"/>
            <a:ext cx="1098378" cy="461665"/>
          </a:xfrm>
          <a:prstGeom prst="rect">
            <a:avLst/>
          </a:prstGeom>
        </p:spPr>
        <p:txBody>
          <a:bodyPr wrap="none">
            <a:spAutoFit/>
          </a:bodyPr>
          <a:lstStyle/>
          <a:p>
            <a:pPr algn="r"/>
            <a:r>
              <a:rPr lang="en-US" altLang="zh-CN" sz="2400" dirty="0" err="1">
                <a:solidFill>
                  <a:srgbClr val="D9D28A"/>
                </a:solidFill>
                <a:latin typeface="微软雅黑" panose="020B0503020204020204" pitchFamily="34" charset="-122"/>
                <a:ea typeface="微软雅黑" panose="020B0503020204020204" pitchFamily="34" charset="-122"/>
              </a:rPr>
              <a:t>arthas</a:t>
            </a:r>
            <a:endParaRPr lang="zh-CN" altLang="en-US" sz="2400" dirty="0">
              <a:solidFill>
                <a:srgbClr val="D9D28A"/>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2DD44EDF-C363-9944-8F51-D771C6B002BC}"/>
              </a:ext>
            </a:extLst>
          </p:cNvPr>
          <p:cNvSpPr/>
          <p:nvPr/>
        </p:nvSpPr>
        <p:spPr>
          <a:xfrm>
            <a:off x="590326" y="6059810"/>
            <a:ext cx="11011348" cy="338554"/>
          </a:xfrm>
          <a:prstGeom prst="rect">
            <a:avLst/>
          </a:prstGeom>
        </p:spPr>
        <p:txBody>
          <a:bodyPr wrap="none">
            <a:spAutoFit/>
          </a:bodyPr>
          <a:lstStyle/>
          <a:p>
            <a:pPr algn="r"/>
            <a:r>
              <a:rPr lang="zh-CN" altLang="en-US" sz="1600" dirty="0">
                <a:solidFill>
                  <a:schemeClr val="bg1"/>
                </a:solidFill>
              </a:rPr>
              <a:t>常用于解决：我改的代码为什么没有执行到？线上无法 </a:t>
            </a:r>
            <a:r>
              <a:rPr lang="en-US" altLang="zh-CN" sz="1600" dirty="0">
                <a:solidFill>
                  <a:schemeClr val="bg1"/>
                </a:solidFill>
              </a:rPr>
              <a:t>debug</a:t>
            </a:r>
            <a:r>
              <a:rPr lang="zh-CN" altLang="en-US" sz="1600" dirty="0">
                <a:solidFill>
                  <a:schemeClr val="bg1"/>
                </a:solidFill>
              </a:rPr>
              <a:t>？想知道某个方法的返回值？性能底下时，怎么定位问题？</a:t>
            </a:r>
          </a:p>
        </p:txBody>
      </p:sp>
      <p:grpSp>
        <p:nvGrpSpPr>
          <p:cNvPr id="43" name="组合 42">
            <a:extLst>
              <a:ext uri="{FF2B5EF4-FFF2-40B4-BE49-F238E27FC236}">
                <a16:creationId xmlns:a16="http://schemas.microsoft.com/office/drawing/2014/main" id="{FB1E8986-0E8A-2449-A78C-B5410F73F4C7}"/>
              </a:ext>
            </a:extLst>
          </p:cNvPr>
          <p:cNvGrpSpPr/>
          <p:nvPr/>
        </p:nvGrpSpPr>
        <p:grpSpPr>
          <a:xfrm>
            <a:off x="3382923" y="5734275"/>
            <a:ext cx="505881" cy="505881"/>
            <a:chOff x="3630721" y="2168871"/>
            <a:chExt cx="532943" cy="532943"/>
          </a:xfrm>
        </p:grpSpPr>
        <p:sp>
          <p:nvSpPr>
            <p:cNvPr id="44" name="KSO_Shape">
              <a:extLst>
                <a:ext uri="{FF2B5EF4-FFF2-40B4-BE49-F238E27FC236}">
                  <a16:creationId xmlns:a16="http://schemas.microsoft.com/office/drawing/2014/main" id="{E6C40C1B-B150-8A42-8C65-94858F1F5626}"/>
                </a:ext>
              </a:extLst>
            </p:cNvPr>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45" name="矩形 44">
              <a:extLst>
                <a:ext uri="{FF2B5EF4-FFF2-40B4-BE49-F238E27FC236}">
                  <a16:creationId xmlns:a16="http://schemas.microsoft.com/office/drawing/2014/main" id="{5DAEF1BB-66D6-0C4D-8509-1EFEF7C3029B}"/>
                </a:ext>
              </a:extLst>
            </p:cNvPr>
            <p:cNvSpPr/>
            <p:nvPr/>
          </p:nvSpPr>
          <p:spPr>
            <a:xfrm>
              <a:off x="3720549"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6</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p:tgtEl>
                                          <p:spTgt spid="73"/>
                                        </p:tgtEl>
                                        <p:attrNameLst>
                                          <p:attrName>ppt_y</p:attrName>
                                        </p:attrNameLst>
                                      </p:cBhvr>
                                      <p:tavLst>
                                        <p:tav tm="0">
                                          <p:val>
                                            <p:strVal val="#ppt_y+#ppt_h*1.125000"/>
                                          </p:val>
                                        </p:tav>
                                        <p:tav tm="100000">
                                          <p:val>
                                            <p:strVal val="#ppt_y"/>
                                          </p:val>
                                        </p:tav>
                                      </p:tavLst>
                                    </p:anim>
                                    <p:animEffect transition="in" filter="wipe(up)">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additive="base">
                                        <p:cTn id="17" dur="500"/>
                                        <p:tgtEl>
                                          <p:spTgt spid="74"/>
                                        </p:tgtEl>
                                        <p:attrNameLst>
                                          <p:attrName>ppt_y</p:attrName>
                                        </p:attrNameLst>
                                      </p:cBhvr>
                                      <p:tavLst>
                                        <p:tav tm="0">
                                          <p:val>
                                            <p:strVal val="#ppt_y+#ppt_h*1.125000"/>
                                          </p:val>
                                        </p:tav>
                                        <p:tav tm="100000">
                                          <p:val>
                                            <p:strVal val="#ppt_y"/>
                                          </p:val>
                                        </p:tav>
                                      </p:tavLst>
                                    </p:anim>
                                    <p:animEffect transition="in" filter="wipe(up)">
                                      <p:cBhvr>
                                        <p:cTn id="18" dur="5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p:tgtEl>
                                          <p:spTgt spid="32"/>
                                        </p:tgtEl>
                                        <p:attrNameLst>
                                          <p:attrName>ppt_y</p:attrName>
                                        </p:attrNameLst>
                                      </p:cBhvr>
                                      <p:tavLst>
                                        <p:tav tm="0">
                                          <p:val>
                                            <p:strVal val="#ppt_y+#ppt_h*1.125000"/>
                                          </p:val>
                                        </p:tav>
                                        <p:tav tm="100000">
                                          <p:val>
                                            <p:strVal val="#ppt_y"/>
                                          </p:val>
                                        </p:tav>
                                      </p:tavLst>
                                    </p:anim>
                                    <p:animEffect transition="in" filter="wipe(up)">
                                      <p:cBhvr>
                                        <p:cTn id="24" dur="500"/>
                                        <p:tgtEl>
                                          <p:spTgt spid="32"/>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500"/>
                                        <p:tgtEl>
                                          <p:spTgt spid="77"/>
                                        </p:tgtEl>
                                        <p:attrNameLst>
                                          <p:attrName>ppt_y</p:attrName>
                                        </p:attrNameLst>
                                      </p:cBhvr>
                                      <p:tavLst>
                                        <p:tav tm="0">
                                          <p:val>
                                            <p:strVal val="#ppt_y+#ppt_h*1.125000"/>
                                          </p:val>
                                        </p:tav>
                                        <p:tav tm="100000">
                                          <p:val>
                                            <p:strVal val="#ppt_y"/>
                                          </p:val>
                                        </p:tav>
                                      </p:tavLst>
                                    </p:anim>
                                    <p:animEffect transition="in" filter="wipe(up)">
                                      <p:cBhvr>
                                        <p:cTn id="28" dur="500"/>
                                        <p:tgtEl>
                                          <p:spTgt spid="77"/>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anim calcmode="lin" valueType="num">
                                      <p:cBhvr additive="base">
                                        <p:cTn id="33" dur="500"/>
                                        <p:tgtEl>
                                          <p:spTgt spid="78"/>
                                        </p:tgtEl>
                                        <p:attrNameLst>
                                          <p:attrName>ppt_y</p:attrName>
                                        </p:attrNameLst>
                                      </p:cBhvr>
                                      <p:tavLst>
                                        <p:tav tm="0">
                                          <p:val>
                                            <p:strVal val="#ppt_y+#ppt_h*1.125000"/>
                                          </p:val>
                                        </p:tav>
                                        <p:tav tm="100000">
                                          <p:val>
                                            <p:strVal val="#ppt_y"/>
                                          </p:val>
                                        </p:tav>
                                      </p:tavLst>
                                    </p:anim>
                                    <p:animEffect transition="in" filter="wipe(up)">
                                      <p:cBhvr>
                                        <p:cTn id="34" dur="500"/>
                                        <p:tgtEl>
                                          <p:spTgt spid="78"/>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80"/>
                                        </p:tgtEl>
                                        <p:attrNameLst>
                                          <p:attrName>style.visibility</p:attrName>
                                        </p:attrNameLst>
                                      </p:cBhvr>
                                      <p:to>
                                        <p:strVal val="visible"/>
                                      </p:to>
                                    </p:set>
                                    <p:anim calcmode="lin" valueType="num">
                                      <p:cBhvr additive="base">
                                        <p:cTn id="39" dur="500"/>
                                        <p:tgtEl>
                                          <p:spTgt spid="80"/>
                                        </p:tgtEl>
                                        <p:attrNameLst>
                                          <p:attrName>ppt_y</p:attrName>
                                        </p:attrNameLst>
                                      </p:cBhvr>
                                      <p:tavLst>
                                        <p:tav tm="0">
                                          <p:val>
                                            <p:strVal val="#ppt_y+#ppt_h*1.125000"/>
                                          </p:val>
                                        </p:tav>
                                        <p:tav tm="100000">
                                          <p:val>
                                            <p:strVal val="#ppt_y"/>
                                          </p:val>
                                        </p:tav>
                                      </p:tavLst>
                                    </p:anim>
                                    <p:animEffect transition="in" filter="wipe(up)">
                                      <p:cBhvr>
                                        <p:cTn id="40" dur="500"/>
                                        <p:tgtEl>
                                          <p:spTgt spid="80"/>
                                        </p:tgtEl>
                                      </p:cBhvr>
                                    </p:animEffect>
                                  </p:childTnLst>
                                </p:cTn>
                              </p:par>
                              <p:par>
                                <p:cTn id="41" presetID="12" presetClass="entr" presetSubtype="4"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p:tgtEl>
                                          <p:spTgt spid="35"/>
                                        </p:tgtEl>
                                        <p:attrNameLst>
                                          <p:attrName>ppt_y</p:attrName>
                                        </p:attrNameLst>
                                      </p:cBhvr>
                                      <p:tavLst>
                                        <p:tav tm="0">
                                          <p:val>
                                            <p:strVal val="#ppt_y+#ppt_h*1.125000"/>
                                          </p:val>
                                        </p:tav>
                                        <p:tav tm="100000">
                                          <p:val>
                                            <p:strVal val="#ppt_y"/>
                                          </p:val>
                                        </p:tav>
                                      </p:tavLst>
                                    </p:anim>
                                    <p:animEffect transition="in" filter="wipe(up)">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additive="base">
                                        <p:cTn id="49" dur="500"/>
                                        <p:tgtEl>
                                          <p:spTgt spid="81"/>
                                        </p:tgtEl>
                                        <p:attrNameLst>
                                          <p:attrName>ppt_y</p:attrName>
                                        </p:attrNameLst>
                                      </p:cBhvr>
                                      <p:tavLst>
                                        <p:tav tm="0">
                                          <p:val>
                                            <p:strVal val="#ppt_y+#ppt_h*1.125000"/>
                                          </p:val>
                                        </p:tav>
                                        <p:tav tm="100000">
                                          <p:val>
                                            <p:strVal val="#ppt_y"/>
                                          </p:val>
                                        </p:tav>
                                      </p:tavLst>
                                    </p:anim>
                                    <p:animEffect transition="in" filter="wipe(up)">
                                      <p:cBhvr>
                                        <p:cTn id="50" dur="500"/>
                                        <p:tgtEl>
                                          <p:spTgt spid="81"/>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additive="base">
                                        <p:cTn id="55" dur="500"/>
                                        <p:tgtEl>
                                          <p:spTgt spid="83"/>
                                        </p:tgtEl>
                                        <p:attrNameLst>
                                          <p:attrName>ppt_y</p:attrName>
                                        </p:attrNameLst>
                                      </p:cBhvr>
                                      <p:tavLst>
                                        <p:tav tm="0">
                                          <p:val>
                                            <p:strVal val="#ppt_y+#ppt_h*1.125000"/>
                                          </p:val>
                                        </p:tav>
                                        <p:tav tm="100000">
                                          <p:val>
                                            <p:strVal val="#ppt_y"/>
                                          </p:val>
                                        </p:tav>
                                      </p:tavLst>
                                    </p:anim>
                                    <p:animEffect transition="in" filter="wipe(up)">
                                      <p:cBhvr>
                                        <p:cTn id="56" dur="500"/>
                                        <p:tgtEl>
                                          <p:spTgt spid="83"/>
                                        </p:tgtEl>
                                      </p:cBhvr>
                                    </p:animEffect>
                                  </p:childTnLst>
                                </p:cTn>
                              </p:par>
                              <p:par>
                                <p:cTn id="57" presetID="1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500"/>
                                        <p:tgtEl>
                                          <p:spTgt spid="38"/>
                                        </p:tgtEl>
                                        <p:attrNameLst>
                                          <p:attrName>ppt_y</p:attrName>
                                        </p:attrNameLst>
                                      </p:cBhvr>
                                      <p:tavLst>
                                        <p:tav tm="0">
                                          <p:val>
                                            <p:strVal val="#ppt_y+#ppt_h*1.125000"/>
                                          </p:val>
                                        </p:tav>
                                        <p:tav tm="100000">
                                          <p:val>
                                            <p:strVal val="#ppt_y"/>
                                          </p:val>
                                        </p:tav>
                                      </p:tavLst>
                                    </p:anim>
                                    <p:animEffect transition="in" filter="wipe(up)">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84"/>
                                        </p:tgtEl>
                                        <p:attrNameLst>
                                          <p:attrName>style.visibility</p:attrName>
                                        </p:attrNameLst>
                                      </p:cBhvr>
                                      <p:to>
                                        <p:strVal val="visible"/>
                                      </p:to>
                                    </p:set>
                                    <p:anim calcmode="lin" valueType="num">
                                      <p:cBhvr additive="base">
                                        <p:cTn id="65" dur="500"/>
                                        <p:tgtEl>
                                          <p:spTgt spid="84"/>
                                        </p:tgtEl>
                                        <p:attrNameLst>
                                          <p:attrName>ppt_y</p:attrName>
                                        </p:attrNameLst>
                                      </p:cBhvr>
                                      <p:tavLst>
                                        <p:tav tm="0">
                                          <p:val>
                                            <p:strVal val="#ppt_y+#ppt_h*1.125000"/>
                                          </p:val>
                                        </p:tav>
                                        <p:tav tm="100000">
                                          <p:val>
                                            <p:strVal val="#ppt_y"/>
                                          </p:val>
                                        </p:tav>
                                      </p:tavLst>
                                    </p:anim>
                                    <p:animEffect transition="in" filter="wipe(up)">
                                      <p:cBhvr>
                                        <p:cTn id="66" dur="500"/>
                                        <p:tgtEl>
                                          <p:spTgt spid="84"/>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p:tgtEl>
                                          <p:spTgt spid="24"/>
                                        </p:tgtEl>
                                        <p:attrNameLst>
                                          <p:attrName>ppt_y</p:attrName>
                                        </p:attrNameLst>
                                      </p:cBhvr>
                                      <p:tavLst>
                                        <p:tav tm="0">
                                          <p:val>
                                            <p:strVal val="#ppt_y+#ppt_h*1.125000"/>
                                          </p:val>
                                        </p:tav>
                                        <p:tav tm="100000">
                                          <p:val>
                                            <p:strVal val="#ppt_y"/>
                                          </p:val>
                                        </p:tav>
                                      </p:tavLst>
                                    </p:anim>
                                    <p:animEffect transition="in" filter="wipe(up)">
                                      <p:cBhvr>
                                        <p:cTn id="72" dur="500"/>
                                        <p:tgtEl>
                                          <p:spTgt spid="24"/>
                                        </p:tgtEl>
                                      </p:cBhvr>
                                    </p:animEffect>
                                  </p:childTnLst>
                                </p:cTn>
                              </p:par>
                              <p:par>
                                <p:cTn id="73" presetID="12" presetClass="entr" presetSubtype="4"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p:tgtEl>
                                          <p:spTgt spid="29"/>
                                        </p:tgtEl>
                                        <p:attrNameLst>
                                          <p:attrName>ppt_y</p:attrName>
                                        </p:attrNameLst>
                                      </p:cBhvr>
                                      <p:tavLst>
                                        <p:tav tm="0">
                                          <p:val>
                                            <p:strVal val="#ppt_y+#ppt_h*1.125000"/>
                                          </p:val>
                                        </p:tav>
                                        <p:tav tm="100000">
                                          <p:val>
                                            <p:strVal val="#ppt_y"/>
                                          </p:val>
                                        </p:tav>
                                      </p:tavLst>
                                    </p:anim>
                                    <p:animEffect transition="in" filter="wipe(up)">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p:tgtEl>
                                          <p:spTgt spid="25"/>
                                        </p:tgtEl>
                                        <p:attrNameLst>
                                          <p:attrName>ppt_y</p:attrName>
                                        </p:attrNameLst>
                                      </p:cBhvr>
                                      <p:tavLst>
                                        <p:tav tm="0">
                                          <p:val>
                                            <p:strVal val="#ppt_y+#ppt_h*1.125000"/>
                                          </p:val>
                                        </p:tav>
                                        <p:tav tm="100000">
                                          <p:val>
                                            <p:strVal val="#ppt_y"/>
                                          </p:val>
                                        </p:tav>
                                      </p:tavLst>
                                    </p:anim>
                                    <p:animEffect transition="in" filter="wipe(up)">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additive="base">
                                        <p:cTn id="87" dur="500"/>
                                        <p:tgtEl>
                                          <p:spTgt spid="41"/>
                                        </p:tgtEl>
                                        <p:attrNameLst>
                                          <p:attrName>ppt_y</p:attrName>
                                        </p:attrNameLst>
                                      </p:cBhvr>
                                      <p:tavLst>
                                        <p:tav tm="0">
                                          <p:val>
                                            <p:strVal val="#ppt_y+#ppt_h*1.125000"/>
                                          </p:val>
                                        </p:tav>
                                        <p:tav tm="100000">
                                          <p:val>
                                            <p:strVal val="#ppt_y"/>
                                          </p:val>
                                        </p:tav>
                                      </p:tavLst>
                                    </p:anim>
                                    <p:animEffect transition="in" filter="wipe(up)">
                                      <p:cBhvr>
                                        <p:cTn id="88" dur="500"/>
                                        <p:tgtEl>
                                          <p:spTgt spid="41"/>
                                        </p:tgtEl>
                                      </p:cBhvr>
                                    </p:animEffect>
                                  </p:childTnLst>
                                </p:cTn>
                              </p:par>
                              <p:par>
                                <p:cTn id="89" presetID="12" presetClass="entr" presetSubtype="4" fill="hold" nodeType="withEffect">
                                  <p:stCondLst>
                                    <p:cond delay="0"/>
                                  </p:stCondLst>
                                  <p:childTnLst>
                                    <p:set>
                                      <p:cBhvr>
                                        <p:cTn id="90" dur="1" fill="hold">
                                          <p:stCondLst>
                                            <p:cond delay="0"/>
                                          </p:stCondLst>
                                        </p:cTn>
                                        <p:tgtEl>
                                          <p:spTgt spid="43"/>
                                        </p:tgtEl>
                                        <p:attrNameLst>
                                          <p:attrName>style.visibility</p:attrName>
                                        </p:attrNameLst>
                                      </p:cBhvr>
                                      <p:to>
                                        <p:strVal val="visible"/>
                                      </p:to>
                                    </p:set>
                                    <p:anim calcmode="lin" valueType="num">
                                      <p:cBhvr additive="base">
                                        <p:cTn id="91" dur="500"/>
                                        <p:tgtEl>
                                          <p:spTgt spid="43"/>
                                        </p:tgtEl>
                                        <p:attrNameLst>
                                          <p:attrName>ppt_y</p:attrName>
                                        </p:attrNameLst>
                                      </p:cBhvr>
                                      <p:tavLst>
                                        <p:tav tm="0">
                                          <p:val>
                                            <p:strVal val="#ppt_y+#ppt_h*1.125000"/>
                                          </p:val>
                                        </p:tav>
                                        <p:tav tm="100000">
                                          <p:val>
                                            <p:strVal val="#ppt_y"/>
                                          </p:val>
                                        </p:tav>
                                      </p:tavLst>
                                    </p:anim>
                                    <p:animEffect transition="in" filter="wipe(up)">
                                      <p:cBhvr>
                                        <p:cTn id="92" dur="500"/>
                                        <p:tgtEl>
                                          <p:spTgt spid="43"/>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42"/>
                                        </p:tgtEl>
                                        <p:attrNameLst>
                                          <p:attrName>style.visibility</p:attrName>
                                        </p:attrNameLst>
                                      </p:cBhvr>
                                      <p:to>
                                        <p:strVal val="visible"/>
                                      </p:to>
                                    </p:set>
                                    <p:anim calcmode="lin" valueType="num">
                                      <p:cBhvr additive="base">
                                        <p:cTn id="97" dur="500"/>
                                        <p:tgtEl>
                                          <p:spTgt spid="42"/>
                                        </p:tgtEl>
                                        <p:attrNameLst>
                                          <p:attrName>ppt_y</p:attrName>
                                        </p:attrNameLst>
                                      </p:cBhvr>
                                      <p:tavLst>
                                        <p:tav tm="0">
                                          <p:val>
                                            <p:strVal val="#ppt_y+#ppt_h*1.125000"/>
                                          </p:val>
                                        </p:tav>
                                        <p:tav tm="100000">
                                          <p:val>
                                            <p:strVal val="#ppt_y"/>
                                          </p:val>
                                        </p:tav>
                                      </p:tavLst>
                                    </p:anim>
                                    <p:animEffect transition="in" filter="wipe(up)">
                                      <p:cBhvr>
                                        <p:cTn id="9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77" grpId="0"/>
      <p:bldP spid="78" grpId="0"/>
      <p:bldP spid="80" grpId="0"/>
      <p:bldP spid="81" grpId="0"/>
      <p:bldP spid="83" grpId="0"/>
      <p:bldP spid="84" grpId="0"/>
      <p:bldP spid="24" grpId="0"/>
      <p:bldP spid="25"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191494" y="2082055"/>
            <a:ext cx="2451116" cy="3671972"/>
            <a:chOff x="945" y="1492"/>
            <a:chExt cx="1564" cy="2343"/>
          </a:xfrm>
        </p:grpSpPr>
        <p:sp>
          <p:nvSpPr>
            <p:cNvPr id="3" name="Freeform 5"/>
            <p:cNvSpPr>
              <a:spLocks noEditPoints="1"/>
            </p:cNvSpPr>
            <p:nvPr/>
          </p:nvSpPr>
          <p:spPr bwMode="auto">
            <a:xfrm>
              <a:off x="1182" y="1679"/>
              <a:ext cx="1267" cy="1964"/>
            </a:xfrm>
            <a:custGeom>
              <a:avLst/>
              <a:gdLst>
                <a:gd name="T0" fmla="*/ 303 w 534"/>
                <a:gd name="T1" fmla="*/ 483 h 829"/>
                <a:gd name="T2" fmla="*/ 285 w 534"/>
                <a:gd name="T3" fmla="*/ 372 h 829"/>
                <a:gd name="T4" fmla="*/ 341 w 534"/>
                <a:gd name="T5" fmla="*/ 316 h 829"/>
                <a:gd name="T6" fmla="*/ 394 w 534"/>
                <a:gd name="T7" fmla="*/ 375 h 829"/>
                <a:gd name="T8" fmla="*/ 386 w 534"/>
                <a:gd name="T9" fmla="*/ 474 h 829"/>
                <a:gd name="T10" fmla="*/ 339 w 534"/>
                <a:gd name="T11" fmla="*/ 254 h 829"/>
                <a:gd name="T12" fmla="*/ 281 w 534"/>
                <a:gd name="T13" fmla="*/ 273 h 829"/>
                <a:gd name="T14" fmla="*/ 242 w 534"/>
                <a:gd name="T15" fmla="*/ 344 h 829"/>
                <a:gd name="T16" fmla="*/ 238 w 534"/>
                <a:gd name="T17" fmla="*/ 449 h 829"/>
                <a:gd name="T18" fmla="*/ 274 w 534"/>
                <a:gd name="T19" fmla="*/ 533 h 829"/>
                <a:gd name="T20" fmla="*/ 330 w 534"/>
                <a:gd name="T21" fmla="*/ 569 h 829"/>
                <a:gd name="T22" fmla="*/ 385 w 534"/>
                <a:gd name="T23" fmla="*/ 549 h 829"/>
                <a:gd name="T24" fmla="*/ 420 w 534"/>
                <a:gd name="T25" fmla="*/ 490 h 829"/>
                <a:gd name="T26" fmla="*/ 431 w 534"/>
                <a:gd name="T27" fmla="*/ 409 h 829"/>
                <a:gd name="T28" fmla="*/ 414 w 534"/>
                <a:gd name="T29" fmla="*/ 329 h 829"/>
                <a:gd name="T30" fmla="*/ 375 w 534"/>
                <a:gd name="T31" fmla="*/ 272 h 829"/>
                <a:gd name="T32" fmla="*/ 352 w 534"/>
                <a:gd name="T33" fmla="*/ 635 h 829"/>
                <a:gd name="T34" fmla="*/ 198 w 534"/>
                <a:gd name="T35" fmla="*/ 516 h 829"/>
                <a:gd name="T36" fmla="*/ 228 w 534"/>
                <a:gd name="T37" fmla="*/ 234 h 829"/>
                <a:gd name="T38" fmla="*/ 388 w 534"/>
                <a:gd name="T39" fmla="*/ 217 h 829"/>
                <a:gd name="T40" fmla="*/ 463 w 534"/>
                <a:gd name="T41" fmla="*/ 409 h 829"/>
                <a:gd name="T42" fmla="*/ 402 w 534"/>
                <a:gd name="T43" fmla="*/ 604 h 829"/>
                <a:gd name="T44" fmla="*/ 298 w 534"/>
                <a:gd name="T45" fmla="*/ 130 h 829"/>
                <a:gd name="T46" fmla="*/ 196 w 534"/>
                <a:gd name="T47" fmla="*/ 186 h 829"/>
                <a:gd name="T48" fmla="*/ 133 w 534"/>
                <a:gd name="T49" fmla="*/ 345 h 829"/>
                <a:gd name="T50" fmla="*/ 155 w 534"/>
                <a:gd name="T51" fmla="*/ 547 h 829"/>
                <a:gd name="T52" fmla="*/ 245 w 534"/>
                <a:gd name="T53" fmla="*/ 673 h 829"/>
                <a:gd name="T54" fmla="*/ 354 w 534"/>
                <a:gd name="T55" fmla="*/ 689 h 829"/>
                <a:gd name="T56" fmla="*/ 437 w 534"/>
                <a:gd name="T57" fmla="*/ 616 h 829"/>
                <a:gd name="T58" fmla="*/ 480 w 534"/>
                <a:gd name="T59" fmla="*/ 499 h 829"/>
                <a:gd name="T60" fmla="*/ 482 w 534"/>
                <a:gd name="T61" fmla="*/ 362 h 829"/>
                <a:gd name="T62" fmla="*/ 443 w 534"/>
                <a:gd name="T63" fmla="*/ 238 h 829"/>
                <a:gd name="T64" fmla="*/ 368 w 534"/>
                <a:gd name="T65" fmla="*/ 150 h 829"/>
                <a:gd name="T66" fmla="*/ 265 w 534"/>
                <a:gd name="T67" fmla="*/ 765 h 829"/>
                <a:gd name="T68" fmla="*/ 61 w 534"/>
                <a:gd name="T69" fmla="*/ 416 h 829"/>
                <a:gd name="T70" fmla="*/ 241 w 534"/>
                <a:gd name="T71" fmla="*/ 63 h 829"/>
                <a:gd name="T72" fmla="*/ 464 w 534"/>
                <a:gd name="T73" fmla="*/ 203 h 829"/>
                <a:gd name="T74" fmla="*/ 507 w 534"/>
                <a:gd name="T75" fmla="*/ 517 h 829"/>
                <a:gd name="T76" fmla="*/ 356 w 534"/>
                <a:gd name="T77" fmla="*/ 756 h 829"/>
                <a:gd name="T78" fmla="*/ 223 w 534"/>
                <a:gd name="T79" fmla="*/ 4 h 829"/>
                <a:gd name="T80" fmla="*/ 69 w 534"/>
                <a:gd name="T81" fmla="*/ 126 h 829"/>
                <a:gd name="T82" fmla="*/ 1 w 534"/>
                <a:gd name="T83" fmla="*/ 417 h 829"/>
                <a:gd name="T84" fmla="*/ 87 w 534"/>
                <a:gd name="T85" fmla="*/ 708 h 829"/>
                <a:gd name="T86" fmla="*/ 251 w 534"/>
                <a:gd name="T87" fmla="*/ 826 h 829"/>
                <a:gd name="T88" fmla="*/ 404 w 534"/>
                <a:gd name="T89" fmla="*/ 778 h 829"/>
                <a:gd name="T90" fmla="*/ 496 w 534"/>
                <a:gd name="T91" fmla="*/ 641 h 829"/>
                <a:gd name="T92" fmla="*/ 533 w 534"/>
                <a:gd name="T93" fmla="*/ 470 h 829"/>
                <a:gd name="T94" fmla="*/ 517 w 534"/>
                <a:gd name="T95" fmla="*/ 286 h 829"/>
                <a:gd name="T96" fmla="*/ 451 w 534"/>
                <a:gd name="T97" fmla="*/ 127 h 829"/>
                <a:gd name="T98" fmla="*/ 330 w 534"/>
                <a:gd name="T99" fmla="*/ 17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Freeform 6"/>
            <p:cNvSpPr>
              <a:spLocks noEditPoints="1"/>
            </p:cNvSpPr>
            <p:nvPr/>
          </p:nvSpPr>
          <p:spPr bwMode="auto">
            <a:xfrm>
              <a:off x="945" y="1492"/>
              <a:ext cx="1538" cy="2343"/>
            </a:xfrm>
            <a:custGeom>
              <a:avLst/>
              <a:gdLst>
                <a:gd name="T0" fmla="*/ 476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7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4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
            <p:cNvSpPr>
              <a:spLocks noEditPoints="1"/>
            </p:cNvSpPr>
            <p:nvPr/>
          </p:nvSpPr>
          <p:spPr bwMode="auto">
            <a:xfrm>
              <a:off x="971" y="1492"/>
              <a:ext cx="1538" cy="2343"/>
            </a:xfrm>
            <a:custGeom>
              <a:avLst/>
              <a:gdLst>
                <a:gd name="T0" fmla="*/ 477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8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5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任意多边形 17"/>
          <p:cNvSpPr/>
          <p:nvPr/>
        </p:nvSpPr>
        <p:spPr>
          <a:xfrm rot="10800000">
            <a:off x="9334405" y="2797388"/>
            <a:ext cx="1666101" cy="2158946"/>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solidFill>
                <a:schemeClr val="tx1"/>
              </a:solidFill>
            </a:endParaRPr>
          </a:p>
        </p:txBody>
      </p:sp>
      <p:sp>
        <p:nvSpPr>
          <p:cNvPr id="16" name="任意多边形 15"/>
          <p:cNvSpPr/>
          <p:nvPr/>
        </p:nvSpPr>
        <p:spPr>
          <a:xfrm rot="5400000">
            <a:off x="8058492" y="3102862"/>
            <a:ext cx="1296368" cy="1548001"/>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5400000">
            <a:off x="6659047" y="3102863"/>
            <a:ext cx="1296368" cy="1548001"/>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5400000">
            <a:off x="5257317" y="3102865"/>
            <a:ext cx="1296368" cy="1548001"/>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16200000">
            <a:off x="2842936" y="2662147"/>
            <a:ext cx="2417349" cy="2429435"/>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grpSp>
        <p:nvGrpSpPr>
          <p:cNvPr id="20" name="Group 4"/>
          <p:cNvGrpSpPr>
            <a:grpSpLocks noChangeAspect="1"/>
          </p:cNvGrpSpPr>
          <p:nvPr/>
        </p:nvGrpSpPr>
        <p:grpSpPr bwMode="auto">
          <a:xfrm>
            <a:off x="7006384" y="3645390"/>
            <a:ext cx="431397" cy="453332"/>
            <a:chOff x="-334" y="2326"/>
            <a:chExt cx="472" cy="496"/>
          </a:xfrm>
          <a:solidFill>
            <a:srgbClr val="D9D28A"/>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6" name="Freeform 13"/>
          <p:cNvSpPr>
            <a:spLocks noEditPoints="1"/>
          </p:cNvSpPr>
          <p:nvPr/>
        </p:nvSpPr>
        <p:spPr bwMode="auto">
          <a:xfrm>
            <a:off x="5577260" y="3653867"/>
            <a:ext cx="446052" cy="436376"/>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rgbClr val="D9D2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7" name="Freeform 21"/>
          <p:cNvSpPr>
            <a:spLocks noEditPoints="1"/>
          </p:cNvSpPr>
          <p:nvPr/>
        </p:nvSpPr>
        <p:spPr bwMode="auto">
          <a:xfrm>
            <a:off x="8436973" y="3637903"/>
            <a:ext cx="466371" cy="468306"/>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D9D2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Freeform 25"/>
          <p:cNvSpPr>
            <a:spLocks noEditPoints="1"/>
          </p:cNvSpPr>
          <p:nvPr/>
        </p:nvSpPr>
        <p:spPr bwMode="auto">
          <a:xfrm>
            <a:off x="9881044" y="3640805"/>
            <a:ext cx="461533" cy="462500"/>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D9D2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文本框 28"/>
          <p:cNvSpPr txBox="1"/>
          <p:nvPr/>
        </p:nvSpPr>
        <p:spPr>
          <a:xfrm>
            <a:off x="5093666" y="2001631"/>
            <a:ext cx="1776472" cy="646331"/>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p:txBody>
      </p:sp>
      <p:sp>
        <p:nvSpPr>
          <p:cNvPr id="30" name="文本框 29"/>
          <p:cNvSpPr txBox="1"/>
          <p:nvPr/>
        </p:nvSpPr>
        <p:spPr>
          <a:xfrm>
            <a:off x="5326748" y="2732456"/>
            <a:ext cx="1450304" cy="400110"/>
          </a:xfrm>
          <a:prstGeom prst="rect">
            <a:avLst/>
          </a:prstGeom>
          <a:noFill/>
        </p:spPr>
        <p:txBody>
          <a:bodyPr wrap="square" rtlCol="0">
            <a:spAutoFit/>
          </a:bodyPr>
          <a:lstStyle/>
          <a:p>
            <a:r>
              <a:rPr lang="zh-CN" altLang="en-US" sz="2000" b="1" dirty="0">
                <a:solidFill>
                  <a:srgbClr val="0B3A8C"/>
                </a:solidFill>
                <a:latin typeface="微软雅黑" panose="020B0503020204020204" pitchFamily="34" charset="-122"/>
                <a:ea typeface="微软雅黑" panose="020B0503020204020204" pitchFamily="34" charset="-122"/>
                <a:cs typeface="+mn-ea"/>
                <a:sym typeface="+mn-lt"/>
              </a:rPr>
              <a:t>添加标题</a:t>
            </a:r>
          </a:p>
        </p:txBody>
      </p:sp>
      <p:sp>
        <p:nvSpPr>
          <p:cNvPr id="31" name="文本框 30"/>
          <p:cNvSpPr txBox="1"/>
          <p:nvPr/>
        </p:nvSpPr>
        <p:spPr>
          <a:xfrm>
            <a:off x="7776663" y="1988729"/>
            <a:ext cx="1776472" cy="646331"/>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p:txBody>
      </p:sp>
      <p:sp>
        <p:nvSpPr>
          <p:cNvPr id="32" name="文本框 31"/>
          <p:cNvSpPr txBox="1"/>
          <p:nvPr/>
        </p:nvSpPr>
        <p:spPr>
          <a:xfrm>
            <a:off x="8039628" y="2723281"/>
            <a:ext cx="1450304" cy="400110"/>
          </a:xfrm>
          <a:prstGeom prst="rect">
            <a:avLst/>
          </a:prstGeom>
          <a:noFill/>
        </p:spPr>
        <p:txBody>
          <a:bodyPr wrap="square" rtlCol="0">
            <a:spAutoFit/>
          </a:bodyPr>
          <a:lstStyle/>
          <a:p>
            <a:r>
              <a:rPr lang="zh-CN" altLang="en-US" sz="2000" b="1" dirty="0">
                <a:solidFill>
                  <a:srgbClr val="0B3A8C"/>
                </a:solidFill>
                <a:latin typeface="微软雅黑" panose="020B0503020204020204" pitchFamily="34" charset="-122"/>
                <a:ea typeface="微软雅黑" panose="020B0503020204020204" pitchFamily="34" charset="-122"/>
                <a:cs typeface="+mn-ea"/>
                <a:sym typeface="+mn-lt"/>
              </a:rPr>
              <a:t>添加标题</a:t>
            </a:r>
          </a:p>
        </p:txBody>
      </p:sp>
      <p:sp>
        <p:nvSpPr>
          <p:cNvPr id="33" name="文本框 32"/>
          <p:cNvSpPr txBox="1"/>
          <p:nvPr/>
        </p:nvSpPr>
        <p:spPr>
          <a:xfrm>
            <a:off x="5090728" y="5048366"/>
            <a:ext cx="1776472" cy="646331"/>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p:txBody>
      </p:sp>
      <p:sp>
        <p:nvSpPr>
          <p:cNvPr id="34" name="文本框 33"/>
          <p:cNvSpPr txBox="1"/>
          <p:nvPr/>
        </p:nvSpPr>
        <p:spPr>
          <a:xfrm>
            <a:off x="5368935" y="4647397"/>
            <a:ext cx="1450304" cy="400110"/>
          </a:xfrm>
          <a:prstGeom prst="rect">
            <a:avLst/>
          </a:prstGeom>
          <a:noFill/>
        </p:spPr>
        <p:txBody>
          <a:bodyPr wrap="square" rtlCol="0">
            <a:spAutoFit/>
          </a:bodyPr>
          <a:lstStyle/>
          <a:p>
            <a:r>
              <a:rPr lang="zh-CN" altLang="en-US" sz="2000" b="1" dirty="0">
                <a:solidFill>
                  <a:srgbClr val="0B3A8C"/>
                </a:solidFill>
                <a:latin typeface="微软雅黑" panose="020B0503020204020204" pitchFamily="34" charset="-122"/>
                <a:ea typeface="微软雅黑" panose="020B0503020204020204" pitchFamily="34" charset="-122"/>
                <a:cs typeface="+mn-ea"/>
                <a:sym typeface="+mn-lt"/>
              </a:rPr>
              <a:t>添加标题</a:t>
            </a:r>
          </a:p>
        </p:txBody>
      </p:sp>
      <p:sp>
        <p:nvSpPr>
          <p:cNvPr id="35" name="文本框 34"/>
          <p:cNvSpPr txBox="1"/>
          <p:nvPr/>
        </p:nvSpPr>
        <p:spPr>
          <a:xfrm>
            <a:off x="7776663" y="5035534"/>
            <a:ext cx="1799472" cy="646331"/>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p:txBody>
      </p:sp>
      <p:sp>
        <p:nvSpPr>
          <p:cNvPr id="36" name="文本框 35"/>
          <p:cNvSpPr txBox="1"/>
          <p:nvPr/>
        </p:nvSpPr>
        <p:spPr>
          <a:xfrm>
            <a:off x="8078818" y="4663597"/>
            <a:ext cx="1469081" cy="400110"/>
          </a:xfrm>
          <a:prstGeom prst="rect">
            <a:avLst/>
          </a:prstGeom>
          <a:noFill/>
        </p:spPr>
        <p:txBody>
          <a:bodyPr wrap="square" rtlCol="0">
            <a:spAutoFit/>
          </a:bodyPr>
          <a:lstStyle/>
          <a:p>
            <a:r>
              <a:rPr lang="zh-CN" altLang="en-US" sz="2000" b="1" dirty="0">
                <a:solidFill>
                  <a:srgbClr val="0B3A8C"/>
                </a:solidFill>
                <a:latin typeface="微软雅黑" panose="020B0503020204020204" pitchFamily="34" charset="-122"/>
                <a:ea typeface="微软雅黑" panose="020B0503020204020204" pitchFamily="34" charset="-122"/>
                <a:cs typeface="+mn-ea"/>
                <a:sym typeface="+mn-lt"/>
              </a:rPr>
              <a:t>添加标题</a:t>
            </a:r>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DA2C4A46-E1DA-4454-8C9A-1D6B218CBA03}" type="slidenum">
              <a:rPr lang="zh-CN" altLang="en-US" smtClean="0"/>
              <a:t>20</a:t>
            </a:fld>
            <a:endParaRPr lang="zh-CN" altLang="en-US"/>
          </a:p>
        </p:txBody>
      </p:sp>
      <p:sp>
        <p:nvSpPr>
          <p:cNvPr id="37" name="矩形 36"/>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16081" y="2517577"/>
            <a:ext cx="3159840" cy="923330"/>
          </a:xfrm>
          <a:prstGeom prst="rect">
            <a:avLst/>
          </a:prstGeom>
        </p:spPr>
        <p:txBody>
          <a:bodyPr wrap="none">
            <a:spAutoFit/>
          </a:bodyPr>
          <a:lstStyle/>
          <a:p>
            <a:pPr algn="ctr">
              <a:defRPr/>
            </a:pPr>
            <a:r>
              <a:rPr lang="zh-CN" altLang="en-US" sz="5400" b="1" spc="400" dirty="0">
                <a:ln w="19050">
                  <a:noFill/>
                </a:ln>
                <a:solidFill>
                  <a:srgbClr val="0B3A8C"/>
                </a:solidFill>
                <a:latin typeface="微软雅黑" panose="020B0503020204020204" pitchFamily="34" charset="-122"/>
                <a:ea typeface="微软雅黑" panose="020B0503020204020204" pitchFamily="34" charset="-122"/>
              </a:rPr>
              <a:t>第二部分</a:t>
            </a:r>
          </a:p>
        </p:txBody>
      </p:sp>
      <p:sp>
        <p:nvSpPr>
          <p:cNvPr id="7" name="矩形 6"/>
          <p:cNvSpPr/>
          <p:nvPr/>
        </p:nvSpPr>
        <p:spPr>
          <a:xfrm>
            <a:off x="4977746" y="3386315"/>
            <a:ext cx="2236510" cy="646331"/>
          </a:xfrm>
          <a:prstGeom prst="rect">
            <a:avLst/>
          </a:prstGeom>
        </p:spPr>
        <p:txBody>
          <a:bodyPr wrap="none">
            <a:spAutoFit/>
          </a:bodyPr>
          <a:lstStyle/>
          <a:p>
            <a:pPr algn="ctr">
              <a:defRPr/>
            </a:pPr>
            <a:r>
              <a:rPr lang="zh-CN" altLang="en-US" sz="3600" spc="400" dirty="0">
                <a:ln w="19050">
                  <a:noFill/>
                </a:ln>
                <a:solidFill>
                  <a:srgbClr val="0B3A8C"/>
                </a:solidFill>
                <a:latin typeface="微软雅黑" panose="020B0503020204020204" pitchFamily="34" charset="-122"/>
                <a:ea typeface="微软雅黑" panose="020B0503020204020204" pitchFamily="34" charset="-122"/>
              </a:rPr>
              <a:t>添加标题</a:t>
            </a:r>
          </a:p>
        </p:txBody>
      </p:sp>
      <p:sp>
        <p:nvSpPr>
          <p:cNvPr id="8" name="矩形 7"/>
          <p:cNvSpPr/>
          <p:nvPr/>
        </p:nvSpPr>
        <p:spPr>
          <a:xfrm>
            <a:off x="4028768" y="4032646"/>
            <a:ext cx="4134465" cy="307777"/>
          </a:xfrm>
          <a:prstGeom prst="rect">
            <a:avLst/>
          </a:prstGeom>
        </p:spPr>
        <p:txBody>
          <a:bodyPr wrap="none">
            <a:spAutoFit/>
          </a:bodyPr>
          <a:lstStyle/>
          <a:p>
            <a:r>
              <a:rPr lang="zh-CN" altLang="en-US" sz="1400" dirty="0">
                <a:solidFill>
                  <a:srgbClr val="0B3A8C"/>
                </a:solidFill>
                <a:latin typeface="微软雅黑" panose="020B0503020204020204" pitchFamily="34" charset="-122"/>
                <a:ea typeface="微软雅黑" panose="020B0503020204020204" pitchFamily="34" charset="-122"/>
              </a:rPr>
              <a:t>这里输入简单字概述这里输入简单简单的文字概述</a:t>
            </a:r>
            <a:endParaRPr lang="zh-CN" altLang="en-US" sz="1400" dirty="0">
              <a:solidFill>
                <a:srgbClr val="0B3A8C"/>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Placeholder 3"/>
          <p:cNvSpPr txBox="1"/>
          <p:nvPr/>
        </p:nvSpPr>
        <p:spPr>
          <a:xfrm>
            <a:off x="2707686" y="3901576"/>
            <a:ext cx="2032709"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defRPr/>
            </a:pPr>
            <a:r>
              <a:rPr lang="zh-CN" altLang="en-US" sz="10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1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 Placeholder 3"/>
          <p:cNvSpPr txBox="1"/>
          <p:nvPr/>
        </p:nvSpPr>
        <p:spPr>
          <a:xfrm>
            <a:off x="7179462" y="3901576"/>
            <a:ext cx="2032709"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defRPr/>
            </a:pPr>
            <a:r>
              <a:rPr lang="zh-CN" altLang="en-US" sz="10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1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Text Placeholder 3"/>
          <p:cNvSpPr txBox="1"/>
          <p:nvPr/>
        </p:nvSpPr>
        <p:spPr>
          <a:xfrm>
            <a:off x="7844805" y="1348936"/>
            <a:ext cx="2032709"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defRPr/>
            </a:pPr>
            <a:r>
              <a:rPr lang="zh-CN" altLang="en-US" sz="10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1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60" name="Straight Connector 212"/>
          <p:cNvCxnSpPr>
            <a:endCxn id="64" idx="6"/>
          </p:cNvCxnSpPr>
          <p:nvPr/>
        </p:nvCxnSpPr>
        <p:spPr>
          <a:xfrm flipH="1">
            <a:off x="4228858" y="2690602"/>
            <a:ext cx="557819" cy="0"/>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61" name="Freeform 130"/>
          <p:cNvSpPr>
            <a:spLocks noEditPoints="1"/>
          </p:cNvSpPr>
          <p:nvPr/>
        </p:nvSpPr>
        <p:spPr bwMode="auto">
          <a:xfrm>
            <a:off x="4922400" y="1663207"/>
            <a:ext cx="2134378" cy="2054789"/>
          </a:xfrm>
          <a:custGeom>
            <a:avLst/>
            <a:gdLst/>
            <a:ahLst/>
            <a:cxnLst>
              <a:cxn ang="0">
                <a:pos x="275" y="12"/>
              </a:cxn>
              <a:cxn ang="0">
                <a:pos x="297" y="7"/>
              </a:cxn>
              <a:cxn ang="0">
                <a:pos x="237" y="26"/>
              </a:cxn>
              <a:cxn ang="0">
                <a:pos x="731" y="474"/>
              </a:cxn>
              <a:cxn ang="0">
                <a:pos x="724" y="482"/>
              </a:cxn>
              <a:cxn ang="0">
                <a:pos x="470" y="13"/>
              </a:cxn>
              <a:cxn ang="0">
                <a:pos x="454" y="10"/>
              </a:cxn>
              <a:cxn ang="0">
                <a:pos x="470" y="32"/>
              </a:cxn>
              <a:cxn ang="0">
                <a:pos x="475" y="26"/>
              </a:cxn>
              <a:cxn ang="0">
                <a:pos x="432" y="9"/>
              </a:cxn>
              <a:cxn ang="0">
                <a:pos x="423" y="8"/>
              </a:cxn>
              <a:cxn ang="0">
                <a:pos x="397" y="9"/>
              </a:cxn>
              <a:cxn ang="0">
                <a:pos x="386" y="10"/>
              </a:cxn>
              <a:cxn ang="0">
                <a:pos x="390" y="18"/>
              </a:cxn>
              <a:cxn ang="0">
                <a:pos x="538" y="408"/>
              </a:cxn>
              <a:cxn ang="0">
                <a:pos x="730" y="264"/>
              </a:cxn>
              <a:cxn ang="0">
                <a:pos x="478" y="71"/>
              </a:cxn>
              <a:cxn ang="0">
                <a:pos x="418" y="50"/>
              </a:cxn>
              <a:cxn ang="0">
                <a:pos x="363" y="88"/>
              </a:cxn>
              <a:cxn ang="0">
                <a:pos x="418" y="83"/>
              </a:cxn>
              <a:cxn ang="0">
                <a:pos x="389" y="134"/>
              </a:cxn>
              <a:cxn ang="0">
                <a:pos x="366" y="141"/>
              </a:cxn>
              <a:cxn ang="0">
                <a:pos x="283" y="212"/>
              </a:cxn>
              <a:cxn ang="0">
                <a:pos x="375" y="215"/>
              </a:cxn>
              <a:cxn ang="0">
                <a:pos x="451" y="261"/>
              </a:cxn>
              <a:cxn ang="0">
                <a:pos x="492" y="285"/>
              </a:cxn>
              <a:cxn ang="0">
                <a:pos x="500" y="23"/>
              </a:cxn>
              <a:cxn ang="0">
                <a:pos x="512" y="40"/>
              </a:cxn>
              <a:cxn ang="0">
                <a:pos x="514" y="62"/>
              </a:cxn>
              <a:cxn ang="0">
                <a:pos x="671" y="360"/>
              </a:cxn>
              <a:cxn ang="0">
                <a:pos x="733" y="432"/>
              </a:cxn>
              <a:cxn ang="0">
                <a:pos x="314" y="123"/>
              </a:cxn>
              <a:cxn ang="0">
                <a:pos x="291" y="165"/>
              </a:cxn>
              <a:cxn ang="0">
                <a:pos x="288" y="153"/>
              </a:cxn>
              <a:cxn ang="0">
                <a:pos x="460" y="297"/>
              </a:cxn>
              <a:cxn ang="0">
                <a:pos x="364" y="533"/>
              </a:cxn>
              <a:cxn ang="0">
                <a:pos x="48" y="434"/>
              </a:cxn>
              <a:cxn ang="0">
                <a:pos x="126" y="647"/>
              </a:cxn>
              <a:cxn ang="0">
                <a:pos x="166" y="674"/>
              </a:cxn>
              <a:cxn ang="0">
                <a:pos x="11" y="348"/>
              </a:cxn>
              <a:cxn ang="0">
                <a:pos x="290" y="70"/>
              </a:cxn>
              <a:cxn ang="0">
                <a:pos x="88" y="161"/>
              </a:cxn>
              <a:cxn ang="0">
                <a:pos x="351" y="3"/>
              </a:cxn>
              <a:cxn ang="0">
                <a:pos x="352" y="1"/>
              </a:cxn>
              <a:cxn ang="0">
                <a:pos x="347" y="1"/>
              </a:cxn>
              <a:cxn ang="0">
                <a:pos x="341" y="2"/>
              </a:cxn>
              <a:cxn ang="0">
                <a:pos x="322" y="4"/>
              </a:cxn>
              <a:cxn ang="0">
                <a:pos x="281" y="13"/>
              </a:cxn>
              <a:cxn ang="0">
                <a:pos x="270" y="17"/>
              </a:cxn>
              <a:cxn ang="0">
                <a:pos x="242" y="33"/>
              </a:cxn>
              <a:cxn ang="0">
                <a:pos x="175" y="96"/>
              </a:cxn>
              <a:cxn ang="0">
                <a:pos x="299" y="35"/>
              </a:cxn>
              <a:cxn ang="0">
                <a:pos x="351" y="0"/>
              </a:cxn>
              <a:cxn ang="0">
                <a:pos x="330" y="2"/>
              </a:cxn>
              <a:cxn ang="0">
                <a:pos x="271" y="14"/>
              </a:cxn>
              <a:cxn ang="0">
                <a:pos x="319" y="3"/>
              </a:cxn>
              <a:cxn ang="0">
                <a:pos x="186" y="52"/>
              </a:cxn>
              <a:cxn ang="0">
                <a:pos x="208" y="42"/>
              </a:cxn>
              <a:cxn ang="0">
                <a:pos x="179" y="53"/>
              </a:cxn>
              <a:cxn ang="0">
                <a:pos x="193" y="48"/>
              </a:cxn>
              <a:cxn ang="0">
                <a:pos x="108" y="138"/>
              </a:cxn>
              <a:cxn ang="0">
                <a:pos x="86" y="134"/>
              </a:cxn>
              <a:cxn ang="0">
                <a:pos x="66" y="186"/>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chemeClr val="bg1">
              <a:lumMod val="75000"/>
            </a:schemeClr>
          </a:solidFill>
          <a:ln w="9525">
            <a:noFill/>
            <a:round/>
          </a:ln>
        </p:spPr>
        <p:txBody>
          <a:bodyPr vert="horz" wrap="square" lIns="91440" tIns="45720" rIns="91440" bIns="45720" numCol="1" anchor="t" anchorCtr="0" compatLnSpc="1"/>
          <a:lstStyle/>
          <a:p>
            <a:endParaRPr lang="en-US"/>
          </a:p>
        </p:txBody>
      </p:sp>
      <p:sp>
        <p:nvSpPr>
          <p:cNvPr id="63" name="Oval 195"/>
          <p:cNvSpPr/>
          <p:nvPr/>
        </p:nvSpPr>
        <p:spPr>
          <a:xfrm>
            <a:off x="2608275" y="1947859"/>
            <a:ext cx="1485487" cy="1485487"/>
          </a:xfrm>
          <a:prstGeom prst="ellipse">
            <a:avLst/>
          </a:prstGeom>
          <a:solidFill>
            <a:srgbClr val="005B9A"/>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400" dirty="0"/>
          </a:p>
        </p:txBody>
      </p:sp>
      <p:sp>
        <p:nvSpPr>
          <p:cNvPr id="64" name="Oval 208"/>
          <p:cNvSpPr/>
          <p:nvPr/>
        </p:nvSpPr>
        <p:spPr>
          <a:xfrm>
            <a:off x="2473178" y="1812762"/>
            <a:ext cx="1755679" cy="1755679"/>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Oval 189"/>
          <p:cNvSpPr/>
          <p:nvPr/>
        </p:nvSpPr>
        <p:spPr>
          <a:xfrm>
            <a:off x="689272" y="2123755"/>
            <a:ext cx="1133696" cy="1133693"/>
          </a:xfrm>
          <a:prstGeom prst="ellipse">
            <a:avLst/>
          </a:prstGeom>
          <a:solidFill>
            <a:schemeClr val="bg1">
              <a:lumMod val="5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400" dirty="0"/>
          </a:p>
        </p:txBody>
      </p:sp>
      <p:sp>
        <p:nvSpPr>
          <p:cNvPr id="67" name="Oval 209"/>
          <p:cNvSpPr/>
          <p:nvPr/>
        </p:nvSpPr>
        <p:spPr>
          <a:xfrm>
            <a:off x="597117" y="2031600"/>
            <a:ext cx="1318008" cy="1318005"/>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8" name="Arc 214"/>
          <p:cNvSpPr/>
          <p:nvPr/>
        </p:nvSpPr>
        <p:spPr>
          <a:xfrm>
            <a:off x="4786675" y="1494208"/>
            <a:ext cx="2392787" cy="2392787"/>
          </a:xfrm>
          <a:prstGeom prst="arc">
            <a:avLst>
              <a:gd name="adj1" fmla="val 21578092"/>
              <a:gd name="adj2" fmla="val 16283076"/>
            </a:avLst>
          </a:prstGeom>
          <a:ln w="19050">
            <a:solidFill>
              <a:srgbClr val="213F0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Connector 219"/>
          <p:cNvCxnSpPr/>
          <p:nvPr/>
        </p:nvCxnSpPr>
        <p:spPr>
          <a:xfrm flipH="1">
            <a:off x="1915125" y="2690602"/>
            <a:ext cx="557819" cy="0"/>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70" name="Straight Connector 220"/>
          <p:cNvCxnSpPr/>
          <p:nvPr/>
        </p:nvCxnSpPr>
        <p:spPr>
          <a:xfrm flipH="1">
            <a:off x="7179462" y="2690602"/>
            <a:ext cx="557819" cy="0"/>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2" name="Oval 222"/>
          <p:cNvSpPr/>
          <p:nvPr/>
        </p:nvSpPr>
        <p:spPr>
          <a:xfrm>
            <a:off x="7872378" y="1947859"/>
            <a:ext cx="1485487" cy="1485487"/>
          </a:xfrm>
          <a:prstGeom prst="ellipse">
            <a:avLst/>
          </a:prstGeom>
          <a:solidFill>
            <a:srgbClr val="005B9A"/>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400" dirty="0"/>
          </a:p>
        </p:txBody>
      </p:sp>
      <p:sp>
        <p:nvSpPr>
          <p:cNvPr id="73" name="Oval 223"/>
          <p:cNvSpPr/>
          <p:nvPr/>
        </p:nvSpPr>
        <p:spPr>
          <a:xfrm>
            <a:off x="7737281" y="1812762"/>
            <a:ext cx="1755679" cy="1755679"/>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4" name="Straight Connector 224"/>
          <p:cNvCxnSpPr/>
          <p:nvPr/>
        </p:nvCxnSpPr>
        <p:spPr>
          <a:xfrm flipH="1">
            <a:off x="9492960" y="2690602"/>
            <a:ext cx="557819" cy="0"/>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6" name="Oval 226"/>
          <p:cNvSpPr/>
          <p:nvPr/>
        </p:nvSpPr>
        <p:spPr>
          <a:xfrm>
            <a:off x="10142934" y="2123755"/>
            <a:ext cx="1133696" cy="1133693"/>
          </a:xfrm>
          <a:prstGeom prst="ellipse">
            <a:avLst/>
          </a:prstGeom>
          <a:solidFill>
            <a:schemeClr val="bg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400" dirty="0"/>
          </a:p>
        </p:txBody>
      </p:sp>
      <p:sp>
        <p:nvSpPr>
          <p:cNvPr id="77" name="Oval 227"/>
          <p:cNvSpPr/>
          <p:nvPr/>
        </p:nvSpPr>
        <p:spPr>
          <a:xfrm>
            <a:off x="10050779" y="2031600"/>
            <a:ext cx="1318008" cy="1318005"/>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8" name="Straight Connector 228"/>
          <p:cNvCxnSpPr/>
          <p:nvPr/>
        </p:nvCxnSpPr>
        <p:spPr>
          <a:xfrm flipH="1">
            <a:off x="6011978" y="1496711"/>
            <a:ext cx="916846" cy="0"/>
          </a:xfrm>
          <a:prstGeom prst="line">
            <a:avLst/>
          </a:prstGeom>
          <a:ln w="19050">
            <a:solidFill>
              <a:schemeClr val="tx1">
                <a:lumMod val="65000"/>
                <a:lumOff val="35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sp>
        <p:nvSpPr>
          <p:cNvPr id="80" name="Oval 233"/>
          <p:cNvSpPr/>
          <p:nvPr/>
        </p:nvSpPr>
        <p:spPr>
          <a:xfrm>
            <a:off x="7015119" y="1142444"/>
            <a:ext cx="720767" cy="720761"/>
          </a:xfrm>
          <a:prstGeom prst="ellipse">
            <a:avLst/>
          </a:prstGeom>
          <a:solidFill>
            <a:srgbClr val="D9D28A"/>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solidFill>
                  <a:srgbClr val="0B3A8C"/>
                </a:solidFill>
              </a:rPr>
              <a:t>02</a:t>
            </a:r>
          </a:p>
        </p:txBody>
      </p:sp>
      <p:sp>
        <p:nvSpPr>
          <p:cNvPr id="81" name="Oval 234"/>
          <p:cNvSpPr/>
          <p:nvPr/>
        </p:nvSpPr>
        <p:spPr>
          <a:xfrm>
            <a:off x="6956530" y="1083855"/>
            <a:ext cx="837946" cy="837940"/>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endParaRPr>
          </a:p>
        </p:txBody>
      </p:sp>
      <p:cxnSp>
        <p:nvCxnSpPr>
          <p:cNvPr id="82" name="Straight Connector 238"/>
          <p:cNvCxnSpPr/>
          <p:nvPr/>
        </p:nvCxnSpPr>
        <p:spPr>
          <a:xfrm>
            <a:off x="2166461" y="2713416"/>
            <a:ext cx="0" cy="897122"/>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84" name="Oval 241"/>
          <p:cNvSpPr/>
          <p:nvPr/>
        </p:nvSpPr>
        <p:spPr>
          <a:xfrm>
            <a:off x="1806077" y="3695084"/>
            <a:ext cx="720767" cy="720761"/>
          </a:xfrm>
          <a:prstGeom prst="ellipse">
            <a:avLst/>
          </a:prstGeom>
          <a:solidFill>
            <a:srgbClr val="D9D28A"/>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b="1" dirty="0">
                <a:solidFill>
                  <a:srgbClr val="0B3A8C"/>
                </a:solidFill>
              </a:rPr>
              <a:t>01</a:t>
            </a:r>
          </a:p>
        </p:txBody>
      </p:sp>
      <p:sp>
        <p:nvSpPr>
          <p:cNvPr id="85" name="Oval 242"/>
          <p:cNvSpPr/>
          <p:nvPr/>
        </p:nvSpPr>
        <p:spPr>
          <a:xfrm>
            <a:off x="1747488" y="3636495"/>
            <a:ext cx="837946" cy="837940"/>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endParaRPr>
          </a:p>
        </p:txBody>
      </p:sp>
      <p:cxnSp>
        <p:nvCxnSpPr>
          <p:cNvPr id="86" name="Straight Connector 247"/>
          <p:cNvCxnSpPr/>
          <p:nvPr/>
        </p:nvCxnSpPr>
        <p:spPr>
          <a:xfrm>
            <a:off x="848306" y="5201133"/>
            <a:ext cx="10284976" cy="0"/>
          </a:xfrm>
          <a:prstGeom prst="line">
            <a:avLst/>
          </a:prstGeom>
          <a:ln w="19050">
            <a:solidFill>
              <a:srgbClr val="0B3A8C"/>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248"/>
          <p:cNvCxnSpPr/>
          <p:nvPr/>
        </p:nvCxnSpPr>
        <p:spPr>
          <a:xfrm>
            <a:off x="9765321" y="2713416"/>
            <a:ext cx="0" cy="897122"/>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89" name="Oval 250"/>
          <p:cNvSpPr/>
          <p:nvPr/>
        </p:nvSpPr>
        <p:spPr>
          <a:xfrm>
            <a:off x="9404937" y="3695084"/>
            <a:ext cx="720767" cy="720761"/>
          </a:xfrm>
          <a:prstGeom prst="ellipse">
            <a:avLst/>
          </a:prstGeom>
          <a:solidFill>
            <a:srgbClr val="D9D28A"/>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1" dirty="0">
                <a:solidFill>
                  <a:srgbClr val="0B3A8C"/>
                </a:solidFill>
              </a:rPr>
              <a:t>03</a:t>
            </a:r>
          </a:p>
        </p:txBody>
      </p:sp>
      <p:sp>
        <p:nvSpPr>
          <p:cNvPr id="90" name="Oval 251"/>
          <p:cNvSpPr/>
          <p:nvPr/>
        </p:nvSpPr>
        <p:spPr>
          <a:xfrm>
            <a:off x="9346348" y="3636495"/>
            <a:ext cx="837946" cy="837940"/>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endParaRPr>
          </a:p>
        </p:txBody>
      </p:sp>
      <p:sp>
        <p:nvSpPr>
          <p:cNvPr id="91" name="TextBox 256"/>
          <p:cNvSpPr txBox="1"/>
          <p:nvPr/>
        </p:nvSpPr>
        <p:spPr>
          <a:xfrm>
            <a:off x="839966" y="5466369"/>
            <a:ext cx="10301657" cy="307777"/>
          </a:xfrm>
          <a:prstGeom prst="rect">
            <a:avLst/>
          </a:prstGeom>
          <a:noFill/>
        </p:spPr>
        <p:txBody>
          <a:bodyPr wrap="square" lIns="0" tIns="0" rIns="0" bIns="0" rtlCol="0">
            <a:spAutoFit/>
          </a:bodyPr>
          <a:lstStyle/>
          <a:p>
            <a:pPr algn="ctr"/>
            <a:r>
              <a:rPr lang="zh-CN" altLang="en-US" sz="10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这里输入简单字概述这里输入简单简单的文字概述这里输入简单字概述这里输入简单简单的文字概述</a:t>
            </a:r>
            <a:endParaRPr lang="zh-CN" altLang="en-US" sz="1000" dirty="0">
              <a:solidFill>
                <a:srgbClr val="213F01"/>
              </a:solidFill>
            </a:endParaRPr>
          </a:p>
        </p:txBody>
      </p:sp>
      <p:sp>
        <p:nvSpPr>
          <p:cNvPr id="92" name="KSO_Shape"/>
          <p:cNvSpPr/>
          <p:nvPr/>
        </p:nvSpPr>
        <p:spPr bwMode="auto">
          <a:xfrm>
            <a:off x="1017801" y="2330503"/>
            <a:ext cx="515746" cy="688484"/>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93" name="KSO_Shape"/>
          <p:cNvSpPr/>
          <p:nvPr/>
        </p:nvSpPr>
        <p:spPr bwMode="auto">
          <a:xfrm>
            <a:off x="10383081" y="2346360"/>
            <a:ext cx="689950" cy="68848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94" name="KSO_Shape"/>
          <p:cNvSpPr/>
          <p:nvPr/>
        </p:nvSpPr>
        <p:spPr bwMode="auto">
          <a:xfrm>
            <a:off x="2996105" y="2346360"/>
            <a:ext cx="689950" cy="688484"/>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95" name="KSO_Shape"/>
          <p:cNvSpPr/>
          <p:nvPr/>
        </p:nvSpPr>
        <p:spPr bwMode="auto">
          <a:xfrm>
            <a:off x="8301148" y="2302069"/>
            <a:ext cx="603164" cy="688484"/>
          </a:xfrm>
          <a:custGeom>
            <a:avLst/>
            <a:gdLst>
              <a:gd name="T0" fmla="*/ 928882 w 1282700"/>
              <a:gd name="T1" fmla="*/ 1017606 h 1516063"/>
              <a:gd name="T2" fmla="*/ 953834 w 1282700"/>
              <a:gd name="T3" fmla="*/ 1109512 h 1516063"/>
              <a:gd name="T4" fmla="*/ 917237 w 1282700"/>
              <a:gd name="T5" fmla="*/ 1195446 h 1516063"/>
              <a:gd name="T6" fmla="*/ 718619 w 1282700"/>
              <a:gd name="T7" fmla="*/ 1214690 h 1516063"/>
              <a:gd name="T8" fmla="*/ 666385 w 1282700"/>
              <a:gd name="T9" fmla="*/ 1138046 h 1516063"/>
              <a:gd name="T10" fmla="*/ 672706 w 1282700"/>
              <a:gd name="T11" fmla="*/ 1042491 h 1516063"/>
              <a:gd name="T12" fmla="*/ 734255 w 1282700"/>
              <a:gd name="T13" fmla="*/ 973146 h 1516063"/>
              <a:gd name="T14" fmla="*/ 673760 w 1282700"/>
              <a:gd name="T15" fmla="*/ 453398 h 1516063"/>
              <a:gd name="T16" fmla="*/ 520784 w 1282700"/>
              <a:gd name="T17" fmla="*/ 504920 h 1516063"/>
              <a:gd name="T18" fmla="*/ 387096 w 1282700"/>
              <a:gd name="T19" fmla="*/ 590347 h 1516063"/>
              <a:gd name="T20" fmla="*/ 278018 w 1282700"/>
              <a:gd name="T21" fmla="*/ 704694 h 1516063"/>
              <a:gd name="T22" fmla="*/ 198869 w 1282700"/>
              <a:gd name="T23" fmla="*/ 842641 h 1516063"/>
              <a:gd name="T24" fmla="*/ 154306 w 1282700"/>
              <a:gd name="T25" fmla="*/ 998871 h 1516063"/>
              <a:gd name="T26" fmla="*/ 150316 w 1282700"/>
              <a:gd name="T27" fmla="*/ 1166401 h 1516063"/>
              <a:gd name="T28" fmla="*/ 186897 w 1282700"/>
              <a:gd name="T29" fmla="*/ 1325623 h 1516063"/>
              <a:gd name="T30" fmla="*/ 259394 w 1282700"/>
              <a:gd name="T31" fmla="*/ 1467558 h 1516063"/>
              <a:gd name="T32" fmla="*/ 363152 w 1282700"/>
              <a:gd name="T33" fmla="*/ 1587224 h 1516063"/>
              <a:gd name="T34" fmla="*/ 492184 w 1282700"/>
              <a:gd name="T35" fmla="*/ 1678967 h 1516063"/>
              <a:gd name="T36" fmla="*/ 641834 w 1282700"/>
              <a:gd name="T37" fmla="*/ 1737802 h 1516063"/>
              <a:gd name="T38" fmla="*/ 806783 w 1282700"/>
              <a:gd name="T39" fmla="*/ 1758410 h 1516063"/>
              <a:gd name="T40" fmla="*/ 971398 w 1282700"/>
              <a:gd name="T41" fmla="*/ 1737802 h 1516063"/>
              <a:gd name="T42" fmla="*/ 1120716 w 1282700"/>
              <a:gd name="T43" fmla="*/ 1678967 h 1516063"/>
              <a:gd name="T44" fmla="*/ 1249748 w 1282700"/>
              <a:gd name="T45" fmla="*/ 1587224 h 1516063"/>
              <a:gd name="T46" fmla="*/ 1353506 w 1282700"/>
              <a:gd name="T47" fmla="*/ 1467558 h 1516063"/>
              <a:gd name="T48" fmla="*/ 1426336 w 1282700"/>
              <a:gd name="T49" fmla="*/ 1325623 h 1516063"/>
              <a:gd name="T50" fmla="*/ 1462585 w 1282700"/>
              <a:gd name="T51" fmla="*/ 1166401 h 1516063"/>
              <a:gd name="T52" fmla="*/ 1458594 w 1282700"/>
              <a:gd name="T53" fmla="*/ 998871 h 1516063"/>
              <a:gd name="T54" fmla="*/ 1414031 w 1282700"/>
              <a:gd name="T55" fmla="*/ 842641 h 1516063"/>
              <a:gd name="T56" fmla="*/ 1334882 w 1282700"/>
              <a:gd name="T57" fmla="*/ 704694 h 1516063"/>
              <a:gd name="T58" fmla="*/ 1225804 w 1282700"/>
              <a:gd name="T59" fmla="*/ 590347 h 1516063"/>
              <a:gd name="T60" fmla="*/ 1092449 w 1282700"/>
              <a:gd name="T61" fmla="*/ 504920 h 1516063"/>
              <a:gd name="T62" fmla="*/ 939140 w 1282700"/>
              <a:gd name="T63" fmla="*/ 453398 h 1516063"/>
              <a:gd name="T64" fmla="*/ 953107 w 1282700"/>
              <a:gd name="T65" fmla="*/ 0 h 1516063"/>
              <a:gd name="T66" fmla="*/ 979380 w 1282700"/>
              <a:gd name="T67" fmla="*/ 312459 h 1516063"/>
              <a:gd name="T68" fmla="*/ 1113732 w 1282700"/>
              <a:gd name="T69" fmla="*/ 354342 h 1516063"/>
              <a:gd name="T70" fmla="*/ 1236446 w 1282700"/>
              <a:gd name="T71" fmla="*/ 418163 h 1516063"/>
              <a:gd name="T72" fmla="*/ 1467573 w 1282700"/>
              <a:gd name="T73" fmla="*/ 638879 h 1516063"/>
              <a:gd name="T74" fmla="*/ 1545723 w 1282700"/>
              <a:gd name="T75" fmla="*/ 777822 h 1516063"/>
              <a:gd name="T76" fmla="*/ 1595275 w 1282700"/>
              <a:gd name="T77" fmla="*/ 932723 h 1516063"/>
              <a:gd name="T78" fmla="*/ 1612900 w 1282700"/>
              <a:gd name="T79" fmla="*/ 1099256 h 1516063"/>
              <a:gd name="T80" fmla="*/ 1587626 w 1282700"/>
              <a:gd name="T81" fmla="*/ 1300692 h 1516063"/>
              <a:gd name="T82" fmla="*/ 1515461 w 1282700"/>
              <a:gd name="T83" fmla="*/ 1483181 h 1516063"/>
              <a:gd name="T84" fmla="*/ 1403389 w 1282700"/>
              <a:gd name="T85" fmla="*/ 1641073 h 1516063"/>
              <a:gd name="T86" fmla="*/ 1257397 w 1282700"/>
              <a:gd name="T87" fmla="*/ 1767718 h 1516063"/>
              <a:gd name="T88" fmla="*/ 1083470 w 1282700"/>
              <a:gd name="T89" fmla="*/ 1856137 h 1516063"/>
              <a:gd name="T90" fmla="*/ 888925 w 1282700"/>
              <a:gd name="T91" fmla="*/ 1901012 h 1516063"/>
              <a:gd name="T92" fmla="*/ 683737 w 1282700"/>
              <a:gd name="T93" fmla="*/ 1895693 h 1516063"/>
              <a:gd name="T94" fmla="*/ 492517 w 1282700"/>
              <a:gd name="T95" fmla="*/ 1841844 h 1516063"/>
              <a:gd name="T96" fmla="*/ 323910 w 1282700"/>
              <a:gd name="T97" fmla="*/ 1745115 h 1516063"/>
              <a:gd name="T98" fmla="*/ 184237 w 1282700"/>
              <a:gd name="T99" fmla="*/ 1611821 h 1516063"/>
              <a:gd name="T100" fmla="*/ 79814 w 1282700"/>
              <a:gd name="T101" fmla="*/ 1448612 h 1516063"/>
              <a:gd name="T102" fmla="*/ 16628 w 1282700"/>
              <a:gd name="T103" fmla="*/ 1261468 h 1516063"/>
              <a:gd name="T104" fmla="*/ 1330 w 1282700"/>
              <a:gd name="T105" fmla="*/ 1059700 h 1516063"/>
              <a:gd name="T106" fmla="*/ 32591 w 1282700"/>
              <a:gd name="T107" fmla="*/ 871892 h 1516063"/>
              <a:gd name="T108" fmla="*/ 105088 w 1282700"/>
              <a:gd name="T109" fmla="*/ 701702 h 1516063"/>
              <a:gd name="T110" fmla="*/ 212837 w 1282700"/>
              <a:gd name="T111" fmla="*/ 554448 h 1516063"/>
              <a:gd name="T112" fmla="*/ 350183 w 1282700"/>
              <a:gd name="T113" fmla="*/ 434783 h 1516063"/>
              <a:gd name="T114" fmla="*/ 512802 w 1282700"/>
              <a:gd name="T115" fmla="*/ 348691 h 1516063"/>
              <a:gd name="T116" fmla="*/ 695043 w 1282700"/>
              <a:gd name="T117" fmla="*/ 301157 h 15160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2700" h="1516063">
                <a:moveTo>
                  <a:pt x="583935" y="525463"/>
                </a:moveTo>
                <a:lnTo>
                  <a:pt x="700617" y="525463"/>
                </a:lnTo>
                <a:lnTo>
                  <a:pt x="700617" y="774462"/>
                </a:lnTo>
                <a:lnTo>
                  <a:pt x="706967" y="778423"/>
                </a:lnTo>
                <a:lnTo>
                  <a:pt x="712788" y="782648"/>
                </a:lnTo>
                <a:lnTo>
                  <a:pt x="718873" y="787401"/>
                </a:lnTo>
                <a:lnTo>
                  <a:pt x="724429" y="792682"/>
                </a:lnTo>
                <a:lnTo>
                  <a:pt x="729456" y="797963"/>
                </a:lnTo>
                <a:lnTo>
                  <a:pt x="734484" y="803508"/>
                </a:lnTo>
                <a:lnTo>
                  <a:pt x="738717" y="809845"/>
                </a:lnTo>
                <a:lnTo>
                  <a:pt x="742686" y="815918"/>
                </a:lnTo>
                <a:lnTo>
                  <a:pt x="746390" y="822519"/>
                </a:lnTo>
                <a:lnTo>
                  <a:pt x="749565" y="829649"/>
                </a:lnTo>
                <a:lnTo>
                  <a:pt x="752475" y="836514"/>
                </a:lnTo>
                <a:lnTo>
                  <a:pt x="754592" y="843643"/>
                </a:lnTo>
                <a:lnTo>
                  <a:pt x="756444" y="851301"/>
                </a:lnTo>
                <a:lnTo>
                  <a:pt x="757767" y="858958"/>
                </a:lnTo>
                <a:lnTo>
                  <a:pt x="758561" y="866880"/>
                </a:lnTo>
                <a:lnTo>
                  <a:pt x="758825" y="874801"/>
                </a:lnTo>
                <a:lnTo>
                  <a:pt x="758561" y="882987"/>
                </a:lnTo>
                <a:lnTo>
                  <a:pt x="757767" y="890644"/>
                </a:lnTo>
                <a:lnTo>
                  <a:pt x="756444" y="898038"/>
                </a:lnTo>
                <a:lnTo>
                  <a:pt x="754592" y="905695"/>
                </a:lnTo>
                <a:lnTo>
                  <a:pt x="752475" y="912824"/>
                </a:lnTo>
                <a:lnTo>
                  <a:pt x="749565" y="920218"/>
                </a:lnTo>
                <a:lnTo>
                  <a:pt x="746390" y="926819"/>
                </a:lnTo>
                <a:lnTo>
                  <a:pt x="742686" y="933420"/>
                </a:lnTo>
                <a:lnTo>
                  <a:pt x="738717" y="939757"/>
                </a:lnTo>
                <a:lnTo>
                  <a:pt x="734484" y="945831"/>
                </a:lnTo>
                <a:lnTo>
                  <a:pt x="729456" y="951376"/>
                </a:lnTo>
                <a:lnTo>
                  <a:pt x="724429" y="956921"/>
                </a:lnTo>
                <a:lnTo>
                  <a:pt x="718873" y="961938"/>
                </a:lnTo>
                <a:lnTo>
                  <a:pt x="712788" y="966691"/>
                </a:lnTo>
                <a:lnTo>
                  <a:pt x="706967" y="970915"/>
                </a:lnTo>
                <a:lnTo>
                  <a:pt x="700617" y="975140"/>
                </a:lnTo>
                <a:lnTo>
                  <a:pt x="700617" y="1049338"/>
                </a:lnTo>
                <a:lnTo>
                  <a:pt x="583935" y="1049338"/>
                </a:lnTo>
                <a:lnTo>
                  <a:pt x="583935" y="975140"/>
                </a:lnTo>
                <a:lnTo>
                  <a:pt x="577585" y="970915"/>
                </a:lnTo>
                <a:lnTo>
                  <a:pt x="571500" y="966691"/>
                </a:lnTo>
                <a:lnTo>
                  <a:pt x="565679" y="961938"/>
                </a:lnTo>
                <a:lnTo>
                  <a:pt x="560123" y="956921"/>
                </a:lnTo>
                <a:lnTo>
                  <a:pt x="555096" y="951376"/>
                </a:lnTo>
                <a:lnTo>
                  <a:pt x="550333" y="945831"/>
                </a:lnTo>
                <a:lnTo>
                  <a:pt x="545835" y="939757"/>
                </a:lnTo>
                <a:lnTo>
                  <a:pt x="541602" y="933420"/>
                </a:lnTo>
                <a:lnTo>
                  <a:pt x="538162" y="926819"/>
                </a:lnTo>
                <a:lnTo>
                  <a:pt x="534987" y="920218"/>
                </a:lnTo>
                <a:lnTo>
                  <a:pt x="532077" y="912824"/>
                </a:lnTo>
                <a:lnTo>
                  <a:pt x="529960" y="905695"/>
                </a:lnTo>
                <a:lnTo>
                  <a:pt x="528108" y="898038"/>
                </a:lnTo>
                <a:lnTo>
                  <a:pt x="526785" y="890644"/>
                </a:lnTo>
                <a:lnTo>
                  <a:pt x="525727" y="882987"/>
                </a:lnTo>
                <a:lnTo>
                  <a:pt x="525462" y="874801"/>
                </a:lnTo>
                <a:lnTo>
                  <a:pt x="525727" y="866880"/>
                </a:lnTo>
                <a:lnTo>
                  <a:pt x="526785" y="858958"/>
                </a:lnTo>
                <a:lnTo>
                  <a:pt x="528108" y="851301"/>
                </a:lnTo>
                <a:lnTo>
                  <a:pt x="529960" y="843643"/>
                </a:lnTo>
                <a:lnTo>
                  <a:pt x="532077" y="836514"/>
                </a:lnTo>
                <a:lnTo>
                  <a:pt x="534987" y="829649"/>
                </a:lnTo>
                <a:lnTo>
                  <a:pt x="538162" y="822519"/>
                </a:lnTo>
                <a:lnTo>
                  <a:pt x="541602" y="815918"/>
                </a:lnTo>
                <a:lnTo>
                  <a:pt x="545835" y="809845"/>
                </a:lnTo>
                <a:lnTo>
                  <a:pt x="550333" y="803508"/>
                </a:lnTo>
                <a:lnTo>
                  <a:pt x="555096" y="797963"/>
                </a:lnTo>
                <a:lnTo>
                  <a:pt x="560123" y="792682"/>
                </a:lnTo>
                <a:lnTo>
                  <a:pt x="565679" y="787401"/>
                </a:lnTo>
                <a:lnTo>
                  <a:pt x="571500" y="782648"/>
                </a:lnTo>
                <a:lnTo>
                  <a:pt x="577585" y="778423"/>
                </a:lnTo>
                <a:lnTo>
                  <a:pt x="583935" y="774462"/>
                </a:lnTo>
                <a:lnTo>
                  <a:pt x="583935" y="525463"/>
                </a:lnTo>
                <a:close/>
                <a:moveTo>
                  <a:pt x="641615" y="349983"/>
                </a:moveTo>
                <a:lnTo>
                  <a:pt x="627862" y="350247"/>
                </a:lnTo>
                <a:lnTo>
                  <a:pt x="614374" y="350512"/>
                </a:lnTo>
                <a:lnTo>
                  <a:pt x="601150" y="351570"/>
                </a:lnTo>
                <a:lnTo>
                  <a:pt x="587926" y="352628"/>
                </a:lnTo>
                <a:lnTo>
                  <a:pt x="574703" y="354216"/>
                </a:lnTo>
                <a:lnTo>
                  <a:pt x="561479" y="356067"/>
                </a:lnTo>
                <a:lnTo>
                  <a:pt x="548784" y="358184"/>
                </a:lnTo>
                <a:lnTo>
                  <a:pt x="535825" y="360829"/>
                </a:lnTo>
                <a:lnTo>
                  <a:pt x="522866" y="363474"/>
                </a:lnTo>
                <a:lnTo>
                  <a:pt x="510435" y="366649"/>
                </a:lnTo>
                <a:lnTo>
                  <a:pt x="498005" y="369823"/>
                </a:lnTo>
                <a:lnTo>
                  <a:pt x="485575" y="373527"/>
                </a:lnTo>
                <a:lnTo>
                  <a:pt x="473409" y="377759"/>
                </a:lnTo>
                <a:lnTo>
                  <a:pt x="461243" y="381992"/>
                </a:lnTo>
                <a:lnTo>
                  <a:pt x="449077" y="386489"/>
                </a:lnTo>
                <a:lnTo>
                  <a:pt x="437441" y="391251"/>
                </a:lnTo>
                <a:lnTo>
                  <a:pt x="425539" y="396541"/>
                </a:lnTo>
                <a:lnTo>
                  <a:pt x="414167" y="401832"/>
                </a:lnTo>
                <a:lnTo>
                  <a:pt x="402794" y="407388"/>
                </a:lnTo>
                <a:lnTo>
                  <a:pt x="391422" y="413207"/>
                </a:lnTo>
                <a:lnTo>
                  <a:pt x="380579" y="419556"/>
                </a:lnTo>
                <a:lnTo>
                  <a:pt x="369471" y="425905"/>
                </a:lnTo>
                <a:lnTo>
                  <a:pt x="358892" y="432519"/>
                </a:lnTo>
                <a:lnTo>
                  <a:pt x="348313" y="439661"/>
                </a:lnTo>
                <a:lnTo>
                  <a:pt x="337998" y="446804"/>
                </a:lnTo>
                <a:lnTo>
                  <a:pt x="327684" y="454475"/>
                </a:lnTo>
                <a:lnTo>
                  <a:pt x="317634" y="462147"/>
                </a:lnTo>
                <a:lnTo>
                  <a:pt x="307848" y="469818"/>
                </a:lnTo>
                <a:lnTo>
                  <a:pt x="298063" y="478019"/>
                </a:lnTo>
                <a:lnTo>
                  <a:pt x="288806" y="486484"/>
                </a:lnTo>
                <a:lnTo>
                  <a:pt x="279549" y="495214"/>
                </a:lnTo>
                <a:lnTo>
                  <a:pt x="270557" y="503679"/>
                </a:lnTo>
                <a:lnTo>
                  <a:pt x="261565" y="512938"/>
                </a:lnTo>
                <a:lnTo>
                  <a:pt x="253102" y="521932"/>
                </a:lnTo>
                <a:lnTo>
                  <a:pt x="244903" y="531455"/>
                </a:lnTo>
                <a:lnTo>
                  <a:pt x="236705" y="540979"/>
                </a:lnTo>
                <a:lnTo>
                  <a:pt x="228770" y="551031"/>
                </a:lnTo>
                <a:lnTo>
                  <a:pt x="221101" y="560819"/>
                </a:lnTo>
                <a:lnTo>
                  <a:pt x="213695" y="571136"/>
                </a:lnTo>
                <a:lnTo>
                  <a:pt x="206290" y="581453"/>
                </a:lnTo>
                <a:lnTo>
                  <a:pt x="199414" y="592035"/>
                </a:lnTo>
                <a:lnTo>
                  <a:pt x="192802" y="602881"/>
                </a:lnTo>
                <a:lnTo>
                  <a:pt x="186190" y="613727"/>
                </a:lnTo>
                <a:lnTo>
                  <a:pt x="180107" y="624837"/>
                </a:lnTo>
                <a:lnTo>
                  <a:pt x="174289" y="635948"/>
                </a:lnTo>
                <a:lnTo>
                  <a:pt x="168470" y="647587"/>
                </a:lnTo>
                <a:lnTo>
                  <a:pt x="163181" y="659227"/>
                </a:lnTo>
                <a:lnTo>
                  <a:pt x="158156" y="670602"/>
                </a:lnTo>
                <a:lnTo>
                  <a:pt x="153395" y="682506"/>
                </a:lnTo>
                <a:lnTo>
                  <a:pt x="148635" y="694410"/>
                </a:lnTo>
                <a:lnTo>
                  <a:pt x="144403" y="706579"/>
                </a:lnTo>
                <a:lnTo>
                  <a:pt x="140436" y="719012"/>
                </a:lnTo>
                <a:lnTo>
                  <a:pt x="136733" y="731181"/>
                </a:lnTo>
                <a:lnTo>
                  <a:pt x="133295" y="743614"/>
                </a:lnTo>
                <a:lnTo>
                  <a:pt x="130122" y="756577"/>
                </a:lnTo>
                <a:lnTo>
                  <a:pt x="127477" y="769010"/>
                </a:lnTo>
                <a:lnTo>
                  <a:pt x="124832" y="781972"/>
                </a:lnTo>
                <a:lnTo>
                  <a:pt x="122716" y="794935"/>
                </a:lnTo>
                <a:lnTo>
                  <a:pt x="121129" y="808161"/>
                </a:lnTo>
                <a:lnTo>
                  <a:pt x="119543" y="821124"/>
                </a:lnTo>
                <a:lnTo>
                  <a:pt x="118485" y="834351"/>
                </a:lnTo>
                <a:lnTo>
                  <a:pt x="117427" y="847842"/>
                </a:lnTo>
                <a:lnTo>
                  <a:pt x="116898" y="861069"/>
                </a:lnTo>
                <a:lnTo>
                  <a:pt x="116898" y="874825"/>
                </a:lnTo>
                <a:lnTo>
                  <a:pt x="116898" y="888316"/>
                </a:lnTo>
                <a:lnTo>
                  <a:pt x="117427" y="901808"/>
                </a:lnTo>
                <a:lnTo>
                  <a:pt x="118485" y="915035"/>
                </a:lnTo>
                <a:lnTo>
                  <a:pt x="119543" y="928261"/>
                </a:lnTo>
                <a:lnTo>
                  <a:pt x="121129" y="941488"/>
                </a:lnTo>
                <a:lnTo>
                  <a:pt x="122716" y="954451"/>
                </a:lnTo>
                <a:lnTo>
                  <a:pt x="124832" y="967413"/>
                </a:lnTo>
                <a:lnTo>
                  <a:pt x="127477" y="980375"/>
                </a:lnTo>
                <a:lnTo>
                  <a:pt x="130122" y="993073"/>
                </a:lnTo>
                <a:lnTo>
                  <a:pt x="133295" y="1005771"/>
                </a:lnTo>
                <a:lnTo>
                  <a:pt x="136733" y="1018469"/>
                </a:lnTo>
                <a:lnTo>
                  <a:pt x="140436" y="1030637"/>
                </a:lnTo>
                <a:lnTo>
                  <a:pt x="144403" y="1042806"/>
                </a:lnTo>
                <a:lnTo>
                  <a:pt x="148635" y="1054975"/>
                </a:lnTo>
                <a:lnTo>
                  <a:pt x="153395" y="1066879"/>
                </a:lnTo>
                <a:lnTo>
                  <a:pt x="158156" y="1078783"/>
                </a:lnTo>
                <a:lnTo>
                  <a:pt x="163181" y="1090687"/>
                </a:lnTo>
                <a:lnTo>
                  <a:pt x="168470" y="1102062"/>
                </a:lnTo>
                <a:lnTo>
                  <a:pt x="174289" y="1113437"/>
                </a:lnTo>
                <a:lnTo>
                  <a:pt x="180107" y="1124813"/>
                </a:lnTo>
                <a:lnTo>
                  <a:pt x="186190" y="1135659"/>
                </a:lnTo>
                <a:lnTo>
                  <a:pt x="192802" y="1146769"/>
                </a:lnTo>
                <a:lnTo>
                  <a:pt x="199414" y="1157351"/>
                </a:lnTo>
                <a:lnTo>
                  <a:pt x="206290" y="1167932"/>
                </a:lnTo>
                <a:lnTo>
                  <a:pt x="213695" y="1178249"/>
                </a:lnTo>
                <a:lnTo>
                  <a:pt x="221101" y="1188566"/>
                </a:lnTo>
                <a:lnTo>
                  <a:pt x="228770" y="1198354"/>
                </a:lnTo>
                <a:lnTo>
                  <a:pt x="236705" y="1208406"/>
                </a:lnTo>
                <a:lnTo>
                  <a:pt x="244903" y="1217930"/>
                </a:lnTo>
                <a:lnTo>
                  <a:pt x="253102" y="1227453"/>
                </a:lnTo>
                <a:lnTo>
                  <a:pt x="261565" y="1236447"/>
                </a:lnTo>
                <a:lnTo>
                  <a:pt x="270557" y="1245706"/>
                </a:lnTo>
                <a:lnTo>
                  <a:pt x="279549" y="1254436"/>
                </a:lnTo>
                <a:lnTo>
                  <a:pt x="288806" y="1263166"/>
                </a:lnTo>
                <a:lnTo>
                  <a:pt x="298063" y="1271366"/>
                </a:lnTo>
                <a:lnTo>
                  <a:pt x="307848" y="1279567"/>
                </a:lnTo>
                <a:lnTo>
                  <a:pt x="317634" y="1287503"/>
                </a:lnTo>
                <a:lnTo>
                  <a:pt x="327684" y="1295175"/>
                </a:lnTo>
                <a:lnTo>
                  <a:pt x="337998" y="1302582"/>
                </a:lnTo>
                <a:lnTo>
                  <a:pt x="348313" y="1309724"/>
                </a:lnTo>
                <a:lnTo>
                  <a:pt x="358892" y="1316867"/>
                </a:lnTo>
                <a:lnTo>
                  <a:pt x="369471" y="1323480"/>
                </a:lnTo>
                <a:lnTo>
                  <a:pt x="380579" y="1329829"/>
                </a:lnTo>
                <a:lnTo>
                  <a:pt x="391422" y="1336178"/>
                </a:lnTo>
                <a:lnTo>
                  <a:pt x="402794" y="1341998"/>
                </a:lnTo>
                <a:lnTo>
                  <a:pt x="414167" y="1347553"/>
                </a:lnTo>
                <a:lnTo>
                  <a:pt x="425539" y="1353108"/>
                </a:lnTo>
                <a:lnTo>
                  <a:pt x="437441" y="1358399"/>
                </a:lnTo>
                <a:lnTo>
                  <a:pt x="449077" y="1363161"/>
                </a:lnTo>
                <a:lnTo>
                  <a:pt x="461243" y="1367922"/>
                </a:lnTo>
                <a:lnTo>
                  <a:pt x="473409" y="1372155"/>
                </a:lnTo>
                <a:lnTo>
                  <a:pt x="485575" y="1375858"/>
                </a:lnTo>
                <a:lnTo>
                  <a:pt x="498005" y="1379562"/>
                </a:lnTo>
                <a:lnTo>
                  <a:pt x="510435" y="1383001"/>
                </a:lnTo>
                <a:lnTo>
                  <a:pt x="522866" y="1385911"/>
                </a:lnTo>
                <a:lnTo>
                  <a:pt x="535825" y="1389085"/>
                </a:lnTo>
                <a:lnTo>
                  <a:pt x="548784" y="1391466"/>
                </a:lnTo>
                <a:lnTo>
                  <a:pt x="561479" y="1393582"/>
                </a:lnTo>
                <a:lnTo>
                  <a:pt x="574703" y="1395434"/>
                </a:lnTo>
                <a:lnTo>
                  <a:pt x="587926" y="1396757"/>
                </a:lnTo>
                <a:lnTo>
                  <a:pt x="601150" y="1398080"/>
                </a:lnTo>
                <a:lnTo>
                  <a:pt x="614374" y="1398873"/>
                </a:lnTo>
                <a:lnTo>
                  <a:pt x="627862" y="1399402"/>
                </a:lnTo>
                <a:lnTo>
                  <a:pt x="641615" y="1399402"/>
                </a:lnTo>
                <a:lnTo>
                  <a:pt x="654838" y="1399402"/>
                </a:lnTo>
                <a:lnTo>
                  <a:pt x="668327" y="1398873"/>
                </a:lnTo>
                <a:lnTo>
                  <a:pt x="681815" y="1398080"/>
                </a:lnTo>
                <a:lnTo>
                  <a:pt x="695038" y="1396757"/>
                </a:lnTo>
                <a:lnTo>
                  <a:pt x="707998" y="1395434"/>
                </a:lnTo>
                <a:lnTo>
                  <a:pt x="721221" y="1393582"/>
                </a:lnTo>
                <a:lnTo>
                  <a:pt x="734181" y="1391466"/>
                </a:lnTo>
                <a:lnTo>
                  <a:pt x="746875" y="1389085"/>
                </a:lnTo>
                <a:lnTo>
                  <a:pt x="759835" y="1385911"/>
                </a:lnTo>
                <a:lnTo>
                  <a:pt x="772529" y="1383001"/>
                </a:lnTo>
                <a:lnTo>
                  <a:pt x="784695" y="1379562"/>
                </a:lnTo>
                <a:lnTo>
                  <a:pt x="797390" y="1375858"/>
                </a:lnTo>
                <a:lnTo>
                  <a:pt x="809556" y="1372155"/>
                </a:lnTo>
                <a:lnTo>
                  <a:pt x="821457" y="1367922"/>
                </a:lnTo>
                <a:lnTo>
                  <a:pt x="833623" y="1363161"/>
                </a:lnTo>
                <a:lnTo>
                  <a:pt x="845524" y="1358399"/>
                </a:lnTo>
                <a:lnTo>
                  <a:pt x="857161" y="1353108"/>
                </a:lnTo>
                <a:lnTo>
                  <a:pt x="868798" y="1347553"/>
                </a:lnTo>
                <a:lnTo>
                  <a:pt x="879906" y="1341998"/>
                </a:lnTo>
                <a:lnTo>
                  <a:pt x="891278" y="1336178"/>
                </a:lnTo>
                <a:lnTo>
                  <a:pt x="902386" y="1329829"/>
                </a:lnTo>
                <a:lnTo>
                  <a:pt x="913230" y="1323480"/>
                </a:lnTo>
                <a:lnTo>
                  <a:pt x="924073" y="1316867"/>
                </a:lnTo>
                <a:lnTo>
                  <a:pt x="934387" y="1309724"/>
                </a:lnTo>
                <a:lnTo>
                  <a:pt x="944966" y="1302582"/>
                </a:lnTo>
                <a:lnTo>
                  <a:pt x="955016" y="1295175"/>
                </a:lnTo>
                <a:lnTo>
                  <a:pt x="965066" y="1287503"/>
                </a:lnTo>
                <a:lnTo>
                  <a:pt x="974852" y="1279567"/>
                </a:lnTo>
                <a:lnTo>
                  <a:pt x="984638" y="1271366"/>
                </a:lnTo>
                <a:lnTo>
                  <a:pt x="993894" y="1263166"/>
                </a:lnTo>
                <a:lnTo>
                  <a:pt x="1003151" y="1254436"/>
                </a:lnTo>
                <a:lnTo>
                  <a:pt x="1012143" y="1245706"/>
                </a:lnTo>
                <a:lnTo>
                  <a:pt x="1021135" y="1236447"/>
                </a:lnTo>
                <a:lnTo>
                  <a:pt x="1029598" y="1227453"/>
                </a:lnTo>
                <a:lnTo>
                  <a:pt x="1038061" y="1217930"/>
                </a:lnTo>
                <a:lnTo>
                  <a:pt x="1045996" y="1208406"/>
                </a:lnTo>
                <a:lnTo>
                  <a:pt x="1054194" y="1198354"/>
                </a:lnTo>
                <a:lnTo>
                  <a:pt x="1061599" y="1188566"/>
                </a:lnTo>
                <a:lnTo>
                  <a:pt x="1069005" y="1178249"/>
                </a:lnTo>
                <a:lnTo>
                  <a:pt x="1076410" y="1167932"/>
                </a:lnTo>
                <a:lnTo>
                  <a:pt x="1083286" y="1157351"/>
                </a:lnTo>
                <a:lnTo>
                  <a:pt x="1090163" y="1146769"/>
                </a:lnTo>
                <a:lnTo>
                  <a:pt x="1096510" y="1135659"/>
                </a:lnTo>
                <a:lnTo>
                  <a:pt x="1102593" y="1124813"/>
                </a:lnTo>
                <a:lnTo>
                  <a:pt x="1108676" y="1113437"/>
                </a:lnTo>
                <a:lnTo>
                  <a:pt x="1114230" y="1102062"/>
                </a:lnTo>
                <a:lnTo>
                  <a:pt x="1119519" y="1090687"/>
                </a:lnTo>
                <a:lnTo>
                  <a:pt x="1124544" y="1078783"/>
                </a:lnTo>
                <a:lnTo>
                  <a:pt x="1129834" y="1066879"/>
                </a:lnTo>
                <a:lnTo>
                  <a:pt x="1134330" y="1054975"/>
                </a:lnTo>
                <a:lnTo>
                  <a:pt x="1138297" y="1042806"/>
                </a:lnTo>
                <a:lnTo>
                  <a:pt x="1142264" y="1030637"/>
                </a:lnTo>
                <a:lnTo>
                  <a:pt x="1146231" y="1018469"/>
                </a:lnTo>
                <a:lnTo>
                  <a:pt x="1149669" y="1005771"/>
                </a:lnTo>
                <a:lnTo>
                  <a:pt x="1152579" y="993073"/>
                </a:lnTo>
                <a:lnTo>
                  <a:pt x="1155488" y="980375"/>
                </a:lnTo>
                <a:lnTo>
                  <a:pt x="1157868" y="967413"/>
                </a:lnTo>
                <a:lnTo>
                  <a:pt x="1159984" y="954451"/>
                </a:lnTo>
                <a:lnTo>
                  <a:pt x="1161835" y="941488"/>
                </a:lnTo>
                <a:lnTo>
                  <a:pt x="1163158" y="928261"/>
                </a:lnTo>
                <a:lnTo>
                  <a:pt x="1164745" y="915035"/>
                </a:lnTo>
                <a:lnTo>
                  <a:pt x="1165538" y="901808"/>
                </a:lnTo>
                <a:lnTo>
                  <a:pt x="1166067" y="888316"/>
                </a:lnTo>
                <a:lnTo>
                  <a:pt x="1166067" y="874825"/>
                </a:lnTo>
                <a:lnTo>
                  <a:pt x="1166067" y="861069"/>
                </a:lnTo>
                <a:lnTo>
                  <a:pt x="1165538" y="847842"/>
                </a:lnTo>
                <a:lnTo>
                  <a:pt x="1164745" y="834351"/>
                </a:lnTo>
                <a:lnTo>
                  <a:pt x="1163158" y="821124"/>
                </a:lnTo>
                <a:lnTo>
                  <a:pt x="1161835" y="808161"/>
                </a:lnTo>
                <a:lnTo>
                  <a:pt x="1159984" y="794935"/>
                </a:lnTo>
                <a:lnTo>
                  <a:pt x="1157868" y="781972"/>
                </a:lnTo>
                <a:lnTo>
                  <a:pt x="1155488" y="769010"/>
                </a:lnTo>
                <a:lnTo>
                  <a:pt x="1152579" y="756577"/>
                </a:lnTo>
                <a:lnTo>
                  <a:pt x="1149669" y="743614"/>
                </a:lnTo>
                <a:lnTo>
                  <a:pt x="1146231" y="731181"/>
                </a:lnTo>
                <a:lnTo>
                  <a:pt x="1142264" y="719012"/>
                </a:lnTo>
                <a:lnTo>
                  <a:pt x="1138297" y="706579"/>
                </a:lnTo>
                <a:lnTo>
                  <a:pt x="1134330" y="694410"/>
                </a:lnTo>
                <a:lnTo>
                  <a:pt x="1129834" y="682506"/>
                </a:lnTo>
                <a:lnTo>
                  <a:pt x="1124544" y="670602"/>
                </a:lnTo>
                <a:lnTo>
                  <a:pt x="1119519" y="659227"/>
                </a:lnTo>
                <a:lnTo>
                  <a:pt x="1114230" y="647587"/>
                </a:lnTo>
                <a:lnTo>
                  <a:pt x="1108676" y="635948"/>
                </a:lnTo>
                <a:lnTo>
                  <a:pt x="1102593" y="624837"/>
                </a:lnTo>
                <a:lnTo>
                  <a:pt x="1096510" y="613727"/>
                </a:lnTo>
                <a:lnTo>
                  <a:pt x="1090163" y="602881"/>
                </a:lnTo>
                <a:lnTo>
                  <a:pt x="1083286" y="592035"/>
                </a:lnTo>
                <a:lnTo>
                  <a:pt x="1076410" y="581453"/>
                </a:lnTo>
                <a:lnTo>
                  <a:pt x="1069005" y="571136"/>
                </a:lnTo>
                <a:lnTo>
                  <a:pt x="1061599" y="560819"/>
                </a:lnTo>
                <a:lnTo>
                  <a:pt x="1054194" y="551031"/>
                </a:lnTo>
                <a:lnTo>
                  <a:pt x="1045996" y="540979"/>
                </a:lnTo>
                <a:lnTo>
                  <a:pt x="1038061" y="531455"/>
                </a:lnTo>
                <a:lnTo>
                  <a:pt x="1029598" y="521932"/>
                </a:lnTo>
                <a:lnTo>
                  <a:pt x="1021135" y="512938"/>
                </a:lnTo>
                <a:lnTo>
                  <a:pt x="1012143" y="503679"/>
                </a:lnTo>
                <a:lnTo>
                  <a:pt x="1003151" y="495214"/>
                </a:lnTo>
                <a:lnTo>
                  <a:pt x="993894" y="486484"/>
                </a:lnTo>
                <a:lnTo>
                  <a:pt x="984638" y="478019"/>
                </a:lnTo>
                <a:lnTo>
                  <a:pt x="974852" y="469818"/>
                </a:lnTo>
                <a:lnTo>
                  <a:pt x="965066" y="462147"/>
                </a:lnTo>
                <a:lnTo>
                  <a:pt x="955016" y="454475"/>
                </a:lnTo>
                <a:lnTo>
                  <a:pt x="944966" y="446804"/>
                </a:lnTo>
                <a:lnTo>
                  <a:pt x="934387" y="439661"/>
                </a:lnTo>
                <a:lnTo>
                  <a:pt x="924073" y="432519"/>
                </a:lnTo>
                <a:lnTo>
                  <a:pt x="913230" y="425905"/>
                </a:lnTo>
                <a:lnTo>
                  <a:pt x="902386" y="419556"/>
                </a:lnTo>
                <a:lnTo>
                  <a:pt x="891278" y="413207"/>
                </a:lnTo>
                <a:lnTo>
                  <a:pt x="879906" y="407388"/>
                </a:lnTo>
                <a:lnTo>
                  <a:pt x="868798" y="401832"/>
                </a:lnTo>
                <a:lnTo>
                  <a:pt x="857161" y="396541"/>
                </a:lnTo>
                <a:lnTo>
                  <a:pt x="845524" y="391251"/>
                </a:lnTo>
                <a:lnTo>
                  <a:pt x="833623" y="386489"/>
                </a:lnTo>
                <a:lnTo>
                  <a:pt x="821457" y="381992"/>
                </a:lnTo>
                <a:lnTo>
                  <a:pt x="809556" y="377759"/>
                </a:lnTo>
                <a:lnTo>
                  <a:pt x="797390" y="373527"/>
                </a:lnTo>
                <a:lnTo>
                  <a:pt x="784695" y="369823"/>
                </a:lnTo>
                <a:lnTo>
                  <a:pt x="772529" y="366649"/>
                </a:lnTo>
                <a:lnTo>
                  <a:pt x="759835" y="363474"/>
                </a:lnTo>
                <a:lnTo>
                  <a:pt x="746875" y="360829"/>
                </a:lnTo>
                <a:lnTo>
                  <a:pt x="734181" y="358184"/>
                </a:lnTo>
                <a:lnTo>
                  <a:pt x="721221" y="356067"/>
                </a:lnTo>
                <a:lnTo>
                  <a:pt x="707998" y="354216"/>
                </a:lnTo>
                <a:lnTo>
                  <a:pt x="695038" y="352628"/>
                </a:lnTo>
                <a:lnTo>
                  <a:pt x="681815" y="351570"/>
                </a:lnTo>
                <a:lnTo>
                  <a:pt x="668327" y="350512"/>
                </a:lnTo>
                <a:lnTo>
                  <a:pt x="654838" y="350247"/>
                </a:lnTo>
                <a:lnTo>
                  <a:pt x="641615" y="349983"/>
                </a:lnTo>
                <a:close/>
                <a:moveTo>
                  <a:pt x="524717" y="0"/>
                </a:moveTo>
                <a:lnTo>
                  <a:pt x="757983" y="0"/>
                </a:lnTo>
                <a:lnTo>
                  <a:pt x="757983" y="116926"/>
                </a:lnTo>
                <a:lnTo>
                  <a:pt x="699799" y="116926"/>
                </a:lnTo>
                <a:lnTo>
                  <a:pt x="699799" y="236232"/>
                </a:lnTo>
                <a:lnTo>
                  <a:pt x="711171" y="237555"/>
                </a:lnTo>
                <a:lnTo>
                  <a:pt x="722544" y="238877"/>
                </a:lnTo>
                <a:lnTo>
                  <a:pt x="734181" y="240200"/>
                </a:lnTo>
                <a:lnTo>
                  <a:pt x="745289" y="242052"/>
                </a:lnTo>
                <a:lnTo>
                  <a:pt x="756661" y="243903"/>
                </a:lnTo>
                <a:lnTo>
                  <a:pt x="767504" y="246020"/>
                </a:lnTo>
                <a:lnTo>
                  <a:pt x="778877" y="248665"/>
                </a:lnTo>
                <a:lnTo>
                  <a:pt x="789985" y="251046"/>
                </a:lnTo>
                <a:lnTo>
                  <a:pt x="800828" y="253691"/>
                </a:lnTo>
                <a:lnTo>
                  <a:pt x="811672" y="256601"/>
                </a:lnTo>
                <a:lnTo>
                  <a:pt x="822515" y="259776"/>
                </a:lnTo>
                <a:lnTo>
                  <a:pt x="833359" y="262950"/>
                </a:lnTo>
                <a:lnTo>
                  <a:pt x="843673" y="266654"/>
                </a:lnTo>
                <a:lnTo>
                  <a:pt x="854516" y="270093"/>
                </a:lnTo>
                <a:lnTo>
                  <a:pt x="865095" y="273796"/>
                </a:lnTo>
                <a:lnTo>
                  <a:pt x="875145" y="277764"/>
                </a:lnTo>
                <a:lnTo>
                  <a:pt x="885724" y="281997"/>
                </a:lnTo>
                <a:lnTo>
                  <a:pt x="895774" y="286494"/>
                </a:lnTo>
                <a:lnTo>
                  <a:pt x="905824" y="290991"/>
                </a:lnTo>
                <a:lnTo>
                  <a:pt x="915874" y="295488"/>
                </a:lnTo>
                <a:lnTo>
                  <a:pt x="925924" y="300250"/>
                </a:lnTo>
                <a:lnTo>
                  <a:pt x="935445" y="305541"/>
                </a:lnTo>
                <a:lnTo>
                  <a:pt x="945495" y="310567"/>
                </a:lnTo>
                <a:lnTo>
                  <a:pt x="955016" y="315858"/>
                </a:lnTo>
                <a:lnTo>
                  <a:pt x="964537" y="321148"/>
                </a:lnTo>
                <a:lnTo>
                  <a:pt x="973794" y="327233"/>
                </a:lnTo>
                <a:lnTo>
                  <a:pt x="983315" y="332788"/>
                </a:lnTo>
                <a:lnTo>
                  <a:pt x="992307" y="338608"/>
                </a:lnTo>
                <a:lnTo>
                  <a:pt x="1001564" y="344957"/>
                </a:lnTo>
                <a:lnTo>
                  <a:pt x="1010556" y="351041"/>
                </a:lnTo>
                <a:lnTo>
                  <a:pt x="1019548" y="357390"/>
                </a:lnTo>
                <a:lnTo>
                  <a:pt x="1028276" y="364268"/>
                </a:lnTo>
                <a:lnTo>
                  <a:pt x="1156017" y="236232"/>
                </a:lnTo>
                <a:lnTo>
                  <a:pt x="1279791" y="360035"/>
                </a:lnTo>
                <a:lnTo>
                  <a:pt x="1152050" y="487807"/>
                </a:lnTo>
                <a:lnTo>
                  <a:pt x="1159455" y="498124"/>
                </a:lnTo>
                <a:lnTo>
                  <a:pt x="1167125" y="508441"/>
                </a:lnTo>
                <a:lnTo>
                  <a:pt x="1174001" y="518758"/>
                </a:lnTo>
                <a:lnTo>
                  <a:pt x="1180877" y="529604"/>
                </a:lnTo>
                <a:lnTo>
                  <a:pt x="1187754" y="540185"/>
                </a:lnTo>
                <a:lnTo>
                  <a:pt x="1194366" y="551031"/>
                </a:lnTo>
                <a:lnTo>
                  <a:pt x="1200449" y="561877"/>
                </a:lnTo>
                <a:lnTo>
                  <a:pt x="1206796" y="573252"/>
                </a:lnTo>
                <a:lnTo>
                  <a:pt x="1212614" y="584627"/>
                </a:lnTo>
                <a:lnTo>
                  <a:pt x="1218433" y="596003"/>
                </a:lnTo>
                <a:lnTo>
                  <a:pt x="1223987" y="607642"/>
                </a:lnTo>
                <a:lnTo>
                  <a:pt x="1229276" y="619017"/>
                </a:lnTo>
                <a:lnTo>
                  <a:pt x="1234037" y="630922"/>
                </a:lnTo>
                <a:lnTo>
                  <a:pt x="1239062" y="643090"/>
                </a:lnTo>
                <a:lnTo>
                  <a:pt x="1243558" y="654730"/>
                </a:lnTo>
                <a:lnTo>
                  <a:pt x="1248054" y="667163"/>
                </a:lnTo>
                <a:lnTo>
                  <a:pt x="1252021" y="679332"/>
                </a:lnTo>
                <a:lnTo>
                  <a:pt x="1255724" y="691501"/>
                </a:lnTo>
                <a:lnTo>
                  <a:pt x="1259691" y="704198"/>
                </a:lnTo>
                <a:lnTo>
                  <a:pt x="1262864" y="716896"/>
                </a:lnTo>
                <a:lnTo>
                  <a:pt x="1266038" y="729329"/>
                </a:lnTo>
                <a:lnTo>
                  <a:pt x="1268683" y="742292"/>
                </a:lnTo>
                <a:lnTo>
                  <a:pt x="1271328" y="755254"/>
                </a:lnTo>
                <a:lnTo>
                  <a:pt x="1273708" y="767952"/>
                </a:lnTo>
                <a:lnTo>
                  <a:pt x="1275559" y="781179"/>
                </a:lnTo>
                <a:lnTo>
                  <a:pt x="1277675" y="794406"/>
                </a:lnTo>
                <a:lnTo>
                  <a:pt x="1279262" y="807632"/>
                </a:lnTo>
                <a:lnTo>
                  <a:pt x="1280584" y="820595"/>
                </a:lnTo>
                <a:lnTo>
                  <a:pt x="1281378" y="834086"/>
                </a:lnTo>
                <a:lnTo>
                  <a:pt x="1282171" y="847842"/>
                </a:lnTo>
                <a:lnTo>
                  <a:pt x="1282435" y="861069"/>
                </a:lnTo>
                <a:lnTo>
                  <a:pt x="1282700" y="874825"/>
                </a:lnTo>
                <a:lnTo>
                  <a:pt x="1282435" y="891226"/>
                </a:lnTo>
                <a:lnTo>
                  <a:pt x="1281907" y="907892"/>
                </a:lnTo>
                <a:lnTo>
                  <a:pt x="1280849" y="924293"/>
                </a:lnTo>
                <a:lnTo>
                  <a:pt x="1279526" y="940430"/>
                </a:lnTo>
                <a:lnTo>
                  <a:pt x="1277675" y="956302"/>
                </a:lnTo>
                <a:lnTo>
                  <a:pt x="1275030" y="972439"/>
                </a:lnTo>
                <a:lnTo>
                  <a:pt x="1272650" y="988311"/>
                </a:lnTo>
                <a:lnTo>
                  <a:pt x="1269476" y="1003919"/>
                </a:lnTo>
                <a:lnTo>
                  <a:pt x="1266303" y="1019527"/>
                </a:lnTo>
                <a:lnTo>
                  <a:pt x="1262600" y="1035134"/>
                </a:lnTo>
                <a:lnTo>
                  <a:pt x="1258368" y="1050478"/>
                </a:lnTo>
                <a:lnTo>
                  <a:pt x="1253608" y="1065292"/>
                </a:lnTo>
                <a:lnTo>
                  <a:pt x="1248847" y="1080370"/>
                </a:lnTo>
                <a:lnTo>
                  <a:pt x="1243822" y="1095184"/>
                </a:lnTo>
                <a:lnTo>
                  <a:pt x="1238004" y="1109999"/>
                </a:lnTo>
                <a:lnTo>
                  <a:pt x="1232185" y="1124284"/>
                </a:lnTo>
                <a:lnTo>
                  <a:pt x="1226103" y="1138569"/>
                </a:lnTo>
                <a:lnTo>
                  <a:pt x="1219226" y="1152854"/>
                </a:lnTo>
                <a:lnTo>
                  <a:pt x="1212350" y="1166874"/>
                </a:lnTo>
                <a:lnTo>
                  <a:pt x="1205209" y="1180365"/>
                </a:lnTo>
                <a:lnTo>
                  <a:pt x="1197539" y="1193857"/>
                </a:lnTo>
                <a:lnTo>
                  <a:pt x="1189869" y="1207348"/>
                </a:lnTo>
                <a:lnTo>
                  <a:pt x="1181406" y="1220575"/>
                </a:lnTo>
                <a:lnTo>
                  <a:pt x="1173208" y="1233273"/>
                </a:lnTo>
                <a:lnTo>
                  <a:pt x="1164480" y="1245971"/>
                </a:lnTo>
                <a:lnTo>
                  <a:pt x="1155223" y="1258668"/>
                </a:lnTo>
                <a:lnTo>
                  <a:pt x="1145967" y="1270573"/>
                </a:lnTo>
                <a:lnTo>
                  <a:pt x="1136181" y="1282741"/>
                </a:lnTo>
                <a:lnTo>
                  <a:pt x="1126396" y="1294646"/>
                </a:lnTo>
                <a:lnTo>
                  <a:pt x="1116081" y="1306021"/>
                </a:lnTo>
                <a:lnTo>
                  <a:pt x="1105502" y="1317396"/>
                </a:lnTo>
                <a:lnTo>
                  <a:pt x="1094923" y="1328242"/>
                </a:lnTo>
                <a:lnTo>
                  <a:pt x="1083815" y="1339088"/>
                </a:lnTo>
                <a:lnTo>
                  <a:pt x="1072707" y="1349669"/>
                </a:lnTo>
                <a:lnTo>
                  <a:pt x="1061071" y="1359722"/>
                </a:lnTo>
                <a:lnTo>
                  <a:pt x="1049169" y="1369774"/>
                </a:lnTo>
                <a:lnTo>
                  <a:pt x="1037268" y="1379297"/>
                </a:lnTo>
                <a:lnTo>
                  <a:pt x="1025102" y="1388821"/>
                </a:lnTo>
                <a:lnTo>
                  <a:pt x="1012407" y="1397815"/>
                </a:lnTo>
                <a:lnTo>
                  <a:pt x="999977" y="1406809"/>
                </a:lnTo>
                <a:lnTo>
                  <a:pt x="987018" y="1415010"/>
                </a:lnTo>
                <a:lnTo>
                  <a:pt x="973794" y="1423211"/>
                </a:lnTo>
                <a:lnTo>
                  <a:pt x="960570" y="1431147"/>
                </a:lnTo>
                <a:lnTo>
                  <a:pt x="947082" y="1438554"/>
                </a:lnTo>
                <a:lnTo>
                  <a:pt x="933330" y="1445961"/>
                </a:lnTo>
                <a:lnTo>
                  <a:pt x="919313" y="1452839"/>
                </a:lnTo>
                <a:lnTo>
                  <a:pt x="905295" y="1459452"/>
                </a:lnTo>
                <a:lnTo>
                  <a:pt x="891014" y="1465801"/>
                </a:lnTo>
                <a:lnTo>
                  <a:pt x="876468" y="1471621"/>
                </a:lnTo>
                <a:lnTo>
                  <a:pt x="861657" y="1477176"/>
                </a:lnTo>
                <a:lnTo>
                  <a:pt x="847111" y="1482467"/>
                </a:lnTo>
                <a:lnTo>
                  <a:pt x="832036" y="1487493"/>
                </a:lnTo>
                <a:lnTo>
                  <a:pt x="816961" y="1491726"/>
                </a:lnTo>
                <a:lnTo>
                  <a:pt x="801622" y="1495958"/>
                </a:lnTo>
                <a:lnTo>
                  <a:pt x="786018" y="1499926"/>
                </a:lnTo>
                <a:lnTo>
                  <a:pt x="770678" y="1503101"/>
                </a:lnTo>
                <a:lnTo>
                  <a:pt x="755074" y="1506275"/>
                </a:lnTo>
                <a:lnTo>
                  <a:pt x="739206" y="1508656"/>
                </a:lnTo>
                <a:lnTo>
                  <a:pt x="723073" y="1511037"/>
                </a:lnTo>
                <a:lnTo>
                  <a:pt x="706940" y="1512889"/>
                </a:lnTo>
                <a:lnTo>
                  <a:pt x="690542" y="1514211"/>
                </a:lnTo>
                <a:lnTo>
                  <a:pt x="674409" y="1515270"/>
                </a:lnTo>
                <a:lnTo>
                  <a:pt x="658012" y="1515799"/>
                </a:lnTo>
                <a:lnTo>
                  <a:pt x="641615" y="1516063"/>
                </a:lnTo>
                <a:lnTo>
                  <a:pt x="624953" y="1515799"/>
                </a:lnTo>
                <a:lnTo>
                  <a:pt x="608555" y="1515270"/>
                </a:lnTo>
                <a:lnTo>
                  <a:pt x="592158" y="1514211"/>
                </a:lnTo>
                <a:lnTo>
                  <a:pt x="575761" y="1512889"/>
                </a:lnTo>
                <a:lnTo>
                  <a:pt x="559628" y="1511037"/>
                </a:lnTo>
                <a:lnTo>
                  <a:pt x="543759" y="1508656"/>
                </a:lnTo>
                <a:lnTo>
                  <a:pt x="527891" y="1506275"/>
                </a:lnTo>
                <a:lnTo>
                  <a:pt x="512287" y="1503101"/>
                </a:lnTo>
                <a:lnTo>
                  <a:pt x="496683" y="1499926"/>
                </a:lnTo>
                <a:lnTo>
                  <a:pt x="481079" y="1495958"/>
                </a:lnTo>
                <a:lnTo>
                  <a:pt x="465739" y="1491726"/>
                </a:lnTo>
                <a:lnTo>
                  <a:pt x="450929" y="1487493"/>
                </a:lnTo>
                <a:lnTo>
                  <a:pt x="435854" y="1482467"/>
                </a:lnTo>
                <a:lnTo>
                  <a:pt x="421043" y="1477176"/>
                </a:lnTo>
                <a:lnTo>
                  <a:pt x="406233" y="1471621"/>
                </a:lnTo>
                <a:lnTo>
                  <a:pt x="391687" y="1465801"/>
                </a:lnTo>
                <a:lnTo>
                  <a:pt x="377669" y="1459452"/>
                </a:lnTo>
                <a:lnTo>
                  <a:pt x="363388" y="1452839"/>
                </a:lnTo>
                <a:lnTo>
                  <a:pt x="349371" y="1445961"/>
                </a:lnTo>
                <a:lnTo>
                  <a:pt x="335618" y="1438554"/>
                </a:lnTo>
                <a:lnTo>
                  <a:pt x="322394" y="1431147"/>
                </a:lnTo>
                <a:lnTo>
                  <a:pt x="308906" y="1423211"/>
                </a:lnTo>
                <a:lnTo>
                  <a:pt x="295682" y="1415010"/>
                </a:lnTo>
                <a:lnTo>
                  <a:pt x="282988" y="1406809"/>
                </a:lnTo>
                <a:lnTo>
                  <a:pt x="270293" y="1397815"/>
                </a:lnTo>
                <a:lnTo>
                  <a:pt x="257598" y="1388821"/>
                </a:lnTo>
                <a:lnTo>
                  <a:pt x="245697" y="1379297"/>
                </a:lnTo>
                <a:lnTo>
                  <a:pt x="233531" y="1369774"/>
                </a:lnTo>
                <a:lnTo>
                  <a:pt x="221630" y="1359722"/>
                </a:lnTo>
                <a:lnTo>
                  <a:pt x="210257" y="1349669"/>
                </a:lnTo>
                <a:lnTo>
                  <a:pt x="198885" y="1339088"/>
                </a:lnTo>
                <a:lnTo>
                  <a:pt x="188041" y="1328242"/>
                </a:lnTo>
                <a:lnTo>
                  <a:pt x="177198" y="1317396"/>
                </a:lnTo>
                <a:lnTo>
                  <a:pt x="166619" y="1306021"/>
                </a:lnTo>
                <a:lnTo>
                  <a:pt x="156569" y="1294646"/>
                </a:lnTo>
                <a:lnTo>
                  <a:pt x="146519" y="1282741"/>
                </a:lnTo>
                <a:lnTo>
                  <a:pt x="136998" y="1270573"/>
                </a:lnTo>
                <a:lnTo>
                  <a:pt x="127477" y="1258668"/>
                </a:lnTo>
                <a:lnTo>
                  <a:pt x="118485" y="1245971"/>
                </a:lnTo>
                <a:lnTo>
                  <a:pt x="109493" y="1233273"/>
                </a:lnTo>
                <a:lnTo>
                  <a:pt x="101294" y="1220575"/>
                </a:lnTo>
                <a:lnTo>
                  <a:pt x="92831" y="1207348"/>
                </a:lnTo>
                <a:lnTo>
                  <a:pt x="85161" y="1193857"/>
                </a:lnTo>
                <a:lnTo>
                  <a:pt x="77756" y="1180365"/>
                </a:lnTo>
                <a:lnTo>
                  <a:pt x="70350" y="1166874"/>
                </a:lnTo>
                <a:lnTo>
                  <a:pt x="63474" y="1152854"/>
                </a:lnTo>
                <a:lnTo>
                  <a:pt x="56862" y="1138569"/>
                </a:lnTo>
                <a:lnTo>
                  <a:pt x="50515" y="1124284"/>
                </a:lnTo>
                <a:lnTo>
                  <a:pt x="44696" y="1109999"/>
                </a:lnTo>
                <a:lnTo>
                  <a:pt x="39142" y="1095184"/>
                </a:lnTo>
                <a:lnTo>
                  <a:pt x="33853" y="1080370"/>
                </a:lnTo>
                <a:lnTo>
                  <a:pt x="29092" y="1065292"/>
                </a:lnTo>
                <a:lnTo>
                  <a:pt x="24596" y="1050478"/>
                </a:lnTo>
                <a:lnTo>
                  <a:pt x="20365" y="1035134"/>
                </a:lnTo>
                <a:lnTo>
                  <a:pt x="16398" y="1019527"/>
                </a:lnTo>
                <a:lnTo>
                  <a:pt x="13224" y="1003919"/>
                </a:lnTo>
                <a:lnTo>
                  <a:pt x="10315" y="988311"/>
                </a:lnTo>
                <a:lnTo>
                  <a:pt x="7670" y="972439"/>
                </a:lnTo>
                <a:lnTo>
                  <a:pt x="5290" y="956302"/>
                </a:lnTo>
                <a:lnTo>
                  <a:pt x="3703" y="940430"/>
                </a:lnTo>
                <a:lnTo>
                  <a:pt x="2116" y="924293"/>
                </a:lnTo>
                <a:lnTo>
                  <a:pt x="1058" y="907892"/>
                </a:lnTo>
                <a:lnTo>
                  <a:pt x="529" y="891226"/>
                </a:lnTo>
                <a:lnTo>
                  <a:pt x="0" y="874825"/>
                </a:lnTo>
                <a:lnTo>
                  <a:pt x="529" y="858953"/>
                </a:lnTo>
                <a:lnTo>
                  <a:pt x="1058" y="843345"/>
                </a:lnTo>
                <a:lnTo>
                  <a:pt x="1852" y="828266"/>
                </a:lnTo>
                <a:lnTo>
                  <a:pt x="3174" y="812923"/>
                </a:lnTo>
                <a:lnTo>
                  <a:pt x="4761" y="797580"/>
                </a:lnTo>
                <a:lnTo>
                  <a:pt x="6877" y="782237"/>
                </a:lnTo>
                <a:lnTo>
                  <a:pt x="9257" y="767158"/>
                </a:lnTo>
                <a:lnTo>
                  <a:pt x="11902" y="752609"/>
                </a:lnTo>
                <a:lnTo>
                  <a:pt x="14811" y="737795"/>
                </a:lnTo>
                <a:lnTo>
                  <a:pt x="18249" y="722980"/>
                </a:lnTo>
                <a:lnTo>
                  <a:pt x="21952" y="708431"/>
                </a:lnTo>
                <a:lnTo>
                  <a:pt x="25919" y="693881"/>
                </a:lnTo>
                <a:lnTo>
                  <a:pt x="30415" y="679861"/>
                </a:lnTo>
                <a:lnTo>
                  <a:pt x="34911" y="665840"/>
                </a:lnTo>
                <a:lnTo>
                  <a:pt x="40200" y="651820"/>
                </a:lnTo>
                <a:lnTo>
                  <a:pt x="45225" y="637799"/>
                </a:lnTo>
                <a:lnTo>
                  <a:pt x="50779" y="624308"/>
                </a:lnTo>
                <a:lnTo>
                  <a:pt x="56862" y="610817"/>
                </a:lnTo>
                <a:lnTo>
                  <a:pt x="63210" y="597325"/>
                </a:lnTo>
                <a:lnTo>
                  <a:pt x="69557" y="584363"/>
                </a:lnTo>
                <a:lnTo>
                  <a:pt x="76433" y="571401"/>
                </a:lnTo>
                <a:lnTo>
                  <a:pt x="83574" y="558438"/>
                </a:lnTo>
                <a:lnTo>
                  <a:pt x="90715" y="546005"/>
                </a:lnTo>
                <a:lnTo>
                  <a:pt x="98649" y="533572"/>
                </a:lnTo>
                <a:lnTo>
                  <a:pt x="106319" y="521139"/>
                </a:lnTo>
                <a:lnTo>
                  <a:pt x="114782" y="509234"/>
                </a:lnTo>
                <a:lnTo>
                  <a:pt x="122981" y="497330"/>
                </a:lnTo>
                <a:lnTo>
                  <a:pt x="131973" y="485691"/>
                </a:lnTo>
                <a:lnTo>
                  <a:pt x="140701" y="474315"/>
                </a:lnTo>
                <a:lnTo>
                  <a:pt x="149693" y="462940"/>
                </a:lnTo>
                <a:lnTo>
                  <a:pt x="159478" y="451830"/>
                </a:lnTo>
                <a:lnTo>
                  <a:pt x="169264" y="441248"/>
                </a:lnTo>
                <a:lnTo>
                  <a:pt x="179049" y="430402"/>
                </a:lnTo>
                <a:lnTo>
                  <a:pt x="189364" y="420350"/>
                </a:lnTo>
                <a:lnTo>
                  <a:pt x="199678" y="410033"/>
                </a:lnTo>
                <a:lnTo>
                  <a:pt x="210522" y="400245"/>
                </a:lnTo>
                <a:lnTo>
                  <a:pt x="221101" y="390457"/>
                </a:lnTo>
                <a:lnTo>
                  <a:pt x="232209" y="381198"/>
                </a:lnTo>
                <a:lnTo>
                  <a:pt x="243317" y="371940"/>
                </a:lnTo>
                <a:lnTo>
                  <a:pt x="254953" y="363210"/>
                </a:lnTo>
                <a:lnTo>
                  <a:pt x="266855" y="354216"/>
                </a:lnTo>
                <a:lnTo>
                  <a:pt x="278492" y="346015"/>
                </a:lnTo>
                <a:lnTo>
                  <a:pt x="290922" y="337814"/>
                </a:lnTo>
                <a:lnTo>
                  <a:pt x="303088" y="330143"/>
                </a:lnTo>
                <a:lnTo>
                  <a:pt x="315518" y="322471"/>
                </a:lnTo>
                <a:lnTo>
                  <a:pt x="328213" y="315064"/>
                </a:lnTo>
                <a:lnTo>
                  <a:pt x="341172" y="308186"/>
                </a:lnTo>
                <a:lnTo>
                  <a:pt x="354131" y="301308"/>
                </a:lnTo>
                <a:lnTo>
                  <a:pt x="367355" y="294959"/>
                </a:lnTo>
                <a:lnTo>
                  <a:pt x="380843" y="288875"/>
                </a:lnTo>
                <a:lnTo>
                  <a:pt x="394331" y="282790"/>
                </a:lnTo>
                <a:lnTo>
                  <a:pt x="407819" y="277500"/>
                </a:lnTo>
                <a:lnTo>
                  <a:pt x="421837" y="272209"/>
                </a:lnTo>
                <a:lnTo>
                  <a:pt x="435854" y="267447"/>
                </a:lnTo>
                <a:lnTo>
                  <a:pt x="449871" y="262686"/>
                </a:lnTo>
                <a:lnTo>
                  <a:pt x="464153" y="258453"/>
                </a:lnTo>
                <a:lnTo>
                  <a:pt x="478699" y="254485"/>
                </a:lnTo>
                <a:lnTo>
                  <a:pt x="493245" y="251046"/>
                </a:lnTo>
                <a:lnTo>
                  <a:pt x="508055" y="247607"/>
                </a:lnTo>
                <a:lnTo>
                  <a:pt x="522601" y="244433"/>
                </a:lnTo>
                <a:lnTo>
                  <a:pt x="537676" y="242052"/>
                </a:lnTo>
                <a:lnTo>
                  <a:pt x="552751" y="239671"/>
                </a:lnTo>
                <a:lnTo>
                  <a:pt x="567826" y="237819"/>
                </a:lnTo>
                <a:lnTo>
                  <a:pt x="583166" y="236232"/>
                </a:lnTo>
                <a:lnTo>
                  <a:pt x="583166" y="116926"/>
                </a:lnTo>
                <a:lnTo>
                  <a:pt x="524717" y="116926"/>
                </a:lnTo>
                <a:lnTo>
                  <a:pt x="52471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004900" y="1332917"/>
            <a:ext cx="2501368" cy="2674114"/>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B3A8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512987" y="1354766"/>
            <a:ext cx="2674113" cy="2674114"/>
          </a:xfrm>
          <a:prstGeom prst="ellipse">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1"/>
          <p:cNvSpPr/>
          <p:nvPr/>
        </p:nvSpPr>
        <p:spPr>
          <a:xfrm>
            <a:off x="3506268" y="1354766"/>
            <a:ext cx="2501368" cy="2674114"/>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1"/>
          <p:cNvSpPr/>
          <p:nvPr/>
        </p:nvSpPr>
        <p:spPr>
          <a:xfrm>
            <a:off x="6007637" y="1354766"/>
            <a:ext cx="2501368" cy="2674114"/>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B3A8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4581427"/>
            <a:ext cx="12192000" cy="1659117"/>
          </a:xfrm>
          <a:prstGeom prst="rect">
            <a:avLst/>
          </a:prstGeom>
          <a:solidFill>
            <a:srgbClr val="D9D28A">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Rectangle 6"/>
          <p:cNvSpPr/>
          <p:nvPr/>
        </p:nvSpPr>
        <p:spPr bwMode="auto">
          <a:xfrm>
            <a:off x="711777" y="5363896"/>
            <a:ext cx="10615861" cy="63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r>
              <a:rPr lang="zh-CN" altLang="en-US" sz="14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这里输入简单字概述这里输入简单简单的文字概述这里输入简单字概述这里输入简单简单的文字概述</a:t>
            </a:r>
            <a:endParaRPr lang="zh-CN" altLang="en-US" sz="1400" dirty="0">
              <a:solidFill>
                <a:srgbClr val="213F01"/>
              </a:solidFill>
            </a:endParaRPr>
          </a:p>
        </p:txBody>
      </p:sp>
      <p:sp>
        <p:nvSpPr>
          <p:cNvPr id="36" name="矩形 35"/>
          <p:cNvSpPr/>
          <p:nvPr/>
        </p:nvSpPr>
        <p:spPr>
          <a:xfrm>
            <a:off x="711777" y="4803597"/>
            <a:ext cx="4684296" cy="646331"/>
          </a:xfrm>
          <a:prstGeom prst="rect">
            <a:avLst/>
          </a:prstGeom>
        </p:spPr>
        <p:txBody>
          <a:bodyPr wrap="none">
            <a:spAutoFit/>
          </a:bodyPr>
          <a:lstStyle/>
          <a:p>
            <a:r>
              <a:rPr lang="en-US" altLang="zh-CN" sz="3600" dirty="0">
                <a:solidFill>
                  <a:srgbClr val="0B3A8C"/>
                </a:solidFill>
                <a:latin typeface="Impact" panose="020B0806030902050204" pitchFamily="34" charset="0"/>
                <a:ea typeface="微软雅黑" panose="020B0503020204020204" pitchFamily="34" charset="-122"/>
              </a:rPr>
              <a:t>Click Here To Add A Title</a:t>
            </a:r>
            <a:endParaRPr lang="zh-CN" altLang="en-US" sz="3600" dirty="0">
              <a:solidFill>
                <a:srgbClr val="0B3A8C"/>
              </a:solidFill>
              <a:latin typeface="Impact" panose="020B0806030902050204" pitchFamily="34" charset="0"/>
              <a:ea typeface="微软雅黑" panose="020B0503020204020204" pitchFamily="34" charset="-122"/>
            </a:endParaRPr>
          </a:p>
        </p:txBody>
      </p:sp>
      <p:sp>
        <p:nvSpPr>
          <p:cNvPr id="10" name="KSO_Shape"/>
          <p:cNvSpPr/>
          <p:nvPr/>
        </p:nvSpPr>
        <p:spPr bwMode="auto">
          <a:xfrm>
            <a:off x="1731239" y="2007125"/>
            <a:ext cx="985977" cy="1316208"/>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2" name="KSO_Shape"/>
          <p:cNvSpPr/>
          <p:nvPr/>
        </p:nvSpPr>
        <p:spPr bwMode="auto">
          <a:xfrm>
            <a:off x="9186258" y="2019157"/>
            <a:ext cx="1319011" cy="1316208"/>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3" name="KSO_Shape"/>
          <p:cNvSpPr/>
          <p:nvPr/>
        </p:nvSpPr>
        <p:spPr bwMode="auto">
          <a:xfrm>
            <a:off x="4137076" y="1979556"/>
            <a:ext cx="1319011" cy="1316208"/>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4" name="KSO_Shape"/>
          <p:cNvSpPr/>
          <p:nvPr/>
        </p:nvSpPr>
        <p:spPr bwMode="auto">
          <a:xfrm>
            <a:off x="6696888" y="2000410"/>
            <a:ext cx="1153098" cy="1316208"/>
          </a:xfrm>
          <a:custGeom>
            <a:avLst/>
            <a:gdLst>
              <a:gd name="T0" fmla="*/ 928882 w 1282700"/>
              <a:gd name="T1" fmla="*/ 1017606 h 1516063"/>
              <a:gd name="T2" fmla="*/ 953834 w 1282700"/>
              <a:gd name="T3" fmla="*/ 1109512 h 1516063"/>
              <a:gd name="T4" fmla="*/ 917237 w 1282700"/>
              <a:gd name="T5" fmla="*/ 1195446 h 1516063"/>
              <a:gd name="T6" fmla="*/ 718619 w 1282700"/>
              <a:gd name="T7" fmla="*/ 1214690 h 1516063"/>
              <a:gd name="T8" fmla="*/ 666385 w 1282700"/>
              <a:gd name="T9" fmla="*/ 1138046 h 1516063"/>
              <a:gd name="T10" fmla="*/ 672706 w 1282700"/>
              <a:gd name="T11" fmla="*/ 1042491 h 1516063"/>
              <a:gd name="T12" fmla="*/ 734255 w 1282700"/>
              <a:gd name="T13" fmla="*/ 973146 h 1516063"/>
              <a:gd name="T14" fmla="*/ 673760 w 1282700"/>
              <a:gd name="T15" fmla="*/ 453398 h 1516063"/>
              <a:gd name="T16" fmla="*/ 520784 w 1282700"/>
              <a:gd name="T17" fmla="*/ 504920 h 1516063"/>
              <a:gd name="T18" fmla="*/ 387096 w 1282700"/>
              <a:gd name="T19" fmla="*/ 590347 h 1516063"/>
              <a:gd name="T20" fmla="*/ 278018 w 1282700"/>
              <a:gd name="T21" fmla="*/ 704694 h 1516063"/>
              <a:gd name="T22" fmla="*/ 198869 w 1282700"/>
              <a:gd name="T23" fmla="*/ 842641 h 1516063"/>
              <a:gd name="T24" fmla="*/ 154306 w 1282700"/>
              <a:gd name="T25" fmla="*/ 998871 h 1516063"/>
              <a:gd name="T26" fmla="*/ 150316 w 1282700"/>
              <a:gd name="T27" fmla="*/ 1166401 h 1516063"/>
              <a:gd name="T28" fmla="*/ 186897 w 1282700"/>
              <a:gd name="T29" fmla="*/ 1325623 h 1516063"/>
              <a:gd name="T30" fmla="*/ 259394 w 1282700"/>
              <a:gd name="T31" fmla="*/ 1467558 h 1516063"/>
              <a:gd name="T32" fmla="*/ 363152 w 1282700"/>
              <a:gd name="T33" fmla="*/ 1587224 h 1516063"/>
              <a:gd name="T34" fmla="*/ 492184 w 1282700"/>
              <a:gd name="T35" fmla="*/ 1678967 h 1516063"/>
              <a:gd name="T36" fmla="*/ 641834 w 1282700"/>
              <a:gd name="T37" fmla="*/ 1737802 h 1516063"/>
              <a:gd name="T38" fmla="*/ 806783 w 1282700"/>
              <a:gd name="T39" fmla="*/ 1758410 h 1516063"/>
              <a:gd name="T40" fmla="*/ 971398 w 1282700"/>
              <a:gd name="T41" fmla="*/ 1737802 h 1516063"/>
              <a:gd name="T42" fmla="*/ 1120716 w 1282700"/>
              <a:gd name="T43" fmla="*/ 1678967 h 1516063"/>
              <a:gd name="T44" fmla="*/ 1249748 w 1282700"/>
              <a:gd name="T45" fmla="*/ 1587224 h 1516063"/>
              <a:gd name="T46" fmla="*/ 1353506 w 1282700"/>
              <a:gd name="T47" fmla="*/ 1467558 h 1516063"/>
              <a:gd name="T48" fmla="*/ 1426336 w 1282700"/>
              <a:gd name="T49" fmla="*/ 1325623 h 1516063"/>
              <a:gd name="T50" fmla="*/ 1462585 w 1282700"/>
              <a:gd name="T51" fmla="*/ 1166401 h 1516063"/>
              <a:gd name="T52" fmla="*/ 1458594 w 1282700"/>
              <a:gd name="T53" fmla="*/ 998871 h 1516063"/>
              <a:gd name="T54" fmla="*/ 1414031 w 1282700"/>
              <a:gd name="T55" fmla="*/ 842641 h 1516063"/>
              <a:gd name="T56" fmla="*/ 1334882 w 1282700"/>
              <a:gd name="T57" fmla="*/ 704694 h 1516063"/>
              <a:gd name="T58" fmla="*/ 1225804 w 1282700"/>
              <a:gd name="T59" fmla="*/ 590347 h 1516063"/>
              <a:gd name="T60" fmla="*/ 1092449 w 1282700"/>
              <a:gd name="T61" fmla="*/ 504920 h 1516063"/>
              <a:gd name="T62" fmla="*/ 939140 w 1282700"/>
              <a:gd name="T63" fmla="*/ 453398 h 1516063"/>
              <a:gd name="T64" fmla="*/ 953107 w 1282700"/>
              <a:gd name="T65" fmla="*/ 0 h 1516063"/>
              <a:gd name="T66" fmla="*/ 979380 w 1282700"/>
              <a:gd name="T67" fmla="*/ 312459 h 1516063"/>
              <a:gd name="T68" fmla="*/ 1113732 w 1282700"/>
              <a:gd name="T69" fmla="*/ 354342 h 1516063"/>
              <a:gd name="T70" fmla="*/ 1236446 w 1282700"/>
              <a:gd name="T71" fmla="*/ 418163 h 1516063"/>
              <a:gd name="T72" fmla="*/ 1467573 w 1282700"/>
              <a:gd name="T73" fmla="*/ 638879 h 1516063"/>
              <a:gd name="T74" fmla="*/ 1545723 w 1282700"/>
              <a:gd name="T75" fmla="*/ 777822 h 1516063"/>
              <a:gd name="T76" fmla="*/ 1595275 w 1282700"/>
              <a:gd name="T77" fmla="*/ 932723 h 1516063"/>
              <a:gd name="T78" fmla="*/ 1612900 w 1282700"/>
              <a:gd name="T79" fmla="*/ 1099256 h 1516063"/>
              <a:gd name="T80" fmla="*/ 1587626 w 1282700"/>
              <a:gd name="T81" fmla="*/ 1300692 h 1516063"/>
              <a:gd name="T82" fmla="*/ 1515461 w 1282700"/>
              <a:gd name="T83" fmla="*/ 1483181 h 1516063"/>
              <a:gd name="T84" fmla="*/ 1403389 w 1282700"/>
              <a:gd name="T85" fmla="*/ 1641073 h 1516063"/>
              <a:gd name="T86" fmla="*/ 1257397 w 1282700"/>
              <a:gd name="T87" fmla="*/ 1767718 h 1516063"/>
              <a:gd name="T88" fmla="*/ 1083470 w 1282700"/>
              <a:gd name="T89" fmla="*/ 1856137 h 1516063"/>
              <a:gd name="T90" fmla="*/ 888925 w 1282700"/>
              <a:gd name="T91" fmla="*/ 1901012 h 1516063"/>
              <a:gd name="T92" fmla="*/ 683737 w 1282700"/>
              <a:gd name="T93" fmla="*/ 1895693 h 1516063"/>
              <a:gd name="T94" fmla="*/ 492517 w 1282700"/>
              <a:gd name="T95" fmla="*/ 1841844 h 1516063"/>
              <a:gd name="T96" fmla="*/ 323910 w 1282700"/>
              <a:gd name="T97" fmla="*/ 1745115 h 1516063"/>
              <a:gd name="T98" fmla="*/ 184237 w 1282700"/>
              <a:gd name="T99" fmla="*/ 1611821 h 1516063"/>
              <a:gd name="T100" fmla="*/ 79814 w 1282700"/>
              <a:gd name="T101" fmla="*/ 1448612 h 1516063"/>
              <a:gd name="T102" fmla="*/ 16628 w 1282700"/>
              <a:gd name="T103" fmla="*/ 1261468 h 1516063"/>
              <a:gd name="T104" fmla="*/ 1330 w 1282700"/>
              <a:gd name="T105" fmla="*/ 1059700 h 1516063"/>
              <a:gd name="T106" fmla="*/ 32591 w 1282700"/>
              <a:gd name="T107" fmla="*/ 871892 h 1516063"/>
              <a:gd name="T108" fmla="*/ 105088 w 1282700"/>
              <a:gd name="T109" fmla="*/ 701702 h 1516063"/>
              <a:gd name="T110" fmla="*/ 212837 w 1282700"/>
              <a:gd name="T111" fmla="*/ 554448 h 1516063"/>
              <a:gd name="T112" fmla="*/ 350183 w 1282700"/>
              <a:gd name="T113" fmla="*/ 434783 h 1516063"/>
              <a:gd name="T114" fmla="*/ 512802 w 1282700"/>
              <a:gd name="T115" fmla="*/ 348691 h 1516063"/>
              <a:gd name="T116" fmla="*/ 695043 w 1282700"/>
              <a:gd name="T117" fmla="*/ 301157 h 15160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2700" h="1516063">
                <a:moveTo>
                  <a:pt x="583935" y="525463"/>
                </a:moveTo>
                <a:lnTo>
                  <a:pt x="700617" y="525463"/>
                </a:lnTo>
                <a:lnTo>
                  <a:pt x="700617" y="774462"/>
                </a:lnTo>
                <a:lnTo>
                  <a:pt x="706967" y="778423"/>
                </a:lnTo>
                <a:lnTo>
                  <a:pt x="712788" y="782648"/>
                </a:lnTo>
                <a:lnTo>
                  <a:pt x="718873" y="787401"/>
                </a:lnTo>
                <a:lnTo>
                  <a:pt x="724429" y="792682"/>
                </a:lnTo>
                <a:lnTo>
                  <a:pt x="729456" y="797963"/>
                </a:lnTo>
                <a:lnTo>
                  <a:pt x="734484" y="803508"/>
                </a:lnTo>
                <a:lnTo>
                  <a:pt x="738717" y="809845"/>
                </a:lnTo>
                <a:lnTo>
                  <a:pt x="742686" y="815918"/>
                </a:lnTo>
                <a:lnTo>
                  <a:pt x="746390" y="822519"/>
                </a:lnTo>
                <a:lnTo>
                  <a:pt x="749565" y="829649"/>
                </a:lnTo>
                <a:lnTo>
                  <a:pt x="752475" y="836514"/>
                </a:lnTo>
                <a:lnTo>
                  <a:pt x="754592" y="843643"/>
                </a:lnTo>
                <a:lnTo>
                  <a:pt x="756444" y="851301"/>
                </a:lnTo>
                <a:lnTo>
                  <a:pt x="757767" y="858958"/>
                </a:lnTo>
                <a:lnTo>
                  <a:pt x="758561" y="866880"/>
                </a:lnTo>
                <a:lnTo>
                  <a:pt x="758825" y="874801"/>
                </a:lnTo>
                <a:lnTo>
                  <a:pt x="758561" y="882987"/>
                </a:lnTo>
                <a:lnTo>
                  <a:pt x="757767" y="890644"/>
                </a:lnTo>
                <a:lnTo>
                  <a:pt x="756444" y="898038"/>
                </a:lnTo>
                <a:lnTo>
                  <a:pt x="754592" y="905695"/>
                </a:lnTo>
                <a:lnTo>
                  <a:pt x="752475" y="912824"/>
                </a:lnTo>
                <a:lnTo>
                  <a:pt x="749565" y="920218"/>
                </a:lnTo>
                <a:lnTo>
                  <a:pt x="746390" y="926819"/>
                </a:lnTo>
                <a:lnTo>
                  <a:pt x="742686" y="933420"/>
                </a:lnTo>
                <a:lnTo>
                  <a:pt x="738717" y="939757"/>
                </a:lnTo>
                <a:lnTo>
                  <a:pt x="734484" y="945831"/>
                </a:lnTo>
                <a:lnTo>
                  <a:pt x="729456" y="951376"/>
                </a:lnTo>
                <a:lnTo>
                  <a:pt x="724429" y="956921"/>
                </a:lnTo>
                <a:lnTo>
                  <a:pt x="718873" y="961938"/>
                </a:lnTo>
                <a:lnTo>
                  <a:pt x="712788" y="966691"/>
                </a:lnTo>
                <a:lnTo>
                  <a:pt x="706967" y="970915"/>
                </a:lnTo>
                <a:lnTo>
                  <a:pt x="700617" y="975140"/>
                </a:lnTo>
                <a:lnTo>
                  <a:pt x="700617" y="1049338"/>
                </a:lnTo>
                <a:lnTo>
                  <a:pt x="583935" y="1049338"/>
                </a:lnTo>
                <a:lnTo>
                  <a:pt x="583935" y="975140"/>
                </a:lnTo>
                <a:lnTo>
                  <a:pt x="577585" y="970915"/>
                </a:lnTo>
                <a:lnTo>
                  <a:pt x="571500" y="966691"/>
                </a:lnTo>
                <a:lnTo>
                  <a:pt x="565679" y="961938"/>
                </a:lnTo>
                <a:lnTo>
                  <a:pt x="560123" y="956921"/>
                </a:lnTo>
                <a:lnTo>
                  <a:pt x="555096" y="951376"/>
                </a:lnTo>
                <a:lnTo>
                  <a:pt x="550333" y="945831"/>
                </a:lnTo>
                <a:lnTo>
                  <a:pt x="545835" y="939757"/>
                </a:lnTo>
                <a:lnTo>
                  <a:pt x="541602" y="933420"/>
                </a:lnTo>
                <a:lnTo>
                  <a:pt x="538162" y="926819"/>
                </a:lnTo>
                <a:lnTo>
                  <a:pt x="534987" y="920218"/>
                </a:lnTo>
                <a:lnTo>
                  <a:pt x="532077" y="912824"/>
                </a:lnTo>
                <a:lnTo>
                  <a:pt x="529960" y="905695"/>
                </a:lnTo>
                <a:lnTo>
                  <a:pt x="528108" y="898038"/>
                </a:lnTo>
                <a:lnTo>
                  <a:pt x="526785" y="890644"/>
                </a:lnTo>
                <a:lnTo>
                  <a:pt x="525727" y="882987"/>
                </a:lnTo>
                <a:lnTo>
                  <a:pt x="525462" y="874801"/>
                </a:lnTo>
                <a:lnTo>
                  <a:pt x="525727" y="866880"/>
                </a:lnTo>
                <a:lnTo>
                  <a:pt x="526785" y="858958"/>
                </a:lnTo>
                <a:lnTo>
                  <a:pt x="528108" y="851301"/>
                </a:lnTo>
                <a:lnTo>
                  <a:pt x="529960" y="843643"/>
                </a:lnTo>
                <a:lnTo>
                  <a:pt x="532077" y="836514"/>
                </a:lnTo>
                <a:lnTo>
                  <a:pt x="534987" y="829649"/>
                </a:lnTo>
                <a:lnTo>
                  <a:pt x="538162" y="822519"/>
                </a:lnTo>
                <a:lnTo>
                  <a:pt x="541602" y="815918"/>
                </a:lnTo>
                <a:lnTo>
                  <a:pt x="545835" y="809845"/>
                </a:lnTo>
                <a:lnTo>
                  <a:pt x="550333" y="803508"/>
                </a:lnTo>
                <a:lnTo>
                  <a:pt x="555096" y="797963"/>
                </a:lnTo>
                <a:lnTo>
                  <a:pt x="560123" y="792682"/>
                </a:lnTo>
                <a:lnTo>
                  <a:pt x="565679" y="787401"/>
                </a:lnTo>
                <a:lnTo>
                  <a:pt x="571500" y="782648"/>
                </a:lnTo>
                <a:lnTo>
                  <a:pt x="577585" y="778423"/>
                </a:lnTo>
                <a:lnTo>
                  <a:pt x="583935" y="774462"/>
                </a:lnTo>
                <a:lnTo>
                  <a:pt x="583935" y="525463"/>
                </a:lnTo>
                <a:close/>
                <a:moveTo>
                  <a:pt x="641615" y="349983"/>
                </a:moveTo>
                <a:lnTo>
                  <a:pt x="627862" y="350247"/>
                </a:lnTo>
                <a:lnTo>
                  <a:pt x="614374" y="350512"/>
                </a:lnTo>
                <a:lnTo>
                  <a:pt x="601150" y="351570"/>
                </a:lnTo>
                <a:lnTo>
                  <a:pt x="587926" y="352628"/>
                </a:lnTo>
                <a:lnTo>
                  <a:pt x="574703" y="354216"/>
                </a:lnTo>
                <a:lnTo>
                  <a:pt x="561479" y="356067"/>
                </a:lnTo>
                <a:lnTo>
                  <a:pt x="548784" y="358184"/>
                </a:lnTo>
                <a:lnTo>
                  <a:pt x="535825" y="360829"/>
                </a:lnTo>
                <a:lnTo>
                  <a:pt x="522866" y="363474"/>
                </a:lnTo>
                <a:lnTo>
                  <a:pt x="510435" y="366649"/>
                </a:lnTo>
                <a:lnTo>
                  <a:pt x="498005" y="369823"/>
                </a:lnTo>
                <a:lnTo>
                  <a:pt x="485575" y="373527"/>
                </a:lnTo>
                <a:lnTo>
                  <a:pt x="473409" y="377759"/>
                </a:lnTo>
                <a:lnTo>
                  <a:pt x="461243" y="381992"/>
                </a:lnTo>
                <a:lnTo>
                  <a:pt x="449077" y="386489"/>
                </a:lnTo>
                <a:lnTo>
                  <a:pt x="437441" y="391251"/>
                </a:lnTo>
                <a:lnTo>
                  <a:pt x="425539" y="396541"/>
                </a:lnTo>
                <a:lnTo>
                  <a:pt x="414167" y="401832"/>
                </a:lnTo>
                <a:lnTo>
                  <a:pt x="402794" y="407388"/>
                </a:lnTo>
                <a:lnTo>
                  <a:pt x="391422" y="413207"/>
                </a:lnTo>
                <a:lnTo>
                  <a:pt x="380579" y="419556"/>
                </a:lnTo>
                <a:lnTo>
                  <a:pt x="369471" y="425905"/>
                </a:lnTo>
                <a:lnTo>
                  <a:pt x="358892" y="432519"/>
                </a:lnTo>
                <a:lnTo>
                  <a:pt x="348313" y="439661"/>
                </a:lnTo>
                <a:lnTo>
                  <a:pt x="337998" y="446804"/>
                </a:lnTo>
                <a:lnTo>
                  <a:pt x="327684" y="454475"/>
                </a:lnTo>
                <a:lnTo>
                  <a:pt x="317634" y="462147"/>
                </a:lnTo>
                <a:lnTo>
                  <a:pt x="307848" y="469818"/>
                </a:lnTo>
                <a:lnTo>
                  <a:pt x="298063" y="478019"/>
                </a:lnTo>
                <a:lnTo>
                  <a:pt x="288806" y="486484"/>
                </a:lnTo>
                <a:lnTo>
                  <a:pt x="279549" y="495214"/>
                </a:lnTo>
                <a:lnTo>
                  <a:pt x="270557" y="503679"/>
                </a:lnTo>
                <a:lnTo>
                  <a:pt x="261565" y="512938"/>
                </a:lnTo>
                <a:lnTo>
                  <a:pt x="253102" y="521932"/>
                </a:lnTo>
                <a:lnTo>
                  <a:pt x="244903" y="531455"/>
                </a:lnTo>
                <a:lnTo>
                  <a:pt x="236705" y="540979"/>
                </a:lnTo>
                <a:lnTo>
                  <a:pt x="228770" y="551031"/>
                </a:lnTo>
                <a:lnTo>
                  <a:pt x="221101" y="560819"/>
                </a:lnTo>
                <a:lnTo>
                  <a:pt x="213695" y="571136"/>
                </a:lnTo>
                <a:lnTo>
                  <a:pt x="206290" y="581453"/>
                </a:lnTo>
                <a:lnTo>
                  <a:pt x="199414" y="592035"/>
                </a:lnTo>
                <a:lnTo>
                  <a:pt x="192802" y="602881"/>
                </a:lnTo>
                <a:lnTo>
                  <a:pt x="186190" y="613727"/>
                </a:lnTo>
                <a:lnTo>
                  <a:pt x="180107" y="624837"/>
                </a:lnTo>
                <a:lnTo>
                  <a:pt x="174289" y="635948"/>
                </a:lnTo>
                <a:lnTo>
                  <a:pt x="168470" y="647587"/>
                </a:lnTo>
                <a:lnTo>
                  <a:pt x="163181" y="659227"/>
                </a:lnTo>
                <a:lnTo>
                  <a:pt x="158156" y="670602"/>
                </a:lnTo>
                <a:lnTo>
                  <a:pt x="153395" y="682506"/>
                </a:lnTo>
                <a:lnTo>
                  <a:pt x="148635" y="694410"/>
                </a:lnTo>
                <a:lnTo>
                  <a:pt x="144403" y="706579"/>
                </a:lnTo>
                <a:lnTo>
                  <a:pt x="140436" y="719012"/>
                </a:lnTo>
                <a:lnTo>
                  <a:pt x="136733" y="731181"/>
                </a:lnTo>
                <a:lnTo>
                  <a:pt x="133295" y="743614"/>
                </a:lnTo>
                <a:lnTo>
                  <a:pt x="130122" y="756577"/>
                </a:lnTo>
                <a:lnTo>
                  <a:pt x="127477" y="769010"/>
                </a:lnTo>
                <a:lnTo>
                  <a:pt x="124832" y="781972"/>
                </a:lnTo>
                <a:lnTo>
                  <a:pt x="122716" y="794935"/>
                </a:lnTo>
                <a:lnTo>
                  <a:pt x="121129" y="808161"/>
                </a:lnTo>
                <a:lnTo>
                  <a:pt x="119543" y="821124"/>
                </a:lnTo>
                <a:lnTo>
                  <a:pt x="118485" y="834351"/>
                </a:lnTo>
                <a:lnTo>
                  <a:pt x="117427" y="847842"/>
                </a:lnTo>
                <a:lnTo>
                  <a:pt x="116898" y="861069"/>
                </a:lnTo>
                <a:lnTo>
                  <a:pt x="116898" y="874825"/>
                </a:lnTo>
                <a:lnTo>
                  <a:pt x="116898" y="888316"/>
                </a:lnTo>
                <a:lnTo>
                  <a:pt x="117427" y="901808"/>
                </a:lnTo>
                <a:lnTo>
                  <a:pt x="118485" y="915035"/>
                </a:lnTo>
                <a:lnTo>
                  <a:pt x="119543" y="928261"/>
                </a:lnTo>
                <a:lnTo>
                  <a:pt x="121129" y="941488"/>
                </a:lnTo>
                <a:lnTo>
                  <a:pt x="122716" y="954451"/>
                </a:lnTo>
                <a:lnTo>
                  <a:pt x="124832" y="967413"/>
                </a:lnTo>
                <a:lnTo>
                  <a:pt x="127477" y="980375"/>
                </a:lnTo>
                <a:lnTo>
                  <a:pt x="130122" y="993073"/>
                </a:lnTo>
                <a:lnTo>
                  <a:pt x="133295" y="1005771"/>
                </a:lnTo>
                <a:lnTo>
                  <a:pt x="136733" y="1018469"/>
                </a:lnTo>
                <a:lnTo>
                  <a:pt x="140436" y="1030637"/>
                </a:lnTo>
                <a:lnTo>
                  <a:pt x="144403" y="1042806"/>
                </a:lnTo>
                <a:lnTo>
                  <a:pt x="148635" y="1054975"/>
                </a:lnTo>
                <a:lnTo>
                  <a:pt x="153395" y="1066879"/>
                </a:lnTo>
                <a:lnTo>
                  <a:pt x="158156" y="1078783"/>
                </a:lnTo>
                <a:lnTo>
                  <a:pt x="163181" y="1090687"/>
                </a:lnTo>
                <a:lnTo>
                  <a:pt x="168470" y="1102062"/>
                </a:lnTo>
                <a:lnTo>
                  <a:pt x="174289" y="1113437"/>
                </a:lnTo>
                <a:lnTo>
                  <a:pt x="180107" y="1124813"/>
                </a:lnTo>
                <a:lnTo>
                  <a:pt x="186190" y="1135659"/>
                </a:lnTo>
                <a:lnTo>
                  <a:pt x="192802" y="1146769"/>
                </a:lnTo>
                <a:lnTo>
                  <a:pt x="199414" y="1157351"/>
                </a:lnTo>
                <a:lnTo>
                  <a:pt x="206290" y="1167932"/>
                </a:lnTo>
                <a:lnTo>
                  <a:pt x="213695" y="1178249"/>
                </a:lnTo>
                <a:lnTo>
                  <a:pt x="221101" y="1188566"/>
                </a:lnTo>
                <a:lnTo>
                  <a:pt x="228770" y="1198354"/>
                </a:lnTo>
                <a:lnTo>
                  <a:pt x="236705" y="1208406"/>
                </a:lnTo>
                <a:lnTo>
                  <a:pt x="244903" y="1217930"/>
                </a:lnTo>
                <a:lnTo>
                  <a:pt x="253102" y="1227453"/>
                </a:lnTo>
                <a:lnTo>
                  <a:pt x="261565" y="1236447"/>
                </a:lnTo>
                <a:lnTo>
                  <a:pt x="270557" y="1245706"/>
                </a:lnTo>
                <a:lnTo>
                  <a:pt x="279549" y="1254436"/>
                </a:lnTo>
                <a:lnTo>
                  <a:pt x="288806" y="1263166"/>
                </a:lnTo>
                <a:lnTo>
                  <a:pt x="298063" y="1271366"/>
                </a:lnTo>
                <a:lnTo>
                  <a:pt x="307848" y="1279567"/>
                </a:lnTo>
                <a:lnTo>
                  <a:pt x="317634" y="1287503"/>
                </a:lnTo>
                <a:lnTo>
                  <a:pt x="327684" y="1295175"/>
                </a:lnTo>
                <a:lnTo>
                  <a:pt x="337998" y="1302582"/>
                </a:lnTo>
                <a:lnTo>
                  <a:pt x="348313" y="1309724"/>
                </a:lnTo>
                <a:lnTo>
                  <a:pt x="358892" y="1316867"/>
                </a:lnTo>
                <a:lnTo>
                  <a:pt x="369471" y="1323480"/>
                </a:lnTo>
                <a:lnTo>
                  <a:pt x="380579" y="1329829"/>
                </a:lnTo>
                <a:lnTo>
                  <a:pt x="391422" y="1336178"/>
                </a:lnTo>
                <a:lnTo>
                  <a:pt x="402794" y="1341998"/>
                </a:lnTo>
                <a:lnTo>
                  <a:pt x="414167" y="1347553"/>
                </a:lnTo>
                <a:lnTo>
                  <a:pt x="425539" y="1353108"/>
                </a:lnTo>
                <a:lnTo>
                  <a:pt x="437441" y="1358399"/>
                </a:lnTo>
                <a:lnTo>
                  <a:pt x="449077" y="1363161"/>
                </a:lnTo>
                <a:lnTo>
                  <a:pt x="461243" y="1367922"/>
                </a:lnTo>
                <a:lnTo>
                  <a:pt x="473409" y="1372155"/>
                </a:lnTo>
                <a:lnTo>
                  <a:pt x="485575" y="1375858"/>
                </a:lnTo>
                <a:lnTo>
                  <a:pt x="498005" y="1379562"/>
                </a:lnTo>
                <a:lnTo>
                  <a:pt x="510435" y="1383001"/>
                </a:lnTo>
                <a:lnTo>
                  <a:pt x="522866" y="1385911"/>
                </a:lnTo>
                <a:lnTo>
                  <a:pt x="535825" y="1389085"/>
                </a:lnTo>
                <a:lnTo>
                  <a:pt x="548784" y="1391466"/>
                </a:lnTo>
                <a:lnTo>
                  <a:pt x="561479" y="1393582"/>
                </a:lnTo>
                <a:lnTo>
                  <a:pt x="574703" y="1395434"/>
                </a:lnTo>
                <a:lnTo>
                  <a:pt x="587926" y="1396757"/>
                </a:lnTo>
                <a:lnTo>
                  <a:pt x="601150" y="1398080"/>
                </a:lnTo>
                <a:lnTo>
                  <a:pt x="614374" y="1398873"/>
                </a:lnTo>
                <a:lnTo>
                  <a:pt x="627862" y="1399402"/>
                </a:lnTo>
                <a:lnTo>
                  <a:pt x="641615" y="1399402"/>
                </a:lnTo>
                <a:lnTo>
                  <a:pt x="654838" y="1399402"/>
                </a:lnTo>
                <a:lnTo>
                  <a:pt x="668327" y="1398873"/>
                </a:lnTo>
                <a:lnTo>
                  <a:pt x="681815" y="1398080"/>
                </a:lnTo>
                <a:lnTo>
                  <a:pt x="695038" y="1396757"/>
                </a:lnTo>
                <a:lnTo>
                  <a:pt x="707998" y="1395434"/>
                </a:lnTo>
                <a:lnTo>
                  <a:pt x="721221" y="1393582"/>
                </a:lnTo>
                <a:lnTo>
                  <a:pt x="734181" y="1391466"/>
                </a:lnTo>
                <a:lnTo>
                  <a:pt x="746875" y="1389085"/>
                </a:lnTo>
                <a:lnTo>
                  <a:pt x="759835" y="1385911"/>
                </a:lnTo>
                <a:lnTo>
                  <a:pt x="772529" y="1383001"/>
                </a:lnTo>
                <a:lnTo>
                  <a:pt x="784695" y="1379562"/>
                </a:lnTo>
                <a:lnTo>
                  <a:pt x="797390" y="1375858"/>
                </a:lnTo>
                <a:lnTo>
                  <a:pt x="809556" y="1372155"/>
                </a:lnTo>
                <a:lnTo>
                  <a:pt x="821457" y="1367922"/>
                </a:lnTo>
                <a:lnTo>
                  <a:pt x="833623" y="1363161"/>
                </a:lnTo>
                <a:lnTo>
                  <a:pt x="845524" y="1358399"/>
                </a:lnTo>
                <a:lnTo>
                  <a:pt x="857161" y="1353108"/>
                </a:lnTo>
                <a:lnTo>
                  <a:pt x="868798" y="1347553"/>
                </a:lnTo>
                <a:lnTo>
                  <a:pt x="879906" y="1341998"/>
                </a:lnTo>
                <a:lnTo>
                  <a:pt x="891278" y="1336178"/>
                </a:lnTo>
                <a:lnTo>
                  <a:pt x="902386" y="1329829"/>
                </a:lnTo>
                <a:lnTo>
                  <a:pt x="913230" y="1323480"/>
                </a:lnTo>
                <a:lnTo>
                  <a:pt x="924073" y="1316867"/>
                </a:lnTo>
                <a:lnTo>
                  <a:pt x="934387" y="1309724"/>
                </a:lnTo>
                <a:lnTo>
                  <a:pt x="944966" y="1302582"/>
                </a:lnTo>
                <a:lnTo>
                  <a:pt x="955016" y="1295175"/>
                </a:lnTo>
                <a:lnTo>
                  <a:pt x="965066" y="1287503"/>
                </a:lnTo>
                <a:lnTo>
                  <a:pt x="974852" y="1279567"/>
                </a:lnTo>
                <a:lnTo>
                  <a:pt x="984638" y="1271366"/>
                </a:lnTo>
                <a:lnTo>
                  <a:pt x="993894" y="1263166"/>
                </a:lnTo>
                <a:lnTo>
                  <a:pt x="1003151" y="1254436"/>
                </a:lnTo>
                <a:lnTo>
                  <a:pt x="1012143" y="1245706"/>
                </a:lnTo>
                <a:lnTo>
                  <a:pt x="1021135" y="1236447"/>
                </a:lnTo>
                <a:lnTo>
                  <a:pt x="1029598" y="1227453"/>
                </a:lnTo>
                <a:lnTo>
                  <a:pt x="1038061" y="1217930"/>
                </a:lnTo>
                <a:lnTo>
                  <a:pt x="1045996" y="1208406"/>
                </a:lnTo>
                <a:lnTo>
                  <a:pt x="1054194" y="1198354"/>
                </a:lnTo>
                <a:lnTo>
                  <a:pt x="1061599" y="1188566"/>
                </a:lnTo>
                <a:lnTo>
                  <a:pt x="1069005" y="1178249"/>
                </a:lnTo>
                <a:lnTo>
                  <a:pt x="1076410" y="1167932"/>
                </a:lnTo>
                <a:lnTo>
                  <a:pt x="1083286" y="1157351"/>
                </a:lnTo>
                <a:lnTo>
                  <a:pt x="1090163" y="1146769"/>
                </a:lnTo>
                <a:lnTo>
                  <a:pt x="1096510" y="1135659"/>
                </a:lnTo>
                <a:lnTo>
                  <a:pt x="1102593" y="1124813"/>
                </a:lnTo>
                <a:lnTo>
                  <a:pt x="1108676" y="1113437"/>
                </a:lnTo>
                <a:lnTo>
                  <a:pt x="1114230" y="1102062"/>
                </a:lnTo>
                <a:lnTo>
                  <a:pt x="1119519" y="1090687"/>
                </a:lnTo>
                <a:lnTo>
                  <a:pt x="1124544" y="1078783"/>
                </a:lnTo>
                <a:lnTo>
                  <a:pt x="1129834" y="1066879"/>
                </a:lnTo>
                <a:lnTo>
                  <a:pt x="1134330" y="1054975"/>
                </a:lnTo>
                <a:lnTo>
                  <a:pt x="1138297" y="1042806"/>
                </a:lnTo>
                <a:lnTo>
                  <a:pt x="1142264" y="1030637"/>
                </a:lnTo>
                <a:lnTo>
                  <a:pt x="1146231" y="1018469"/>
                </a:lnTo>
                <a:lnTo>
                  <a:pt x="1149669" y="1005771"/>
                </a:lnTo>
                <a:lnTo>
                  <a:pt x="1152579" y="993073"/>
                </a:lnTo>
                <a:lnTo>
                  <a:pt x="1155488" y="980375"/>
                </a:lnTo>
                <a:lnTo>
                  <a:pt x="1157868" y="967413"/>
                </a:lnTo>
                <a:lnTo>
                  <a:pt x="1159984" y="954451"/>
                </a:lnTo>
                <a:lnTo>
                  <a:pt x="1161835" y="941488"/>
                </a:lnTo>
                <a:lnTo>
                  <a:pt x="1163158" y="928261"/>
                </a:lnTo>
                <a:lnTo>
                  <a:pt x="1164745" y="915035"/>
                </a:lnTo>
                <a:lnTo>
                  <a:pt x="1165538" y="901808"/>
                </a:lnTo>
                <a:lnTo>
                  <a:pt x="1166067" y="888316"/>
                </a:lnTo>
                <a:lnTo>
                  <a:pt x="1166067" y="874825"/>
                </a:lnTo>
                <a:lnTo>
                  <a:pt x="1166067" y="861069"/>
                </a:lnTo>
                <a:lnTo>
                  <a:pt x="1165538" y="847842"/>
                </a:lnTo>
                <a:lnTo>
                  <a:pt x="1164745" y="834351"/>
                </a:lnTo>
                <a:lnTo>
                  <a:pt x="1163158" y="821124"/>
                </a:lnTo>
                <a:lnTo>
                  <a:pt x="1161835" y="808161"/>
                </a:lnTo>
                <a:lnTo>
                  <a:pt x="1159984" y="794935"/>
                </a:lnTo>
                <a:lnTo>
                  <a:pt x="1157868" y="781972"/>
                </a:lnTo>
                <a:lnTo>
                  <a:pt x="1155488" y="769010"/>
                </a:lnTo>
                <a:lnTo>
                  <a:pt x="1152579" y="756577"/>
                </a:lnTo>
                <a:lnTo>
                  <a:pt x="1149669" y="743614"/>
                </a:lnTo>
                <a:lnTo>
                  <a:pt x="1146231" y="731181"/>
                </a:lnTo>
                <a:lnTo>
                  <a:pt x="1142264" y="719012"/>
                </a:lnTo>
                <a:lnTo>
                  <a:pt x="1138297" y="706579"/>
                </a:lnTo>
                <a:lnTo>
                  <a:pt x="1134330" y="694410"/>
                </a:lnTo>
                <a:lnTo>
                  <a:pt x="1129834" y="682506"/>
                </a:lnTo>
                <a:lnTo>
                  <a:pt x="1124544" y="670602"/>
                </a:lnTo>
                <a:lnTo>
                  <a:pt x="1119519" y="659227"/>
                </a:lnTo>
                <a:lnTo>
                  <a:pt x="1114230" y="647587"/>
                </a:lnTo>
                <a:lnTo>
                  <a:pt x="1108676" y="635948"/>
                </a:lnTo>
                <a:lnTo>
                  <a:pt x="1102593" y="624837"/>
                </a:lnTo>
                <a:lnTo>
                  <a:pt x="1096510" y="613727"/>
                </a:lnTo>
                <a:lnTo>
                  <a:pt x="1090163" y="602881"/>
                </a:lnTo>
                <a:lnTo>
                  <a:pt x="1083286" y="592035"/>
                </a:lnTo>
                <a:lnTo>
                  <a:pt x="1076410" y="581453"/>
                </a:lnTo>
                <a:lnTo>
                  <a:pt x="1069005" y="571136"/>
                </a:lnTo>
                <a:lnTo>
                  <a:pt x="1061599" y="560819"/>
                </a:lnTo>
                <a:lnTo>
                  <a:pt x="1054194" y="551031"/>
                </a:lnTo>
                <a:lnTo>
                  <a:pt x="1045996" y="540979"/>
                </a:lnTo>
                <a:lnTo>
                  <a:pt x="1038061" y="531455"/>
                </a:lnTo>
                <a:lnTo>
                  <a:pt x="1029598" y="521932"/>
                </a:lnTo>
                <a:lnTo>
                  <a:pt x="1021135" y="512938"/>
                </a:lnTo>
                <a:lnTo>
                  <a:pt x="1012143" y="503679"/>
                </a:lnTo>
                <a:lnTo>
                  <a:pt x="1003151" y="495214"/>
                </a:lnTo>
                <a:lnTo>
                  <a:pt x="993894" y="486484"/>
                </a:lnTo>
                <a:lnTo>
                  <a:pt x="984638" y="478019"/>
                </a:lnTo>
                <a:lnTo>
                  <a:pt x="974852" y="469818"/>
                </a:lnTo>
                <a:lnTo>
                  <a:pt x="965066" y="462147"/>
                </a:lnTo>
                <a:lnTo>
                  <a:pt x="955016" y="454475"/>
                </a:lnTo>
                <a:lnTo>
                  <a:pt x="944966" y="446804"/>
                </a:lnTo>
                <a:lnTo>
                  <a:pt x="934387" y="439661"/>
                </a:lnTo>
                <a:lnTo>
                  <a:pt x="924073" y="432519"/>
                </a:lnTo>
                <a:lnTo>
                  <a:pt x="913230" y="425905"/>
                </a:lnTo>
                <a:lnTo>
                  <a:pt x="902386" y="419556"/>
                </a:lnTo>
                <a:lnTo>
                  <a:pt x="891278" y="413207"/>
                </a:lnTo>
                <a:lnTo>
                  <a:pt x="879906" y="407388"/>
                </a:lnTo>
                <a:lnTo>
                  <a:pt x="868798" y="401832"/>
                </a:lnTo>
                <a:lnTo>
                  <a:pt x="857161" y="396541"/>
                </a:lnTo>
                <a:lnTo>
                  <a:pt x="845524" y="391251"/>
                </a:lnTo>
                <a:lnTo>
                  <a:pt x="833623" y="386489"/>
                </a:lnTo>
                <a:lnTo>
                  <a:pt x="821457" y="381992"/>
                </a:lnTo>
                <a:lnTo>
                  <a:pt x="809556" y="377759"/>
                </a:lnTo>
                <a:lnTo>
                  <a:pt x="797390" y="373527"/>
                </a:lnTo>
                <a:lnTo>
                  <a:pt x="784695" y="369823"/>
                </a:lnTo>
                <a:lnTo>
                  <a:pt x="772529" y="366649"/>
                </a:lnTo>
                <a:lnTo>
                  <a:pt x="759835" y="363474"/>
                </a:lnTo>
                <a:lnTo>
                  <a:pt x="746875" y="360829"/>
                </a:lnTo>
                <a:lnTo>
                  <a:pt x="734181" y="358184"/>
                </a:lnTo>
                <a:lnTo>
                  <a:pt x="721221" y="356067"/>
                </a:lnTo>
                <a:lnTo>
                  <a:pt x="707998" y="354216"/>
                </a:lnTo>
                <a:lnTo>
                  <a:pt x="695038" y="352628"/>
                </a:lnTo>
                <a:lnTo>
                  <a:pt x="681815" y="351570"/>
                </a:lnTo>
                <a:lnTo>
                  <a:pt x="668327" y="350512"/>
                </a:lnTo>
                <a:lnTo>
                  <a:pt x="654838" y="350247"/>
                </a:lnTo>
                <a:lnTo>
                  <a:pt x="641615" y="349983"/>
                </a:lnTo>
                <a:close/>
                <a:moveTo>
                  <a:pt x="524717" y="0"/>
                </a:moveTo>
                <a:lnTo>
                  <a:pt x="757983" y="0"/>
                </a:lnTo>
                <a:lnTo>
                  <a:pt x="757983" y="116926"/>
                </a:lnTo>
                <a:lnTo>
                  <a:pt x="699799" y="116926"/>
                </a:lnTo>
                <a:lnTo>
                  <a:pt x="699799" y="236232"/>
                </a:lnTo>
                <a:lnTo>
                  <a:pt x="711171" y="237555"/>
                </a:lnTo>
                <a:lnTo>
                  <a:pt x="722544" y="238877"/>
                </a:lnTo>
                <a:lnTo>
                  <a:pt x="734181" y="240200"/>
                </a:lnTo>
                <a:lnTo>
                  <a:pt x="745289" y="242052"/>
                </a:lnTo>
                <a:lnTo>
                  <a:pt x="756661" y="243903"/>
                </a:lnTo>
                <a:lnTo>
                  <a:pt x="767504" y="246020"/>
                </a:lnTo>
                <a:lnTo>
                  <a:pt x="778877" y="248665"/>
                </a:lnTo>
                <a:lnTo>
                  <a:pt x="789985" y="251046"/>
                </a:lnTo>
                <a:lnTo>
                  <a:pt x="800828" y="253691"/>
                </a:lnTo>
                <a:lnTo>
                  <a:pt x="811672" y="256601"/>
                </a:lnTo>
                <a:lnTo>
                  <a:pt x="822515" y="259776"/>
                </a:lnTo>
                <a:lnTo>
                  <a:pt x="833359" y="262950"/>
                </a:lnTo>
                <a:lnTo>
                  <a:pt x="843673" y="266654"/>
                </a:lnTo>
                <a:lnTo>
                  <a:pt x="854516" y="270093"/>
                </a:lnTo>
                <a:lnTo>
                  <a:pt x="865095" y="273796"/>
                </a:lnTo>
                <a:lnTo>
                  <a:pt x="875145" y="277764"/>
                </a:lnTo>
                <a:lnTo>
                  <a:pt x="885724" y="281997"/>
                </a:lnTo>
                <a:lnTo>
                  <a:pt x="895774" y="286494"/>
                </a:lnTo>
                <a:lnTo>
                  <a:pt x="905824" y="290991"/>
                </a:lnTo>
                <a:lnTo>
                  <a:pt x="915874" y="295488"/>
                </a:lnTo>
                <a:lnTo>
                  <a:pt x="925924" y="300250"/>
                </a:lnTo>
                <a:lnTo>
                  <a:pt x="935445" y="305541"/>
                </a:lnTo>
                <a:lnTo>
                  <a:pt x="945495" y="310567"/>
                </a:lnTo>
                <a:lnTo>
                  <a:pt x="955016" y="315858"/>
                </a:lnTo>
                <a:lnTo>
                  <a:pt x="964537" y="321148"/>
                </a:lnTo>
                <a:lnTo>
                  <a:pt x="973794" y="327233"/>
                </a:lnTo>
                <a:lnTo>
                  <a:pt x="983315" y="332788"/>
                </a:lnTo>
                <a:lnTo>
                  <a:pt x="992307" y="338608"/>
                </a:lnTo>
                <a:lnTo>
                  <a:pt x="1001564" y="344957"/>
                </a:lnTo>
                <a:lnTo>
                  <a:pt x="1010556" y="351041"/>
                </a:lnTo>
                <a:lnTo>
                  <a:pt x="1019548" y="357390"/>
                </a:lnTo>
                <a:lnTo>
                  <a:pt x="1028276" y="364268"/>
                </a:lnTo>
                <a:lnTo>
                  <a:pt x="1156017" y="236232"/>
                </a:lnTo>
                <a:lnTo>
                  <a:pt x="1279791" y="360035"/>
                </a:lnTo>
                <a:lnTo>
                  <a:pt x="1152050" y="487807"/>
                </a:lnTo>
                <a:lnTo>
                  <a:pt x="1159455" y="498124"/>
                </a:lnTo>
                <a:lnTo>
                  <a:pt x="1167125" y="508441"/>
                </a:lnTo>
                <a:lnTo>
                  <a:pt x="1174001" y="518758"/>
                </a:lnTo>
                <a:lnTo>
                  <a:pt x="1180877" y="529604"/>
                </a:lnTo>
                <a:lnTo>
                  <a:pt x="1187754" y="540185"/>
                </a:lnTo>
                <a:lnTo>
                  <a:pt x="1194366" y="551031"/>
                </a:lnTo>
                <a:lnTo>
                  <a:pt x="1200449" y="561877"/>
                </a:lnTo>
                <a:lnTo>
                  <a:pt x="1206796" y="573252"/>
                </a:lnTo>
                <a:lnTo>
                  <a:pt x="1212614" y="584627"/>
                </a:lnTo>
                <a:lnTo>
                  <a:pt x="1218433" y="596003"/>
                </a:lnTo>
                <a:lnTo>
                  <a:pt x="1223987" y="607642"/>
                </a:lnTo>
                <a:lnTo>
                  <a:pt x="1229276" y="619017"/>
                </a:lnTo>
                <a:lnTo>
                  <a:pt x="1234037" y="630922"/>
                </a:lnTo>
                <a:lnTo>
                  <a:pt x="1239062" y="643090"/>
                </a:lnTo>
                <a:lnTo>
                  <a:pt x="1243558" y="654730"/>
                </a:lnTo>
                <a:lnTo>
                  <a:pt x="1248054" y="667163"/>
                </a:lnTo>
                <a:lnTo>
                  <a:pt x="1252021" y="679332"/>
                </a:lnTo>
                <a:lnTo>
                  <a:pt x="1255724" y="691501"/>
                </a:lnTo>
                <a:lnTo>
                  <a:pt x="1259691" y="704198"/>
                </a:lnTo>
                <a:lnTo>
                  <a:pt x="1262864" y="716896"/>
                </a:lnTo>
                <a:lnTo>
                  <a:pt x="1266038" y="729329"/>
                </a:lnTo>
                <a:lnTo>
                  <a:pt x="1268683" y="742292"/>
                </a:lnTo>
                <a:lnTo>
                  <a:pt x="1271328" y="755254"/>
                </a:lnTo>
                <a:lnTo>
                  <a:pt x="1273708" y="767952"/>
                </a:lnTo>
                <a:lnTo>
                  <a:pt x="1275559" y="781179"/>
                </a:lnTo>
                <a:lnTo>
                  <a:pt x="1277675" y="794406"/>
                </a:lnTo>
                <a:lnTo>
                  <a:pt x="1279262" y="807632"/>
                </a:lnTo>
                <a:lnTo>
                  <a:pt x="1280584" y="820595"/>
                </a:lnTo>
                <a:lnTo>
                  <a:pt x="1281378" y="834086"/>
                </a:lnTo>
                <a:lnTo>
                  <a:pt x="1282171" y="847842"/>
                </a:lnTo>
                <a:lnTo>
                  <a:pt x="1282435" y="861069"/>
                </a:lnTo>
                <a:lnTo>
                  <a:pt x="1282700" y="874825"/>
                </a:lnTo>
                <a:lnTo>
                  <a:pt x="1282435" y="891226"/>
                </a:lnTo>
                <a:lnTo>
                  <a:pt x="1281907" y="907892"/>
                </a:lnTo>
                <a:lnTo>
                  <a:pt x="1280849" y="924293"/>
                </a:lnTo>
                <a:lnTo>
                  <a:pt x="1279526" y="940430"/>
                </a:lnTo>
                <a:lnTo>
                  <a:pt x="1277675" y="956302"/>
                </a:lnTo>
                <a:lnTo>
                  <a:pt x="1275030" y="972439"/>
                </a:lnTo>
                <a:lnTo>
                  <a:pt x="1272650" y="988311"/>
                </a:lnTo>
                <a:lnTo>
                  <a:pt x="1269476" y="1003919"/>
                </a:lnTo>
                <a:lnTo>
                  <a:pt x="1266303" y="1019527"/>
                </a:lnTo>
                <a:lnTo>
                  <a:pt x="1262600" y="1035134"/>
                </a:lnTo>
                <a:lnTo>
                  <a:pt x="1258368" y="1050478"/>
                </a:lnTo>
                <a:lnTo>
                  <a:pt x="1253608" y="1065292"/>
                </a:lnTo>
                <a:lnTo>
                  <a:pt x="1248847" y="1080370"/>
                </a:lnTo>
                <a:lnTo>
                  <a:pt x="1243822" y="1095184"/>
                </a:lnTo>
                <a:lnTo>
                  <a:pt x="1238004" y="1109999"/>
                </a:lnTo>
                <a:lnTo>
                  <a:pt x="1232185" y="1124284"/>
                </a:lnTo>
                <a:lnTo>
                  <a:pt x="1226103" y="1138569"/>
                </a:lnTo>
                <a:lnTo>
                  <a:pt x="1219226" y="1152854"/>
                </a:lnTo>
                <a:lnTo>
                  <a:pt x="1212350" y="1166874"/>
                </a:lnTo>
                <a:lnTo>
                  <a:pt x="1205209" y="1180365"/>
                </a:lnTo>
                <a:lnTo>
                  <a:pt x="1197539" y="1193857"/>
                </a:lnTo>
                <a:lnTo>
                  <a:pt x="1189869" y="1207348"/>
                </a:lnTo>
                <a:lnTo>
                  <a:pt x="1181406" y="1220575"/>
                </a:lnTo>
                <a:lnTo>
                  <a:pt x="1173208" y="1233273"/>
                </a:lnTo>
                <a:lnTo>
                  <a:pt x="1164480" y="1245971"/>
                </a:lnTo>
                <a:lnTo>
                  <a:pt x="1155223" y="1258668"/>
                </a:lnTo>
                <a:lnTo>
                  <a:pt x="1145967" y="1270573"/>
                </a:lnTo>
                <a:lnTo>
                  <a:pt x="1136181" y="1282741"/>
                </a:lnTo>
                <a:lnTo>
                  <a:pt x="1126396" y="1294646"/>
                </a:lnTo>
                <a:lnTo>
                  <a:pt x="1116081" y="1306021"/>
                </a:lnTo>
                <a:lnTo>
                  <a:pt x="1105502" y="1317396"/>
                </a:lnTo>
                <a:lnTo>
                  <a:pt x="1094923" y="1328242"/>
                </a:lnTo>
                <a:lnTo>
                  <a:pt x="1083815" y="1339088"/>
                </a:lnTo>
                <a:lnTo>
                  <a:pt x="1072707" y="1349669"/>
                </a:lnTo>
                <a:lnTo>
                  <a:pt x="1061071" y="1359722"/>
                </a:lnTo>
                <a:lnTo>
                  <a:pt x="1049169" y="1369774"/>
                </a:lnTo>
                <a:lnTo>
                  <a:pt x="1037268" y="1379297"/>
                </a:lnTo>
                <a:lnTo>
                  <a:pt x="1025102" y="1388821"/>
                </a:lnTo>
                <a:lnTo>
                  <a:pt x="1012407" y="1397815"/>
                </a:lnTo>
                <a:lnTo>
                  <a:pt x="999977" y="1406809"/>
                </a:lnTo>
                <a:lnTo>
                  <a:pt x="987018" y="1415010"/>
                </a:lnTo>
                <a:lnTo>
                  <a:pt x="973794" y="1423211"/>
                </a:lnTo>
                <a:lnTo>
                  <a:pt x="960570" y="1431147"/>
                </a:lnTo>
                <a:lnTo>
                  <a:pt x="947082" y="1438554"/>
                </a:lnTo>
                <a:lnTo>
                  <a:pt x="933330" y="1445961"/>
                </a:lnTo>
                <a:lnTo>
                  <a:pt x="919313" y="1452839"/>
                </a:lnTo>
                <a:lnTo>
                  <a:pt x="905295" y="1459452"/>
                </a:lnTo>
                <a:lnTo>
                  <a:pt x="891014" y="1465801"/>
                </a:lnTo>
                <a:lnTo>
                  <a:pt x="876468" y="1471621"/>
                </a:lnTo>
                <a:lnTo>
                  <a:pt x="861657" y="1477176"/>
                </a:lnTo>
                <a:lnTo>
                  <a:pt x="847111" y="1482467"/>
                </a:lnTo>
                <a:lnTo>
                  <a:pt x="832036" y="1487493"/>
                </a:lnTo>
                <a:lnTo>
                  <a:pt x="816961" y="1491726"/>
                </a:lnTo>
                <a:lnTo>
                  <a:pt x="801622" y="1495958"/>
                </a:lnTo>
                <a:lnTo>
                  <a:pt x="786018" y="1499926"/>
                </a:lnTo>
                <a:lnTo>
                  <a:pt x="770678" y="1503101"/>
                </a:lnTo>
                <a:lnTo>
                  <a:pt x="755074" y="1506275"/>
                </a:lnTo>
                <a:lnTo>
                  <a:pt x="739206" y="1508656"/>
                </a:lnTo>
                <a:lnTo>
                  <a:pt x="723073" y="1511037"/>
                </a:lnTo>
                <a:lnTo>
                  <a:pt x="706940" y="1512889"/>
                </a:lnTo>
                <a:lnTo>
                  <a:pt x="690542" y="1514211"/>
                </a:lnTo>
                <a:lnTo>
                  <a:pt x="674409" y="1515270"/>
                </a:lnTo>
                <a:lnTo>
                  <a:pt x="658012" y="1515799"/>
                </a:lnTo>
                <a:lnTo>
                  <a:pt x="641615" y="1516063"/>
                </a:lnTo>
                <a:lnTo>
                  <a:pt x="624953" y="1515799"/>
                </a:lnTo>
                <a:lnTo>
                  <a:pt x="608555" y="1515270"/>
                </a:lnTo>
                <a:lnTo>
                  <a:pt x="592158" y="1514211"/>
                </a:lnTo>
                <a:lnTo>
                  <a:pt x="575761" y="1512889"/>
                </a:lnTo>
                <a:lnTo>
                  <a:pt x="559628" y="1511037"/>
                </a:lnTo>
                <a:lnTo>
                  <a:pt x="543759" y="1508656"/>
                </a:lnTo>
                <a:lnTo>
                  <a:pt x="527891" y="1506275"/>
                </a:lnTo>
                <a:lnTo>
                  <a:pt x="512287" y="1503101"/>
                </a:lnTo>
                <a:lnTo>
                  <a:pt x="496683" y="1499926"/>
                </a:lnTo>
                <a:lnTo>
                  <a:pt x="481079" y="1495958"/>
                </a:lnTo>
                <a:lnTo>
                  <a:pt x="465739" y="1491726"/>
                </a:lnTo>
                <a:lnTo>
                  <a:pt x="450929" y="1487493"/>
                </a:lnTo>
                <a:lnTo>
                  <a:pt x="435854" y="1482467"/>
                </a:lnTo>
                <a:lnTo>
                  <a:pt x="421043" y="1477176"/>
                </a:lnTo>
                <a:lnTo>
                  <a:pt x="406233" y="1471621"/>
                </a:lnTo>
                <a:lnTo>
                  <a:pt x="391687" y="1465801"/>
                </a:lnTo>
                <a:lnTo>
                  <a:pt x="377669" y="1459452"/>
                </a:lnTo>
                <a:lnTo>
                  <a:pt x="363388" y="1452839"/>
                </a:lnTo>
                <a:lnTo>
                  <a:pt x="349371" y="1445961"/>
                </a:lnTo>
                <a:lnTo>
                  <a:pt x="335618" y="1438554"/>
                </a:lnTo>
                <a:lnTo>
                  <a:pt x="322394" y="1431147"/>
                </a:lnTo>
                <a:lnTo>
                  <a:pt x="308906" y="1423211"/>
                </a:lnTo>
                <a:lnTo>
                  <a:pt x="295682" y="1415010"/>
                </a:lnTo>
                <a:lnTo>
                  <a:pt x="282988" y="1406809"/>
                </a:lnTo>
                <a:lnTo>
                  <a:pt x="270293" y="1397815"/>
                </a:lnTo>
                <a:lnTo>
                  <a:pt x="257598" y="1388821"/>
                </a:lnTo>
                <a:lnTo>
                  <a:pt x="245697" y="1379297"/>
                </a:lnTo>
                <a:lnTo>
                  <a:pt x="233531" y="1369774"/>
                </a:lnTo>
                <a:lnTo>
                  <a:pt x="221630" y="1359722"/>
                </a:lnTo>
                <a:lnTo>
                  <a:pt x="210257" y="1349669"/>
                </a:lnTo>
                <a:lnTo>
                  <a:pt x="198885" y="1339088"/>
                </a:lnTo>
                <a:lnTo>
                  <a:pt x="188041" y="1328242"/>
                </a:lnTo>
                <a:lnTo>
                  <a:pt x="177198" y="1317396"/>
                </a:lnTo>
                <a:lnTo>
                  <a:pt x="166619" y="1306021"/>
                </a:lnTo>
                <a:lnTo>
                  <a:pt x="156569" y="1294646"/>
                </a:lnTo>
                <a:lnTo>
                  <a:pt x="146519" y="1282741"/>
                </a:lnTo>
                <a:lnTo>
                  <a:pt x="136998" y="1270573"/>
                </a:lnTo>
                <a:lnTo>
                  <a:pt x="127477" y="1258668"/>
                </a:lnTo>
                <a:lnTo>
                  <a:pt x="118485" y="1245971"/>
                </a:lnTo>
                <a:lnTo>
                  <a:pt x="109493" y="1233273"/>
                </a:lnTo>
                <a:lnTo>
                  <a:pt x="101294" y="1220575"/>
                </a:lnTo>
                <a:lnTo>
                  <a:pt x="92831" y="1207348"/>
                </a:lnTo>
                <a:lnTo>
                  <a:pt x="85161" y="1193857"/>
                </a:lnTo>
                <a:lnTo>
                  <a:pt x="77756" y="1180365"/>
                </a:lnTo>
                <a:lnTo>
                  <a:pt x="70350" y="1166874"/>
                </a:lnTo>
                <a:lnTo>
                  <a:pt x="63474" y="1152854"/>
                </a:lnTo>
                <a:lnTo>
                  <a:pt x="56862" y="1138569"/>
                </a:lnTo>
                <a:lnTo>
                  <a:pt x="50515" y="1124284"/>
                </a:lnTo>
                <a:lnTo>
                  <a:pt x="44696" y="1109999"/>
                </a:lnTo>
                <a:lnTo>
                  <a:pt x="39142" y="1095184"/>
                </a:lnTo>
                <a:lnTo>
                  <a:pt x="33853" y="1080370"/>
                </a:lnTo>
                <a:lnTo>
                  <a:pt x="29092" y="1065292"/>
                </a:lnTo>
                <a:lnTo>
                  <a:pt x="24596" y="1050478"/>
                </a:lnTo>
                <a:lnTo>
                  <a:pt x="20365" y="1035134"/>
                </a:lnTo>
                <a:lnTo>
                  <a:pt x="16398" y="1019527"/>
                </a:lnTo>
                <a:lnTo>
                  <a:pt x="13224" y="1003919"/>
                </a:lnTo>
                <a:lnTo>
                  <a:pt x="10315" y="988311"/>
                </a:lnTo>
                <a:lnTo>
                  <a:pt x="7670" y="972439"/>
                </a:lnTo>
                <a:lnTo>
                  <a:pt x="5290" y="956302"/>
                </a:lnTo>
                <a:lnTo>
                  <a:pt x="3703" y="940430"/>
                </a:lnTo>
                <a:lnTo>
                  <a:pt x="2116" y="924293"/>
                </a:lnTo>
                <a:lnTo>
                  <a:pt x="1058" y="907892"/>
                </a:lnTo>
                <a:lnTo>
                  <a:pt x="529" y="891226"/>
                </a:lnTo>
                <a:lnTo>
                  <a:pt x="0" y="874825"/>
                </a:lnTo>
                <a:lnTo>
                  <a:pt x="529" y="858953"/>
                </a:lnTo>
                <a:lnTo>
                  <a:pt x="1058" y="843345"/>
                </a:lnTo>
                <a:lnTo>
                  <a:pt x="1852" y="828266"/>
                </a:lnTo>
                <a:lnTo>
                  <a:pt x="3174" y="812923"/>
                </a:lnTo>
                <a:lnTo>
                  <a:pt x="4761" y="797580"/>
                </a:lnTo>
                <a:lnTo>
                  <a:pt x="6877" y="782237"/>
                </a:lnTo>
                <a:lnTo>
                  <a:pt x="9257" y="767158"/>
                </a:lnTo>
                <a:lnTo>
                  <a:pt x="11902" y="752609"/>
                </a:lnTo>
                <a:lnTo>
                  <a:pt x="14811" y="737795"/>
                </a:lnTo>
                <a:lnTo>
                  <a:pt x="18249" y="722980"/>
                </a:lnTo>
                <a:lnTo>
                  <a:pt x="21952" y="708431"/>
                </a:lnTo>
                <a:lnTo>
                  <a:pt x="25919" y="693881"/>
                </a:lnTo>
                <a:lnTo>
                  <a:pt x="30415" y="679861"/>
                </a:lnTo>
                <a:lnTo>
                  <a:pt x="34911" y="665840"/>
                </a:lnTo>
                <a:lnTo>
                  <a:pt x="40200" y="651820"/>
                </a:lnTo>
                <a:lnTo>
                  <a:pt x="45225" y="637799"/>
                </a:lnTo>
                <a:lnTo>
                  <a:pt x="50779" y="624308"/>
                </a:lnTo>
                <a:lnTo>
                  <a:pt x="56862" y="610817"/>
                </a:lnTo>
                <a:lnTo>
                  <a:pt x="63210" y="597325"/>
                </a:lnTo>
                <a:lnTo>
                  <a:pt x="69557" y="584363"/>
                </a:lnTo>
                <a:lnTo>
                  <a:pt x="76433" y="571401"/>
                </a:lnTo>
                <a:lnTo>
                  <a:pt x="83574" y="558438"/>
                </a:lnTo>
                <a:lnTo>
                  <a:pt x="90715" y="546005"/>
                </a:lnTo>
                <a:lnTo>
                  <a:pt x="98649" y="533572"/>
                </a:lnTo>
                <a:lnTo>
                  <a:pt x="106319" y="521139"/>
                </a:lnTo>
                <a:lnTo>
                  <a:pt x="114782" y="509234"/>
                </a:lnTo>
                <a:lnTo>
                  <a:pt x="122981" y="497330"/>
                </a:lnTo>
                <a:lnTo>
                  <a:pt x="131973" y="485691"/>
                </a:lnTo>
                <a:lnTo>
                  <a:pt x="140701" y="474315"/>
                </a:lnTo>
                <a:lnTo>
                  <a:pt x="149693" y="462940"/>
                </a:lnTo>
                <a:lnTo>
                  <a:pt x="159478" y="451830"/>
                </a:lnTo>
                <a:lnTo>
                  <a:pt x="169264" y="441248"/>
                </a:lnTo>
                <a:lnTo>
                  <a:pt x="179049" y="430402"/>
                </a:lnTo>
                <a:lnTo>
                  <a:pt x="189364" y="420350"/>
                </a:lnTo>
                <a:lnTo>
                  <a:pt x="199678" y="410033"/>
                </a:lnTo>
                <a:lnTo>
                  <a:pt x="210522" y="400245"/>
                </a:lnTo>
                <a:lnTo>
                  <a:pt x="221101" y="390457"/>
                </a:lnTo>
                <a:lnTo>
                  <a:pt x="232209" y="381198"/>
                </a:lnTo>
                <a:lnTo>
                  <a:pt x="243317" y="371940"/>
                </a:lnTo>
                <a:lnTo>
                  <a:pt x="254953" y="363210"/>
                </a:lnTo>
                <a:lnTo>
                  <a:pt x="266855" y="354216"/>
                </a:lnTo>
                <a:lnTo>
                  <a:pt x="278492" y="346015"/>
                </a:lnTo>
                <a:lnTo>
                  <a:pt x="290922" y="337814"/>
                </a:lnTo>
                <a:lnTo>
                  <a:pt x="303088" y="330143"/>
                </a:lnTo>
                <a:lnTo>
                  <a:pt x="315518" y="322471"/>
                </a:lnTo>
                <a:lnTo>
                  <a:pt x="328213" y="315064"/>
                </a:lnTo>
                <a:lnTo>
                  <a:pt x="341172" y="308186"/>
                </a:lnTo>
                <a:lnTo>
                  <a:pt x="354131" y="301308"/>
                </a:lnTo>
                <a:lnTo>
                  <a:pt x="367355" y="294959"/>
                </a:lnTo>
                <a:lnTo>
                  <a:pt x="380843" y="288875"/>
                </a:lnTo>
                <a:lnTo>
                  <a:pt x="394331" y="282790"/>
                </a:lnTo>
                <a:lnTo>
                  <a:pt x="407819" y="277500"/>
                </a:lnTo>
                <a:lnTo>
                  <a:pt x="421837" y="272209"/>
                </a:lnTo>
                <a:lnTo>
                  <a:pt x="435854" y="267447"/>
                </a:lnTo>
                <a:lnTo>
                  <a:pt x="449871" y="262686"/>
                </a:lnTo>
                <a:lnTo>
                  <a:pt x="464153" y="258453"/>
                </a:lnTo>
                <a:lnTo>
                  <a:pt x="478699" y="254485"/>
                </a:lnTo>
                <a:lnTo>
                  <a:pt x="493245" y="251046"/>
                </a:lnTo>
                <a:lnTo>
                  <a:pt x="508055" y="247607"/>
                </a:lnTo>
                <a:lnTo>
                  <a:pt x="522601" y="244433"/>
                </a:lnTo>
                <a:lnTo>
                  <a:pt x="537676" y="242052"/>
                </a:lnTo>
                <a:lnTo>
                  <a:pt x="552751" y="239671"/>
                </a:lnTo>
                <a:lnTo>
                  <a:pt x="567826" y="237819"/>
                </a:lnTo>
                <a:lnTo>
                  <a:pt x="583166" y="236232"/>
                </a:lnTo>
                <a:lnTo>
                  <a:pt x="583166" y="116926"/>
                </a:lnTo>
                <a:lnTo>
                  <a:pt x="524717" y="116926"/>
                </a:lnTo>
                <a:lnTo>
                  <a:pt x="52471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5" name="矩形 14"/>
          <p:cNvSpPr/>
          <p:nvPr/>
        </p:nvSpPr>
        <p:spPr>
          <a:xfrm>
            <a:off x="4208303" y="440312"/>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grayscl/>
            <a:extLst>
              <a:ext uri="{28A0092B-C50C-407E-A947-70E740481C1C}">
                <a14:useLocalDpi xmlns:a14="http://schemas.microsoft.com/office/drawing/2010/main" val="0"/>
              </a:ext>
            </a:extLst>
          </a:blip>
          <a:srcRect t="18834" b="34635"/>
          <a:stretch>
            <a:fillRect/>
          </a:stretch>
        </p:blipFill>
        <p:spPr>
          <a:xfrm>
            <a:off x="151076" y="1129444"/>
            <a:ext cx="11879248" cy="3797451"/>
          </a:xfrm>
          <a:prstGeom prst="rect">
            <a:avLst/>
          </a:prstGeom>
        </p:spPr>
      </p:pic>
      <p:sp>
        <p:nvSpPr>
          <p:cNvPr id="5" name="剪去单角的矩形 4"/>
          <p:cNvSpPr/>
          <p:nvPr/>
        </p:nvSpPr>
        <p:spPr>
          <a:xfrm rot="10800000" flipH="1">
            <a:off x="634700" y="1129443"/>
            <a:ext cx="3212952" cy="2883053"/>
          </a:xfrm>
          <a:prstGeom prst="snip1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剪去单角的矩形 5"/>
          <p:cNvSpPr/>
          <p:nvPr/>
        </p:nvSpPr>
        <p:spPr>
          <a:xfrm rot="10800000" flipH="1">
            <a:off x="4498488" y="1129443"/>
            <a:ext cx="3212952" cy="2883053"/>
          </a:xfrm>
          <a:prstGeom prst="snip1Rect">
            <a:avLst/>
          </a:prstGeom>
          <a:solidFill>
            <a:srgbClr val="0B3A8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剪去单角的矩形 6"/>
          <p:cNvSpPr/>
          <p:nvPr/>
        </p:nvSpPr>
        <p:spPr>
          <a:xfrm rot="10800000" flipH="1">
            <a:off x="8362276" y="1129443"/>
            <a:ext cx="3212952" cy="2883053"/>
          </a:xfrm>
          <a:prstGeom prst="snip1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矩形 7"/>
          <p:cNvSpPr/>
          <p:nvPr/>
        </p:nvSpPr>
        <p:spPr>
          <a:xfrm>
            <a:off x="861250" y="3196620"/>
            <a:ext cx="2683748" cy="400110"/>
          </a:xfrm>
          <a:prstGeom prst="rect">
            <a:avLst/>
          </a:prstGeom>
        </p:spPr>
        <p:txBody>
          <a:bodyPr wrap="none">
            <a:spAutoFit/>
          </a:bodyPr>
          <a:lstStyle/>
          <a:p>
            <a:r>
              <a:rPr lang="en-US" altLang="zh-CN" sz="2000" dirty="0">
                <a:solidFill>
                  <a:schemeClr val="bg1"/>
                </a:solidFill>
                <a:latin typeface="Impact" panose="020B0806030902050204" pitchFamily="34" charset="0"/>
                <a:ea typeface="微软雅黑" panose="020B0503020204020204" pitchFamily="34" charset="-122"/>
              </a:rPr>
              <a:t>Click Here To Add A Title</a:t>
            </a:r>
            <a:endParaRPr lang="zh-CN" altLang="en-US" sz="2000" dirty="0">
              <a:solidFill>
                <a:schemeClr val="bg1"/>
              </a:solidFill>
              <a:latin typeface="Impact" panose="020B0806030902050204" pitchFamily="34" charset="0"/>
              <a:ea typeface="微软雅黑" panose="020B0503020204020204" pitchFamily="34" charset="-122"/>
            </a:endParaRPr>
          </a:p>
        </p:txBody>
      </p:sp>
      <p:sp>
        <p:nvSpPr>
          <p:cNvPr id="9" name="矩形 8"/>
          <p:cNvSpPr/>
          <p:nvPr/>
        </p:nvSpPr>
        <p:spPr>
          <a:xfrm>
            <a:off x="492519" y="5082227"/>
            <a:ext cx="2881759" cy="646331"/>
          </a:xfrm>
          <a:prstGeom prst="rect">
            <a:avLst/>
          </a:prstGeom>
        </p:spPr>
        <p:txBody>
          <a:bodyPr wrap="square">
            <a:spAutoFit/>
          </a:bodyPr>
          <a:lstStyle/>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这里输入简单字概述这里输入简单的文字概述这里输入简单的文字概述</a:t>
            </a:r>
            <a:endParaRPr lang="en-US" altLang="zh-CN" sz="1200" dirty="0">
              <a:solidFill>
                <a:srgbClr val="213F01"/>
              </a:solidFill>
              <a:latin typeface="微软雅黑" panose="020B0503020204020204" pitchFamily="34" charset="-122"/>
              <a:ea typeface="微软雅黑" panose="020B0503020204020204" pitchFamily="34" charset="-122"/>
            </a:endParaRPr>
          </a:p>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这里输入简单的文字概述</a:t>
            </a:r>
            <a:endParaRPr lang="en-US" altLang="zh-CN"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a:off x="1031970" y="1503901"/>
            <a:ext cx="2342308" cy="1569660"/>
          </a:xfrm>
          <a:prstGeom prst="rect">
            <a:avLst/>
          </a:prstGeom>
        </p:spPr>
        <p:txBody>
          <a:bodyPr wrap="none">
            <a:spAutoFit/>
          </a:bodyPr>
          <a:lstStyle/>
          <a:p>
            <a:pPr algn="ctr"/>
            <a:r>
              <a:rPr lang="en-US" altLang="zh-CN" sz="9600" dirty="0">
                <a:solidFill>
                  <a:schemeClr val="bg1"/>
                </a:solidFill>
                <a:latin typeface="Impact" panose="020B0806030902050204" pitchFamily="34" charset="0"/>
                <a:ea typeface="微软雅黑" panose="020B0503020204020204" pitchFamily="34" charset="-122"/>
              </a:rPr>
              <a:t>33%</a:t>
            </a:r>
            <a:endParaRPr lang="zh-CN" altLang="en-US" sz="9600" dirty="0">
              <a:solidFill>
                <a:schemeClr val="bg1"/>
              </a:solidFill>
              <a:latin typeface="Impact" panose="020B0806030902050204" pitchFamily="34" charset="0"/>
              <a:ea typeface="微软雅黑" panose="020B0503020204020204" pitchFamily="34" charset="-122"/>
            </a:endParaRPr>
          </a:p>
        </p:txBody>
      </p:sp>
      <p:sp>
        <p:nvSpPr>
          <p:cNvPr id="13" name="矩形 12"/>
          <p:cNvSpPr/>
          <p:nvPr/>
        </p:nvSpPr>
        <p:spPr>
          <a:xfrm>
            <a:off x="4749639" y="3196620"/>
            <a:ext cx="2683748" cy="400110"/>
          </a:xfrm>
          <a:prstGeom prst="rect">
            <a:avLst/>
          </a:prstGeom>
        </p:spPr>
        <p:txBody>
          <a:bodyPr wrap="none">
            <a:spAutoFit/>
          </a:bodyPr>
          <a:lstStyle/>
          <a:p>
            <a:r>
              <a:rPr lang="en-US" altLang="zh-CN" sz="2000" dirty="0">
                <a:solidFill>
                  <a:schemeClr val="bg1"/>
                </a:solidFill>
                <a:latin typeface="Impact" panose="020B0806030902050204" pitchFamily="34" charset="0"/>
                <a:ea typeface="微软雅黑" panose="020B0503020204020204" pitchFamily="34" charset="-122"/>
              </a:rPr>
              <a:t>Click Here To Add A Title</a:t>
            </a:r>
            <a:endParaRPr lang="zh-CN" altLang="en-US" sz="2000" dirty="0">
              <a:solidFill>
                <a:schemeClr val="bg1"/>
              </a:solidFill>
              <a:latin typeface="Impact" panose="020B0806030902050204" pitchFamily="34" charset="0"/>
              <a:ea typeface="微软雅黑" panose="020B0503020204020204" pitchFamily="34" charset="-122"/>
            </a:endParaRPr>
          </a:p>
        </p:txBody>
      </p:sp>
      <p:sp>
        <p:nvSpPr>
          <p:cNvPr id="14" name="矩形 13"/>
          <p:cNvSpPr/>
          <p:nvPr/>
        </p:nvSpPr>
        <p:spPr>
          <a:xfrm>
            <a:off x="4928655" y="1503901"/>
            <a:ext cx="2313455" cy="1569660"/>
          </a:xfrm>
          <a:prstGeom prst="rect">
            <a:avLst/>
          </a:prstGeom>
        </p:spPr>
        <p:txBody>
          <a:bodyPr wrap="none">
            <a:spAutoFit/>
          </a:bodyPr>
          <a:lstStyle/>
          <a:p>
            <a:pPr algn="ctr"/>
            <a:r>
              <a:rPr lang="en-US" altLang="zh-CN" sz="9600" dirty="0">
                <a:solidFill>
                  <a:schemeClr val="bg1"/>
                </a:solidFill>
                <a:latin typeface="Impact" panose="020B0806030902050204" pitchFamily="34" charset="0"/>
                <a:ea typeface="微软雅黑" panose="020B0503020204020204" pitchFamily="34" charset="-122"/>
              </a:rPr>
              <a:t>45%</a:t>
            </a:r>
            <a:endParaRPr lang="zh-CN" altLang="en-US" sz="9600" dirty="0">
              <a:solidFill>
                <a:schemeClr val="bg1"/>
              </a:solidFill>
              <a:latin typeface="Impact" panose="020B0806030902050204" pitchFamily="34" charset="0"/>
              <a:ea typeface="微软雅黑" panose="020B0503020204020204" pitchFamily="34" charset="-122"/>
            </a:endParaRPr>
          </a:p>
        </p:txBody>
      </p:sp>
      <p:sp>
        <p:nvSpPr>
          <p:cNvPr id="15" name="矩形 14"/>
          <p:cNvSpPr/>
          <p:nvPr/>
        </p:nvSpPr>
        <p:spPr>
          <a:xfrm>
            <a:off x="8638028" y="3196620"/>
            <a:ext cx="2683748" cy="400110"/>
          </a:xfrm>
          <a:prstGeom prst="rect">
            <a:avLst/>
          </a:prstGeom>
        </p:spPr>
        <p:txBody>
          <a:bodyPr wrap="none">
            <a:spAutoFit/>
          </a:bodyPr>
          <a:lstStyle/>
          <a:p>
            <a:r>
              <a:rPr lang="en-US" altLang="zh-CN" sz="2000" dirty="0">
                <a:solidFill>
                  <a:schemeClr val="bg1"/>
                </a:solidFill>
                <a:latin typeface="Impact" panose="020B0806030902050204" pitchFamily="34" charset="0"/>
                <a:ea typeface="微软雅黑" panose="020B0503020204020204" pitchFamily="34" charset="-122"/>
              </a:rPr>
              <a:t>Click Here To Add A Title</a:t>
            </a:r>
            <a:endParaRPr lang="zh-CN" altLang="en-US" sz="2000" dirty="0">
              <a:solidFill>
                <a:schemeClr val="bg1"/>
              </a:solidFill>
              <a:latin typeface="Impact" panose="020B0806030902050204" pitchFamily="34" charset="0"/>
              <a:ea typeface="微软雅黑" panose="020B0503020204020204" pitchFamily="34" charset="-122"/>
            </a:endParaRPr>
          </a:p>
        </p:txBody>
      </p:sp>
      <p:sp>
        <p:nvSpPr>
          <p:cNvPr id="16" name="矩形 15"/>
          <p:cNvSpPr/>
          <p:nvPr/>
        </p:nvSpPr>
        <p:spPr>
          <a:xfrm>
            <a:off x="8797526" y="1503901"/>
            <a:ext cx="2364751" cy="1569660"/>
          </a:xfrm>
          <a:prstGeom prst="rect">
            <a:avLst/>
          </a:prstGeom>
        </p:spPr>
        <p:txBody>
          <a:bodyPr wrap="none">
            <a:spAutoFit/>
          </a:bodyPr>
          <a:lstStyle/>
          <a:p>
            <a:pPr algn="ctr"/>
            <a:r>
              <a:rPr lang="en-US" altLang="zh-CN" sz="9600" dirty="0">
                <a:solidFill>
                  <a:schemeClr val="bg1"/>
                </a:solidFill>
                <a:latin typeface="Impact" panose="020B0806030902050204" pitchFamily="34" charset="0"/>
                <a:ea typeface="微软雅黑" panose="020B0503020204020204" pitchFamily="34" charset="-122"/>
              </a:rPr>
              <a:t>90%</a:t>
            </a:r>
            <a:endParaRPr lang="zh-CN" altLang="en-US" sz="9600" dirty="0">
              <a:solidFill>
                <a:schemeClr val="bg1"/>
              </a:solidFill>
              <a:latin typeface="Impact" panose="020B0806030902050204" pitchFamily="34" charset="0"/>
              <a:ea typeface="微软雅黑" panose="020B0503020204020204" pitchFamily="34" charset="-122"/>
            </a:endParaRPr>
          </a:p>
        </p:txBody>
      </p:sp>
      <p:sp>
        <p:nvSpPr>
          <p:cNvPr id="21" name="矩形 20"/>
          <p:cNvSpPr/>
          <p:nvPr/>
        </p:nvSpPr>
        <p:spPr>
          <a:xfrm>
            <a:off x="4644502" y="5082227"/>
            <a:ext cx="2881759" cy="646331"/>
          </a:xfrm>
          <a:prstGeom prst="rect">
            <a:avLst/>
          </a:prstGeom>
        </p:spPr>
        <p:txBody>
          <a:bodyPr wrap="square">
            <a:spAutoFit/>
          </a:bodyPr>
          <a:lstStyle/>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这里输入简单字概述这里输入简单的文字概述这里输入简单的文字概述</a:t>
            </a:r>
            <a:endParaRPr lang="en-US" altLang="zh-CN" sz="1200" dirty="0">
              <a:solidFill>
                <a:srgbClr val="213F01"/>
              </a:solidFill>
              <a:latin typeface="微软雅黑" panose="020B0503020204020204" pitchFamily="34" charset="-122"/>
              <a:ea typeface="微软雅黑" panose="020B0503020204020204" pitchFamily="34" charset="-122"/>
            </a:endParaRPr>
          </a:p>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这里输入简单的文字概述</a:t>
            </a:r>
            <a:endParaRPr lang="en-US" altLang="zh-CN"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a:off x="8638028" y="5082227"/>
            <a:ext cx="2881759" cy="646331"/>
          </a:xfrm>
          <a:prstGeom prst="rect">
            <a:avLst/>
          </a:prstGeom>
        </p:spPr>
        <p:txBody>
          <a:bodyPr wrap="square">
            <a:spAutoFit/>
          </a:bodyPr>
          <a:lstStyle/>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这里输入简单字概述这里输入简单的文字概述这里输入简单的文字概述</a:t>
            </a:r>
            <a:endParaRPr lang="en-US" altLang="zh-CN" sz="1200" dirty="0">
              <a:solidFill>
                <a:srgbClr val="213F01"/>
              </a:solidFill>
              <a:latin typeface="微软雅黑" panose="020B0503020204020204" pitchFamily="34" charset="-122"/>
              <a:ea typeface="微软雅黑" panose="020B0503020204020204" pitchFamily="34" charset="-122"/>
            </a:endParaRPr>
          </a:p>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这里输入简单的文字概述</a:t>
            </a:r>
            <a:endParaRPr lang="en-US" altLang="zh-CN"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1082887" y="4830367"/>
            <a:ext cx="10026227" cy="134132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D9D28A">
              <a:alpha val="30000"/>
            </a:srgb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algn="ctr" defTabSz="2311400">
              <a:lnSpc>
                <a:spcPct val="90000"/>
              </a:lnSpc>
              <a:spcBef>
                <a:spcPct val="0"/>
              </a:spcBef>
              <a:spcAft>
                <a:spcPct val="35000"/>
              </a:spcAft>
            </a:pPr>
            <a:endParaRPr lang="zh-CN" altLang="en-US" sz="5200"/>
          </a:p>
        </p:txBody>
      </p:sp>
      <p:sp>
        <p:nvSpPr>
          <p:cNvPr id="6" name="任意多边形 5"/>
          <p:cNvSpPr/>
          <p:nvPr/>
        </p:nvSpPr>
        <p:spPr>
          <a:xfrm>
            <a:off x="1082887" y="3264168"/>
            <a:ext cx="10026227" cy="134132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D9D28A">
              <a:alpha val="30000"/>
            </a:srgb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algn="ctr" defTabSz="2311400">
              <a:lnSpc>
                <a:spcPct val="90000"/>
              </a:lnSpc>
              <a:spcBef>
                <a:spcPct val="0"/>
              </a:spcBef>
              <a:spcAft>
                <a:spcPct val="35000"/>
              </a:spcAft>
            </a:pPr>
            <a:endParaRPr lang="zh-CN" altLang="en-US" sz="5200"/>
          </a:p>
        </p:txBody>
      </p:sp>
      <p:sp>
        <p:nvSpPr>
          <p:cNvPr id="7" name="任意多边形 6"/>
          <p:cNvSpPr/>
          <p:nvPr/>
        </p:nvSpPr>
        <p:spPr>
          <a:xfrm>
            <a:off x="1082887" y="1697969"/>
            <a:ext cx="10026227" cy="134132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D9D28A">
              <a:alpha val="30000"/>
            </a:srgb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a:lnSpc>
                <a:spcPct val="90000"/>
              </a:lnSpc>
              <a:spcBef>
                <a:spcPct val="0"/>
              </a:spcBef>
              <a:spcAft>
                <a:spcPct val="35000"/>
              </a:spcAft>
            </a:pPr>
            <a:endParaRPr lang="zh-CN" altLang="en-US" sz="5200" kern="1200"/>
          </a:p>
        </p:txBody>
      </p:sp>
      <p:sp>
        <p:nvSpPr>
          <p:cNvPr id="8" name="任意多边形 7"/>
          <p:cNvSpPr/>
          <p:nvPr/>
        </p:nvSpPr>
        <p:spPr>
          <a:xfrm>
            <a:off x="7346631" y="1810405"/>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B3A8C">
              <a:alpha val="3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endParaRPr lang="zh-CN" altLang="en-US" sz="4900" kern="1200">
              <a:solidFill>
                <a:srgbClr val="343434"/>
              </a:solidFill>
            </a:endParaRPr>
          </a:p>
        </p:txBody>
      </p:sp>
      <p:sp>
        <p:nvSpPr>
          <p:cNvPr id="9" name="任意多边形 8"/>
          <p:cNvSpPr/>
          <p:nvPr/>
        </p:nvSpPr>
        <p:spPr>
          <a:xfrm>
            <a:off x="6545524" y="2934766"/>
            <a:ext cx="1644377" cy="449744"/>
          </a:xfrm>
          <a:custGeom>
            <a:avLst/>
            <a:gdLst/>
            <a:ahLst/>
            <a:cxnLst/>
            <a:rect l="0" t="0" r="0" b="0"/>
            <a:pathLst>
              <a:path>
                <a:moveTo>
                  <a:pt x="1860415" y="0"/>
                </a:moveTo>
                <a:lnTo>
                  <a:pt x="1860415" y="254415"/>
                </a:lnTo>
                <a:lnTo>
                  <a:pt x="0" y="254415"/>
                </a:lnTo>
                <a:lnTo>
                  <a:pt x="0" y="508831"/>
                </a:lnTo>
              </a:path>
            </a:pathLst>
          </a:custGeom>
          <a:noFill/>
          <a:ln w="28575">
            <a:solidFill>
              <a:schemeClr val="bg1">
                <a:lumMod val="50000"/>
              </a:schemeClr>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0" name="任意多边形 9"/>
          <p:cNvSpPr/>
          <p:nvPr/>
        </p:nvSpPr>
        <p:spPr>
          <a:xfrm>
            <a:off x="5702253" y="3384509"/>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B3A8C">
              <a:alpha val="60000"/>
            </a:srgb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endParaRPr lang="zh-CN" altLang="en-US" sz="4900" kern="1200"/>
          </a:p>
        </p:txBody>
      </p:sp>
      <p:sp>
        <p:nvSpPr>
          <p:cNvPr id="11" name="任意多边形 10"/>
          <p:cNvSpPr/>
          <p:nvPr/>
        </p:nvSpPr>
        <p:spPr>
          <a:xfrm>
            <a:off x="5333480" y="4508870"/>
            <a:ext cx="1096251" cy="449744"/>
          </a:xfrm>
          <a:custGeom>
            <a:avLst/>
            <a:gdLst/>
            <a:ahLst/>
            <a:cxnLst/>
            <a:rect l="0" t="0" r="0" b="0"/>
            <a:pathLst>
              <a:path>
                <a:moveTo>
                  <a:pt x="1240276" y="0"/>
                </a:moveTo>
                <a:lnTo>
                  <a:pt x="1240276" y="254415"/>
                </a:lnTo>
                <a:lnTo>
                  <a:pt x="0" y="254415"/>
                </a:lnTo>
                <a:lnTo>
                  <a:pt x="0"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2" name="任意多边形 11"/>
          <p:cNvSpPr/>
          <p:nvPr/>
        </p:nvSpPr>
        <p:spPr>
          <a:xfrm>
            <a:off x="4606002" y="4958614"/>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05B9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r>
              <a:rPr lang="en-US" altLang="zh-CN" sz="2000" kern="1200" dirty="0">
                <a:solidFill>
                  <a:schemeClr val="bg1"/>
                </a:solidFill>
                <a:latin typeface="微软雅黑" panose="020B0503020204020204" pitchFamily="34" charset="-122"/>
                <a:ea typeface="微软雅黑" panose="020B0503020204020204" pitchFamily="34" charset="-122"/>
              </a:rPr>
              <a:t>Keyword</a:t>
            </a:r>
            <a:endParaRPr lang="zh-CN" altLang="en-US" sz="2000" kern="1200" dirty="0">
              <a:solidFill>
                <a:schemeClr val="bg1"/>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6576429" y="4516761"/>
            <a:ext cx="1004352" cy="449744"/>
          </a:xfrm>
          <a:custGeom>
            <a:avLst/>
            <a:gdLst/>
            <a:ahLst/>
            <a:cxnLst/>
            <a:rect l="0" t="0" r="0" b="0"/>
            <a:pathLst>
              <a:path>
                <a:moveTo>
                  <a:pt x="0" y="0"/>
                </a:moveTo>
                <a:lnTo>
                  <a:pt x="0" y="254415"/>
                </a:lnTo>
                <a:lnTo>
                  <a:pt x="1240276" y="254415"/>
                </a:lnTo>
                <a:lnTo>
                  <a:pt x="1240276"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4" name="任意多边形 13"/>
          <p:cNvSpPr/>
          <p:nvPr/>
        </p:nvSpPr>
        <p:spPr>
          <a:xfrm>
            <a:off x="6798505" y="4958614"/>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05B9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r>
              <a:rPr lang="en-US" altLang="zh-CN" sz="2000" dirty="0">
                <a:solidFill>
                  <a:schemeClr val="bg1"/>
                </a:solidFill>
                <a:latin typeface="微软雅黑" panose="020B0503020204020204" pitchFamily="34" charset="-122"/>
                <a:ea typeface="微软雅黑" panose="020B0503020204020204" pitchFamily="34" charset="-122"/>
              </a:rPr>
              <a:t>Keyword</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8189901" y="2934766"/>
            <a:ext cx="1644377" cy="449744"/>
          </a:xfrm>
          <a:custGeom>
            <a:avLst/>
            <a:gdLst/>
            <a:ahLst/>
            <a:cxnLst/>
            <a:rect l="0" t="0" r="0" b="0"/>
            <a:pathLst>
              <a:path>
                <a:moveTo>
                  <a:pt x="0" y="0"/>
                </a:moveTo>
                <a:lnTo>
                  <a:pt x="0" y="254415"/>
                </a:lnTo>
                <a:lnTo>
                  <a:pt x="1860415" y="254415"/>
                </a:lnTo>
                <a:lnTo>
                  <a:pt x="1860415" y="508831"/>
                </a:lnTo>
              </a:path>
            </a:pathLst>
          </a:custGeom>
          <a:noFill/>
          <a:ln w="28575">
            <a:solidFill>
              <a:schemeClr val="bg1">
                <a:lumMod val="50000"/>
              </a:schemeClr>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6" name="任意多边形 15"/>
          <p:cNvSpPr/>
          <p:nvPr/>
        </p:nvSpPr>
        <p:spPr>
          <a:xfrm>
            <a:off x="8991008" y="3384509"/>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B3A8C">
              <a:alpha val="60000"/>
            </a:srgb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endParaRPr lang="zh-CN" altLang="en-US" sz="4900" kern="1200"/>
          </a:p>
        </p:txBody>
      </p:sp>
      <p:sp>
        <p:nvSpPr>
          <p:cNvPr id="17" name="任意多边形 16"/>
          <p:cNvSpPr/>
          <p:nvPr/>
        </p:nvSpPr>
        <p:spPr>
          <a:xfrm>
            <a:off x="9793867" y="4508870"/>
            <a:ext cx="80822" cy="449744"/>
          </a:xfrm>
          <a:custGeom>
            <a:avLst/>
            <a:gdLst/>
            <a:ahLst/>
            <a:cxnLst/>
            <a:rect l="0" t="0" r="0" b="0"/>
            <a:pathLst>
              <a:path>
                <a:moveTo>
                  <a:pt x="45720" y="0"/>
                </a:moveTo>
                <a:lnTo>
                  <a:pt x="45720"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8" name="任意多边形 17"/>
          <p:cNvSpPr/>
          <p:nvPr/>
        </p:nvSpPr>
        <p:spPr>
          <a:xfrm>
            <a:off x="8991008" y="4958614"/>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05B9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r>
              <a:rPr lang="en-US" altLang="zh-CN" sz="2000" dirty="0">
                <a:solidFill>
                  <a:schemeClr val="bg1"/>
                </a:solidFill>
                <a:latin typeface="微软雅黑" panose="020B0503020204020204" pitchFamily="34" charset="-122"/>
                <a:ea typeface="微软雅黑" panose="020B0503020204020204" pitchFamily="34" charset="-122"/>
              </a:rPr>
              <a:t>Keyword</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KSO_Shape"/>
          <p:cNvSpPr/>
          <p:nvPr/>
        </p:nvSpPr>
        <p:spPr>
          <a:xfrm>
            <a:off x="1347963" y="2077897"/>
            <a:ext cx="487742" cy="487742"/>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0" name="KSO_Shape"/>
          <p:cNvSpPr/>
          <p:nvPr/>
        </p:nvSpPr>
        <p:spPr>
          <a:xfrm>
            <a:off x="1347963" y="3677410"/>
            <a:ext cx="487742" cy="487742"/>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3" name="KSO_Shape"/>
          <p:cNvSpPr/>
          <p:nvPr/>
        </p:nvSpPr>
        <p:spPr>
          <a:xfrm>
            <a:off x="1347963" y="5276923"/>
            <a:ext cx="487742" cy="487742"/>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5" name="KSO_Shape"/>
          <p:cNvSpPr/>
          <p:nvPr/>
        </p:nvSpPr>
        <p:spPr bwMode="auto">
          <a:xfrm>
            <a:off x="6235935" y="3760479"/>
            <a:ext cx="559036" cy="476112"/>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a:lstStyle/>
          <a:p>
            <a:endParaRPr lang="zh-CN" altLang="en-US"/>
          </a:p>
        </p:txBody>
      </p:sp>
      <p:sp>
        <p:nvSpPr>
          <p:cNvPr id="26" name="KSO_Shape"/>
          <p:cNvSpPr/>
          <p:nvPr/>
        </p:nvSpPr>
        <p:spPr bwMode="auto">
          <a:xfrm>
            <a:off x="9514349" y="3709149"/>
            <a:ext cx="559036" cy="516177"/>
          </a:xfrm>
          <a:custGeom>
            <a:avLst/>
            <a:gdLst>
              <a:gd name="T0" fmla="*/ 1541616 w 4477"/>
              <a:gd name="T1" fmla="*/ 16590 h 4133"/>
              <a:gd name="T2" fmla="*/ 1513532 w 4477"/>
              <a:gd name="T3" fmla="*/ 7657 h 4133"/>
              <a:gd name="T4" fmla="*/ 1486725 w 4477"/>
              <a:gd name="T5" fmla="*/ 2127 h 4133"/>
              <a:gd name="T6" fmla="*/ 1461195 w 4477"/>
              <a:gd name="T7" fmla="*/ 0 h 4133"/>
              <a:gd name="T8" fmla="*/ 1436516 w 4477"/>
              <a:gd name="T9" fmla="*/ 1276 h 4133"/>
              <a:gd name="T10" fmla="*/ 1413113 w 4477"/>
              <a:gd name="T11" fmla="*/ 5530 h 4133"/>
              <a:gd name="T12" fmla="*/ 1390561 w 4477"/>
              <a:gd name="T13" fmla="*/ 12762 h 4133"/>
              <a:gd name="T14" fmla="*/ 1369711 w 4477"/>
              <a:gd name="T15" fmla="*/ 22971 h 4133"/>
              <a:gd name="T16" fmla="*/ 1348861 w 4477"/>
              <a:gd name="T17" fmla="*/ 36158 h 4133"/>
              <a:gd name="T18" fmla="*/ 1329287 w 4477"/>
              <a:gd name="T19" fmla="*/ 51472 h 4133"/>
              <a:gd name="T20" fmla="*/ 1304608 w 4477"/>
              <a:gd name="T21" fmla="*/ 76145 h 4133"/>
              <a:gd name="T22" fmla="*/ 1316522 w 4477"/>
              <a:gd name="T23" fmla="*/ 210142 h 4133"/>
              <a:gd name="T24" fmla="*/ 1340776 w 4477"/>
              <a:gd name="T25" fmla="*/ 405821 h 4133"/>
              <a:gd name="T26" fmla="*/ 1372689 w 4477"/>
              <a:gd name="T27" fmla="*/ 594694 h 4133"/>
              <a:gd name="T28" fmla="*/ 1411836 w 4477"/>
              <a:gd name="T29" fmla="*/ 777186 h 4133"/>
              <a:gd name="T30" fmla="*/ 1449706 w 4477"/>
              <a:gd name="T31" fmla="*/ 923946 h 4133"/>
              <a:gd name="T32" fmla="*/ 1475662 w 4477"/>
              <a:gd name="T33" fmla="*/ 1009874 h 4133"/>
              <a:gd name="T34" fmla="*/ 1493534 w 4477"/>
              <a:gd name="T35" fmla="*/ 1066026 h 4133"/>
              <a:gd name="T36" fmla="*/ 1811814 w 4477"/>
              <a:gd name="T37" fmla="*/ 960104 h 4133"/>
              <a:gd name="T38" fmla="*/ 1798623 w 4477"/>
              <a:gd name="T39" fmla="*/ 861839 h 4133"/>
              <a:gd name="T40" fmla="*/ 1782454 w 4477"/>
              <a:gd name="T41" fmla="*/ 764850 h 4133"/>
              <a:gd name="T42" fmla="*/ 1764157 w 4477"/>
              <a:gd name="T43" fmla="*/ 669563 h 4133"/>
              <a:gd name="T44" fmla="*/ 1742881 w 4477"/>
              <a:gd name="T45" fmla="*/ 575977 h 4133"/>
              <a:gd name="T46" fmla="*/ 1719478 w 4477"/>
              <a:gd name="T47" fmla="*/ 484093 h 4133"/>
              <a:gd name="T48" fmla="*/ 1693097 w 4477"/>
              <a:gd name="T49" fmla="*/ 393910 h 4133"/>
              <a:gd name="T50" fmla="*/ 1664162 w 4477"/>
              <a:gd name="T51" fmla="*/ 305004 h 4133"/>
              <a:gd name="T52" fmla="*/ 1633526 w 4477"/>
              <a:gd name="T53" fmla="*/ 217799 h 4133"/>
              <a:gd name="T54" fmla="*/ 1599485 w 4477"/>
              <a:gd name="T55" fmla="*/ 131871 h 4133"/>
              <a:gd name="T56" fmla="*/ 1563742 w 4477"/>
              <a:gd name="T57" fmla="*/ 48069 h 4133"/>
              <a:gd name="T58" fmla="*/ 353597 w 4477"/>
              <a:gd name="T59" fmla="*/ 1192792 h 4133"/>
              <a:gd name="T60" fmla="*/ 353597 w 4477"/>
              <a:gd name="T61" fmla="*/ 1254473 h 4133"/>
              <a:gd name="T62" fmla="*/ 1496087 w 4477"/>
              <a:gd name="T63" fmla="*/ 1433562 h 4133"/>
              <a:gd name="T64" fmla="*/ 80847 w 4477"/>
              <a:gd name="T65" fmla="*/ 1595210 h 4133"/>
              <a:gd name="T66" fmla="*/ 0 w 4477"/>
              <a:gd name="T67" fmla="*/ 561514 h 4133"/>
              <a:gd name="T68" fmla="*/ 325088 w 4477"/>
              <a:gd name="T69" fmla="*/ 213971 h 4133"/>
              <a:gd name="T70" fmla="*/ 1204614 w 4477"/>
              <a:gd name="T71" fmla="*/ 191000 h 4133"/>
              <a:gd name="T72" fmla="*/ 1212273 w 4477"/>
              <a:gd name="T73" fmla="*/ 272249 h 4133"/>
              <a:gd name="T74" fmla="*/ 461251 w 4477"/>
              <a:gd name="T75" fmla="*/ 352648 h 4133"/>
              <a:gd name="T76" fmla="*/ 442528 w 4477"/>
              <a:gd name="T77" fmla="*/ 647443 h 4133"/>
              <a:gd name="T78" fmla="*/ 161693 w 4477"/>
              <a:gd name="T79" fmla="*/ 1433562 h 4133"/>
              <a:gd name="T80" fmla="*/ 200840 w 4477"/>
              <a:gd name="T81" fmla="*/ 558111 h 4133"/>
              <a:gd name="T82" fmla="*/ 200840 w 4477"/>
              <a:gd name="T83" fmla="*/ 558111 h 4133"/>
              <a:gd name="T84" fmla="*/ 353597 w 4477"/>
              <a:gd name="T85" fmla="*/ 938409 h 4133"/>
              <a:gd name="T86" fmla="*/ 1195678 w 4477"/>
              <a:gd name="T87" fmla="*/ 938409 h 4133"/>
              <a:gd name="T88" fmla="*/ 689749 w 4477"/>
              <a:gd name="T89" fmla="*/ 708699 h 4133"/>
              <a:gd name="T90" fmla="*/ 1195678 w 4477"/>
              <a:gd name="T91" fmla="*/ 708699 h 4133"/>
              <a:gd name="T92" fmla="*/ 689749 w 4477"/>
              <a:gd name="T93" fmla="*/ 473033 h 4133"/>
              <a:gd name="T94" fmla="*/ 1195678 w 4477"/>
              <a:gd name="T95" fmla="*/ 473033 h 4133"/>
              <a:gd name="T96" fmla="*/ 1702884 w 4477"/>
              <a:gd name="T97" fmla="*/ 1505878 h 4133"/>
              <a:gd name="T98" fmla="*/ 1802878 w 4477"/>
              <a:gd name="T99" fmla="*/ 1758134 h 4133"/>
              <a:gd name="T100" fmla="*/ 1837344 w 4477"/>
              <a:gd name="T101" fmla="*/ 1473123 h 4133"/>
              <a:gd name="T102" fmla="*/ 1817771 w 4477"/>
              <a:gd name="T103" fmla="*/ 1059645 h 4133"/>
              <a:gd name="T104" fmla="*/ 1646717 w 4477"/>
              <a:gd name="T105" fmla="*/ 1482482 h 4133"/>
              <a:gd name="T106" fmla="*/ 1524596 w 4477"/>
              <a:gd name="T107" fmla="*/ 1126431 h 41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chemeClr val="bg1"/>
          </a:solidFill>
          <a:ln>
            <a:noFill/>
          </a:ln>
        </p:spPr>
        <p:txBody>
          <a:bodyPr/>
          <a:lstStyle/>
          <a:p>
            <a:endParaRPr lang="zh-CN" altLang="en-US"/>
          </a:p>
        </p:txBody>
      </p:sp>
      <p:sp>
        <p:nvSpPr>
          <p:cNvPr id="27" name="TextBox 15"/>
          <p:cNvSpPr txBox="1"/>
          <p:nvPr/>
        </p:nvSpPr>
        <p:spPr>
          <a:xfrm>
            <a:off x="1885418" y="1859927"/>
            <a:ext cx="4880632" cy="1061829"/>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a:t>
            </a:r>
          </a:p>
        </p:txBody>
      </p:sp>
      <p:sp>
        <p:nvSpPr>
          <p:cNvPr id="28" name="TextBox 15"/>
          <p:cNvSpPr txBox="1"/>
          <p:nvPr/>
        </p:nvSpPr>
        <p:spPr>
          <a:xfrm>
            <a:off x="1885417" y="3556006"/>
            <a:ext cx="3681237"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这里输入简单的文字概述这里输入简单字概述这里输入简单简单的文字概述这里</a:t>
            </a:r>
          </a:p>
        </p:txBody>
      </p:sp>
      <p:sp>
        <p:nvSpPr>
          <p:cNvPr id="29" name="TextBox 15"/>
          <p:cNvSpPr txBox="1"/>
          <p:nvPr/>
        </p:nvSpPr>
        <p:spPr>
          <a:xfrm>
            <a:off x="1885418" y="5131772"/>
            <a:ext cx="257848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这里输入简单的文字概述这里输入简单字概述这里输入</a:t>
            </a:r>
          </a:p>
        </p:txBody>
      </p:sp>
      <p:sp>
        <p:nvSpPr>
          <p:cNvPr id="30" name="KSO_Shape"/>
          <p:cNvSpPr/>
          <p:nvPr/>
        </p:nvSpPr>
        <p:spPr bwMode="auto">
          <a:xfrm>
            <a:off x="7878751" y="1957270"/>
            <a:ext cx="622298" cy="846674"/>
          </a:xfrm>
          <a:custGeom>
            <a:avLst/>
            <a:gdLst>
              <a:gd name="T0" fmla="*/ 433263854 w 4676"/>
              <a:gd name="T1" fmla="*/ 326073671 h 6235"/>
              <a:gd name="T2" fmla="*/ 419356764 w 4676"/>
              <a:gd name="T3" fmla="*/ 272863828 h 6235"/>
              <a:gd name="T4" fmla="*/ 397143001 w 4676"/>
              <a:gd name="T5" fmla="*/ 220494202 h 6235"/>
              <a:gd name="T6" fmla="*/ 369235627 w 4676"/>
              <a:gd name="T7" fmla="*/ 170364746 h 6235"/>
              <a:gd name="T8" fmla="*/ 334328111 w 4676"/>
              <a:gd name="T9" fmla="*/ 118181800 h 6235"/>
              <a:gd name="T10" fmla="*/ 277300025 w 4676"/>
              <a:gd name="T11" fmla="*/ 46862083 h 6235"/>
              <a:gd name="T12" fmla="*/ 243886036 w 4676"/>
              <a:gd name="T13" fmla="*/ 10642030 h 6235"/>
              <a:gd name="T14" fmla="*/ 233525765 w 4676"/>
              <a:gd name="T15" fmla="*/ 3454054 h 6235"/>
              <a:gd name="T16" fmla="*/ 221671968 w 4676"/>
              <a:gd name="T17" fmla="*/ 186681 h 6235"/>
              <a:gd name="T18" fmla="*/ 211311697 w 4676"/>
              <a:gd name="T19" fmla="*/ 653536 h 6235"/>
              <a:gd name="T20" fmla="*/ 199644896 w 4676"/>
              <a:gd name="T21" fmla="*/ 5040994 h 6235"/>
              <a:gd name="T22" fmla="*/ 189097935 w 4676"/>
              <a:gd name="T23" fmla="*/ 14096083 h 6235"/>
              <a:gd name="T24" fmla="*/ 144390221 w 4676"/>
              <a:gd name="T25" fmla="*/ 64038553 h 6235"/>
              <a:gd name="T26" fmla="*/ 88855356 w 4676"/>
              <a:gd name="T27" fmla="*/ 137038703 h 6235"/>
              <a:gd name="T28" fmla="*/ 58801496 w 4676"/>
              <a:gd name="T29" fmla="*/ 184367336 h 6235"/>
              <a:gd name="T30" fmla="*/ 32294150 w 4676"/>
              <a:gd name="T31" fmla="*/ 235243516 h 6235"/>
              <a:gd name="T32" fmla="*/ 12133681 w 4676"/>
              <a:gd name="T33" fmla="*/ 288079997 h 6235"/>
              <a:gd name="T34" fmla="*/ 1120145 w 4676"/>
              <a:gd name="T35" fmla="*/ 341289840 h 6235"/>
              <a:gd name="T36" fmla="*/ 653265 w 4676"/>
              <a:gd name="T37" fmla="*/ 380497092 h 6235"/>
              <a:gd name="T38" fmla="*/ 6906949 w 4676"/>
              <a:gd name="T39" fmla="*/ 418210593 h 6235"/>
              <a:gd name="T40" fmla="*/ 19320513 w 4676"/>
              <a:gd name="T41" fmla="*/ 453497242 h 6235"/>
              <a:gd name="T42" fmla="*/ 37240998 w 4676"/>
              <a:gd name="T43" fmla="*/ 485796387 h 6235"/>
              <a:gd name="T44" fmla="*/ 60294717 w 4676"/>
              <a:gd name="T45" fmla="*/ 514361610 h 6235"/>
              <a:gd name="T46" fmla="*/ 87735516 w 4676"/>
              <a:gd name="T47" fmla="*/ 538632868 h 6235"/>
              <a:gd name="T48" fmla="*/ 118909521 w 4676"/>
              <a:gd name="T49" fmla="*/ 558143002 h 6235"/>
              <a:gd name="T50" fmla="*/ 153350463 w 4676"/>
              <a:gd name="T51" fmla="*/ 572145592 h 6235"/>
              <a:gd name="T52" fmla="*/ 190497963 w 4676"/>
              <a:gd name="T53" fmla="*/ 580360465 h 6235"/>
              <a:gd name="T54" fmla="*/ 223912258 w 4676"/>
              <a:gd name="T55" fmla="*/ 581947405 h 6235"/>
              <a:gd name="T56" fmla="*/ 262086405 w 4676"/>
              <a:gd name="T57" fmla="*/ 577559947 h 6235"/>
              <a:gd name="T58" fmla="*/ 298207258 w 4676"/>
              <a:gd name="T59" fmla="*/ 566824730 h 6235"/>
              <a:gd name="T60" fmla="*/ 331341364 w 4676"/>
              <a:gd name="T61" fmla="*/ 550394983 h 6235"/>
              <a:gd name="T62" fmla="*/ 360928649 w 4676"/>
              <a:gd name="T63" fmla="*/ 528737562 h 6235"/>
              <a:gd name="T64" fmla="*/ 386502847 w 4676"/>
              <a:gd name="T65" fmla="*/ 502599496 h 6235"/>
              <a:gd name="T66" fmla="*/ 407503272 w 4676"/>
              <a:gd name="T67" fmla="*/ 472260652 h 6235"/>
              <a:gd name="T68" fmla="*/ 423183772 w 4676"/>
              <a:gd name="T69" fmla="*/ 438747623 h 6235"/>
              <a:gd name="T70" fmla="*/ 433077163 w 4676"/>
              <a:gd name="T71" fmla="*/ 402340889 h 6235"/>
              <a:gd name="T72" fmla="*/ 436437293 w 4676"/>
              <a:gd name="T73" fmla="*/ 363787172 h 6235"/>
              <a:gd name="T74" fmla="*/ 346741675 w 4676"/>
              <a:gd name="T75" fmla="*/ 477114965 h 6235"/>
              <a:gd name="T76" fmla="*/ 323594459 w 4676"/>
              <a:gd name="T77" fmla="*/ 496625098 h 6235"/>
              <a:gd name="T78" fmla="*/ 297740684 w 4676"/>
              <a:gd name="T79" fmla="*/ 507267128 h 6235"/>
              <a:gd name="T80" fmla="*/ 271699912 w 4676"/>
              <a:gd name="T81" fmla="*/ 508667387 h 6235"/>
              <a:gd name="T82" fmla="*/ 247619241 w 4676"/>
              <a:gd name="T83" fmla="*/ 499705790 h 6235"/>
              <a:gd name="T84" fmla="*/ 231565665 w 4676"/>
              <a:gd name="T85" fmla="*/ 484582809 h 6235"/>
              <a:gd name="T86" fmla="*/ 220738820 w 4676"/>
              <a:gd name="T87" fmla="*/ 460965087 h 6235"/>
              <a:gd name="T88" fmla="*/ 218498530 w 4676"/>
              <a:gd name="T89" fmla="*/ 433426761 h 6235"/>
              <a:gd name="T90" fmla="*/ 225125595 w 4676"/>
              <a:gd name="T91" fmla="*/ 404301496 h 6235"/>
              <a:gd name="T92" fmla="*/ 238005734 w 4676"/>
              <a:gd name="T93" fmla="*/ 380030237 h 6235"/>
              <a:gd name="T94" fmla="*/ 259473039 w 4676"/>
              <a:gd name="T95" fmla="*/ 357159238 h 6235"/>
              <a:gd name="T96" fmla="*/ 284486858 w 4676"/>
              <a:gd name="T97" fmla="*/ 342690099 h 6235"/>
              <a:gd name="T98" fmla="*/ 310714320 w 4676"/>
              <a:gd name="T99" fmla="*/ 337182250 h 6235"/>
              <a:gd name="T100" fmla="*/ 335914830 w 4676"/>
              <a:gd name="T101" fmla="*/ 341663201 h 6235"/>
              <a:gd name="T102" fmla="*/ 354582078 w 4676"/>
              <a:gd name="T103" fmla="*/ 353611997 h 6235"/>
              <a:gd name="T104" fmla="*/ 369142434 w 4676"/>
              <a:gd name="T105" fmla="*/ 374709375 h 6235"/>
              <a:gd name="T106" fmla="*/ 375022431 w 4676"/>
              <a:gd name="T107" fmla="*/ 400847442 h 6235"/>
              <a:gd name="T108" fmla="*/ 372222374 w 4676"/>
              <a:gd name="T109" fmla="*/ 429692839 h 6235"/>
              <a:gd name="T110" fmla="*/ 360368883 w 4676"/>
              <a:gd name="T111" fmla="*/ 458537930 h 623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676" h="6235">
                <a:moveTo>
                  <a:pt x="4676" y="3897"/>
                </a:moveTo>
                <a:lnTo>
                  <a:pt x="4676" y="3897"/>
                </a:lnTo>
                <a:lnTo>
                  <a:pt x="4674" y="3817"/>
                </a:lnTo>
                <a:lnTo>
                  <a:pt x="4671" y="3736"/>
                </a:lnTo>
                <a:lnTo>
                  <a:pt x="4663" y="3656"/>
                </a:lnTo>
                <a:lnTo>
                  <a:pt x="4653" y="3575"/>
                </a:lnTo>
                <a:lnTo>
                  <a:pt x="4642" y="3493"/>
                </a:lnTo>
                <a:lnTo>
                  <a:pt x="4627" y="3412"/>
                </a:lnTo>
                <a:lnTo>
                  <a:pt x="4610" y="3330"/>
                </a:lnTo>
                <a:lnTo>
                  <a:pt x="4590" y="3249"/>
                </a:lnTo>
                <a:lnTo>
                  <a:pt x="4569" y="3167"/>
                </a:lnTo>
                <a:lnTo>
                  <a:pt x="4546" y="3086"/>
                </a:lnTo>
                <a:lnTo>
                  <a:pt x="4520" y="3005"/>
                </a:lnTo>
                <a:lnTo>
                  <a:pt x="4493" y="2923"/>
                </a:lnTo>
                <a:lnTo>
                  <a:pt x="4463" y="2842"/>
                </a:lnTo>
                <a:lnTo>
                  <a:pt x="4432" y="2761"/>
                </a:lnTo>
                <a:lnTo>
                  <a:pt x="4400" y="2680"/>
                </a:lnTo>
                <a:lnTo>
                  <a:pt x="4366" y="2600"/>
                </a:lnTo>
                <a:lnTo>
                  <a:pt x="4330" y="2520"/>
                </a:lnTo>
                <a:lnTo>
                  <a:pt x="4293" y="2441"/>
                </a:lnTo>
                <a:lnTo>
                  <a:pt x="4255" y="2362"/>
                </a:lnTo>
                <a:lnTo>
                  <a:pt x="4215" y="2283"/>
                </a:lnTo>
                <a:lnTo>
                  <a:pt x="4173" y="2205"/>
                </a:lnTo>
                <a:lnTo>
                  <a:pt x="4133" y="2127"/>
                </a:lnTo>
                <a:lnTo>
                  <a:pt x="4089" y="2051"/>
                </a:lnTo>
                <a:lnTo>
                  <a:pt x="4046" y="1975"/>
                </a:lnTo>
                <a:lnTo>
                  <a:pt x="4002" y="1900"/>
                </a:lnTo>
                <a:lnTo>
                  <a:pt x="3956" y="1825"/>
                </a:lnTo>
                <a:lnTo>
                  <a:pt x="3910" y="1752"/>
                </a:lnTo>
                <a:lnTo>
                  <a:pt x="3865" y="1679"/>
                </a:lnTo>
                <a:lnTo>
                  <a:pt x="3818" y="1608"/>
                </a:lnTo>
                <a:lnTo>
                  <a:pt x="3771" y="1537"/>
                </a:lnTo>
                <a:lnTo>
                  <a:pt x="3724" y="1468"/>
                </a:lnTo>
                <a:lnTo>
                  <a:pt x="3676" y="1399"/>
                </a:lnTo>
                <a:lnTo>
                  <a:pt x="3582" y="1266"/>
                </a:lnTo>
                <a:lnTo>
                  <a:pt x="3487" y="1139"/>
                </a:lnTo>
                <a:lnTo>
                  <a:pt x="3395" y="1016"/>
                </a:lnTo>
                <a:lnTo>
                  <a:pt x="3303" y="899"/>
                </a:lnTo>
                <a:lnTo>
                  <a:pt x="3214" y="789"/>
                </a:lnTo>
                <a:lnTo>
                  <a:pt x="3129" y="686"/>
                </a:lnTo>
                <a:lnTo>
                  <a:pt x="3048" y="590"/>
                </a:lnTo>
                <a:lnTo>
                  <a:pt x="2971" y="502"/>
                </a:lnTo>
                <a:lnTo>
                  <a:pt x="2901" y="420"/>
                </a:lnTo>
                <a:lnTo>
                  <a:pt x="2835" y="349"/>
                </a:lnTo>
                <a:lnTo>
                  <a:pt x="2777" y="285"/>
                </a:lnTo>
                <a:lnTo>
                  <a:pt x="2727" y="230"/>
                </a:lnTo>
                <a:lnTo>
                  <a:pt x="2650" y="151"/>
                </a:lnTo>
                <a:lnTo>
                  <a:pt x="2613" y="114"/>
                </a:lnTo>
                <a:lnTo>
                  <a:pt x="2600" y="100"/>
                </a:lnTo>
                <a:lnTo>
                  <a:pt x="2584" y="87"/>
                </a:lnTo>
                <a:lnTo>
                  <a:pt x="2569" y="75"/>
                </a:lnTo>
                <a:lnTo>
                  <a:pt x="2553" y="64"/>
                </a:lnTo>
                <a:lnTo>
                  <a:pt x="2536" y="54"/>
                </a:lnTo>
                <a:lnTo>
                  <a:pt x="2520" y="44"/>
                </a:lnTo>
                <a:lnTo>
                  <a:pt x="2502" y="37"/>
                </a:lnTo>
                <a:lnTo>
                  <a:pt x="2485" y="28"/>
                </a:lnTo>
                <a:lnTo>
                  <a:pt x="2466" y="22"/>
                </a:lnTo>
                <a:lnTo>
                  <a:pt x="2449" y="16"/>
                </a:lnTo>
                <a:lnTo>
                  <a:pt x="2431" y="11"/>
                </a:lnTo>
                <a:lnTo>
                  <a:pt x="2412" y="7"/>
                </a:lnTo>
                <a:lnTo>
                  <a:pt x="2394" y="5"/>
                </a:lnTo>
                <a:lnTo>
                  <a:pt x="2375" y="2"/>
                </a:lnTo>
                <a:lnTo>
                  <a:pt x="2357" y="1"/>
                </a:lnTo>
                <a:lnTo>
                  <a:pt x="2338" y="0"/>
                </a:lnTo>
                <a:lnTo>
                  <a:pt x="2320" y="1"/>
                </a:lnTo>
                <a:lnTo>
                  <a:pt x="2301" y="2"/>
                </a:lnTo>
                <a:lnTo>
                  <a:pt x="2283" y="5"/>
                </a:lnTo>
                <a:lnTo>
                  <a:pt x="2264" y="7"/>
                </a:lnTo>
                <a:lnTo>
                  <a:pt x="2246" y="11"/>
                </a:lnTo>
                <a:lnTo>
                  <a:pt x="2227" y="16"/>
                </a:lnTo>
                <a:lnTo>
                  <a:pt x="2209" y="22"/>
                </a:lnTo>
                <a:lnTo>
                  <a:pt x="2191" y="28"/>
                </a:lnTo>
                <a:lnTo>
                  <a:pt x="2174" y="37"/>
                </a:lnTo>
                <a:lnTo>
                  <a:pt x="2157" y="44"/>
                </a:lnTo>
                <a:lnTo>
                  <a:pt x="2139" y="54"/>
                </a:lnTo>
                <a:lnTo>
                  <a:pt x="2123" y="64"/>
                </a:lnTo>
                <a:lnTo>
                  <a:pt x="2107" y="75"/>
                </a:lnTo>
                <a:lnTo>
                  <a:pt x="2093" y="87"/>
                </a:lnTo>
                <a:lnTo>
                  <a:pt x="2077" y="100"/>
                </a:lnTo>
                <a:lnTo>
                  <a:pt x="2063" y="114"/>
                </a:lnTo>
                <a:lnTo>
                  <a:pt x="2026" y="151"/>
                </a:lnTo>
                <a:lnTo>
                  <a:pt x="1949" y="230"/>
                </a:lnTo>
                <a:lnTo>
                  <a:pt x="1899" y="285"/>
                </a:lnTo>
                <a:lnTo>
                  <a:pt x="1841" y="349"/>
                </a:lnTo>
                <a:lnTo>
                  <a:pt x="1775" y="420"/>
                </a:lnTo>
                <a:lnTo>
                  <a:pt x="1705" y="502"/>
                </a:lnTo>
                <a:lnTo>
                  <a:pt x="1629" y="590"/>
                </a:lnTo>
                <a:lnTo>
                  <a:pt x="1547" y="686"/>
                </a:lnTo>
                <a:lnTo>
                  <a:pt x="1462" y="789"/>
                </a:lnTo>
                <a:lnTo>
                  <a:pt x="1373" y="899"/>
                </a:lnTo>
                <a:lnTo>
                  <a:pt x="1282" y="1016"/>
                </a:lnTo>
                <a:lnTo>
                  <a:pt x="1188" y="1139"/>
                </a:lnTo>
                <a:lnTo>
                  <a:pt x="1094" y="1266"/>
                </a:lnTo>
                <a:lnTo>
                  <a:pt x="999" y="1399"/>
                </a:lnTo>
                <a:lnTo>
                  <a:pt x="952" y="1468"/>
                </a:lnTo>
                <a:lnTo>
                  <a:pt x="905" y="1537"/>
                </a:lnTo>
                <a:lnTo>
                  <a:pt x="858" y="1608"/>
                </a:lnTo>
                <a:lnTo>
                  <a:pt x="812" y="1679"/>
                </a:lnTo>
                <a:lnTo>
                  <a:pt x="766" y="1752"/>
                </a:lnTo>
                <a:lnTo>
                  <a:pt x="719" y="1825"/>
                </a:lnTo>
                <a:lnTo>
                  <a:pt x="675" y="1900"/>
                </a:lnTo>
                <a:lnTo>
                  <a:pt x="630" y="1975"/>
                </a:lnTo>
                <a:lnTo>
                  <a:pt x="587" y="2051"/>
                </a:lnTo>
                <a:lnTo>
                  <a:pt x="544" y="2127"/>
                </a:lnTo>
                <a:lnTo>
                  <a:pt x="502" y="2205"/>
                </a:lnTo>
                <a:lnTo>
                  <a:pt x="461" y="2283"/>
                </a:lnTo>
                <a:lnTo>
                  <a:pt x="422" y="2362"/>
                </a:lnTo>
                <a:lnTo>
                  <a:pt x="383" y="2441"/>
                </a:lnTo>
                <a:lnTo>
                  <a:pt x="346" y="2520"/>
                </a:lnTo>
                <a:lnTo>
                  <a:pt x="311" y="2600"/>
                </a:lnTo>
                <a:lnTo>
                  <a:pt x="276" y="2680"/>
                </a:lnTo>
                <a:lnTo>
                  <a:pt x="243" y="2761"/>
                </a:lnTo>
                <a:lnTo>
                  <a:pt x="212" y="2842"/>
                </a:lnTo>
                <a:lnTo>
                  <a:pt x="183" y="2923"/>
                </a:lnTo>
                <a:lnTo>
                  <a:pt x="155" y="3005"/>
                </a:lnTo>
                <a:lnTo>
                  <a:pt x="130" y="3086"/>
                </a:lnTo>
                <a:lnTo>
                  <a:pt x="106" y="3167"/>
                </a:lnTo>
                <a:lnTo>
                  <a:pt x="85" y="3249"/>
                </a:lnTo>
                <a:lnTo>
                  <a:pt x="66" y="3330"/>
                </a:lnTo>
                <a:lnTo>
                  <a:pt x="49" y="3412"/>
                </a:lnTo>
                <a:lnTo>
                  <a:pt x="34" y="3493"/>
                </a:lnTo>
                <a:lnTo>
                  <a:pt x="22" y="3575"/>
                </a:lnTo>
                <a:lnTo>
                  <a:pt x="12" y="3656"/>
                </a:lnTo>
                <a:lnTo>
                  <a:pt x="6" y="3736"/>
                </a:lnTo>
                <a:lnTo>
                  <a:pt x="1" y="3817"/>
                </a:lnTo>
                <a:lnTo>
                  <a:pt x="0" y="3897"/>
                </a:lnTo>
                <a:lnTo>
                  <a:pt x="1" y="3957"/>
                </a:lnTo>
                <a:lnTo>
                  <a:pt x="3" y="4016"/>
                </a:lnTo>
                <a:lnTo>
                  <a:pt x="7" y="4076"/>
                </a:lnTo>
                <a:lnTo>
                  <a:pt x="12" y="4135"/>
                </a:lnTo>
                <a:lnTo>
                  <a:pt x="18" y="4194"/>
                </a:lnTo>
                <a:lnTo>
                  <a:pt x="27" y="4252"/>
                </a:lnTo>
                <a:lnTo>
                  <a:pt x="37" y="4310"/>
                </a:lnTo>
                <a:lnTo>
                  <a:pt x="48" y="4367"/>
                </a:lnTo>
                <a:lnTo>
                  <a:pt x="60" y="4424"/>
                </a:lnTo>
                <a:lnTo>
                  <a:pt x="74" y="4480"/>
                </a:lnTo>
                <a:lnTo>
                  <a:pt x="88" y="4536"/>
                </a:lnTo>
                <a:lnTo>
                  <a:pt x="104" y="4591"/>
                </a:lnTo>
                <a:lnTo>
                  <a:pt x="123" y="4646"/>
                </a:lnTo>
                <a:lnTo>
                  <a:pt x="141" y="4700"/>
                </a:lnTo>
                <a:lnTo>
                  <a:pt x="162" y="4753"/>
                </a:lnTo>
                <a:lnTo>
                  <a:pt x="183" y="4806"/>
                </a:lnTo>
                <a:lnTo>
                  <a:pt x="207" y="4858"/>
                </a:lnTo>
                <a:lnTo>
                  <a:pt x="230" y="4910"/>
                </a:lnTo>
                <a:lnTo>
                  <a:pt x="256" y="4960"/>
                </a:lnTo>
                <a:lnTo>
                  <a:pt x="282" y="5010"/>
                </a:lnTo>
                <a:lnTo>
                  <a:pt x="311" y="5059"/>
                </a:lnTo>
                <a:lnTo>
                  <a:pt x="339" y="5109"/>
                </a:lnTo>
                <a:lnTo>
                  <a:pt x="369" y="5157"/>
                </a:lnTo>
                <a:lnTo>
                  <a:pt x="399" y="5204"/>
                </a:lnTo>
                <a:lnTo>
                  <a:pt x="431" y="5249"/>
                </a:lnTo>
                <a:lnTo>
                  <a:pt x="465" y="5295"/>
                </a:lnTo>
                <a:lnTo>
                  <a:pt x="499" y="5339"/>
                </a:lnTo>
                <a:lnTo>
                  <a:pt x="534" y="5384"/>
                </a:lnTo>
                <a:lnTo>
                  <a:pt x="571" y="5426"/>
                </a:lnTo>
                <a:lnTo>
                  <a:pt x="608" y="5468"/>
                </a:lnTo>
                <a:lnTo>
                  <a:pt x="646" y="5510"/>
                </a:lnTo>
                <a:lnTo>
                  <a:pt x="686" y="5549"/>
                </a:lnTo>
                <a:lnTo>
                  <a:pt x="725" y="5589"/>
                </a:lnTo>
                <a:lnTo>
                  <a:pt x="767" y="5627"/>
                </a:lnTo>
                <a:lnTo>
                  <a:pt x="809" y="5664"/>
                </a:lnTo>
                <a:lnTo>
                  <a:pt x="851" y="5701"/>
                </a:lnTo>
                <a:lnTo>
                  <a:pt x="895" y="5735"/>
                </a:lnTo>
                <a:lnTo>
                  <a:pt x="940" y="5770"/>
                </a:lnTo>
                <a:lnTo>
                  <a:pt x="986" y="5803"/>
                </a:lnTo>
                <a:lnTo>
                  <a:pt x="1031" y="5835"/>
                </a:lnTo>
                <a:lnTo>
                  <a:pt x="1078" y="5866"/>
                </a:lnTo>
                <a:lnTo>
                  <a:pt x="1126" y="5896"/>
                </a:lnTo>
                <a:lnTo>
                  <a:pt x="1176" y="5924"/>
                </a:lnTo>
                <a:lnTo>
                  <a:pt x="1225" y="5953"/>
                </a:lnTo>
                <a:lnTo>
                  <a:pt x="1274" y="5979"/>
                </a:lnTo>
                <a:lnTo>
                  <a:pt x="1325" y="6004"/>
                </a:lnTo>
                <a:lnTo>
                  <a:pt x="1377" y="6028"/>
                </a:lnTo>
                <a:lnTo>
                  <a:pt x="1429" y="6051"/>
                </a:lnTo>
                <a:lnTo>
                  <a:pt x="1482" y="6072"/>
                </a:lnTo>
                <a:lnTo>
                  <a:pt x="1535" y="6093"/>
                </a:lnTo>
                <a:lnTo>
                  <a:pt x="1589" y="6112"/>
                </a:lnTo>
                <a:lnTo>
                  <a:pt x="1643" y="6129"/>
                </a:lnTo>
                <a:lnTo>
                  <a:pt x="1699" y="6146"/>
                </a:lnTo>
                <a:lnTo>
                  <a:pt x="1754" y="6161"/>
                </a:lnTo>
                <a:lnTo>
                  <a:pt x="1811" y="6175"/>
                </a:lnTo>
                <a:lnTo>
                  <a:pt x="1868" y="6187"/>
                </a:lnTo>
                <a:lnTo>
                  <a:pt x="1925" y="6198"/>
                </a:lnTo>
                <a:lnTo>
                  <a:pt x="1983" y="6208"/>
                </a:lnTo>
                <a:lnTo>
                  <a:pt x="2041" y="6217"/>
                </a:lnTo>
                <a:lnTo>
                  <a:pt x="2100" y="6223"/>
                </a:lnTo>
                <a:lnTo>
                  <a:pt x="2158" y="6228"/>
                </a:lnTo>
                <a:lnTo>
                  <a:pt x="2218" y="6232"/>
                </a:lnTo>
                <a:lnTo>
                  <a:pt x="2278" y="6234"/>
                </a:lnTo>
                <a:lnTo>
                  <a:pt x="2338" y="6235"/>
                </a:lnTo>
                <a:lnTo>
                  <a:pt x="2399" y="6234"/>
                </a:lnTo>
                <a:lnTo>
                  <a:pt x="2458" y="6232"/>
                </a:lnTo>
                <a:lnTo>
                  <a:pt x="2518" y="6228"/>
                </a:lnTo>
                <a:lnTo>
                  <a:pt x="2576" y="6223"/>
                </a:lnTo>
                <a:lnTo>
                  <a:pt x="2636" y="6217"/>
                </a:lnTo>
                <a:lnTo>
                  <a:pt x="2694" y="6208"/>
                </a:lnTo>
                <a:lnTo>
                  <a:pt x="2752" y="6198"/>
                </a:lnTo>
                <a:lnTo>
                  <a:pt x="2808" y="6187"/>
                </a:lnTo>
                <a:lnTo>
                  <a:pt x="2865" y="6175"/>
                </a:lnTo>
                <a:lnTo>
                  <a:pt x="2922" y="6161"/>
                </a:lnTo>
                <a:lnTo>
                  <a:pt x="2977" y="6146"/>
                </a:lnTo>
                <a:lnTo>
                  <a:pt x="3033" y="6129"/>
                </a:lnTo>
                <a:lnTo>
                  <a:pt x="3087" y="6112"/>
                </a:lnTo>
                <a:lnTo>
                  <a:pt x="3142" y="6093"/>
                </a:lnTo>
                <a:lnTo>
                  <a:pt x="3195" y="6072"/>
                </a:lnTo>
                <a:lnTo>
                  <a:pt x="3248" y="6051"/>
                </a:lnTo>
                <a:lnTo>
                  <a:pt x="3299" y="6028"/>
                </a:lnTo>
                <a:lnTo>
                  <a:pt x="3351" y="6004"/>
                </a:lnTo>
                <a:lnTo>
                  <a:pt x="3402" y="5979"/>
                </a:lnTo>
                <a:lnTo>
                  <a:pt x="3451" y="5953"/>
                </a:lnTo>
                <a:lnTo>
                  <a:pt x="3501" y="5924"/>
                </a:lnTo>
                <a:lnTo>
                  <a:pt x="3550" y="5896"/>
                </a:lnTo>
                <a:lnTo>
                  <a:pt x="3597" y="5866"/>
                </a:lnTo>
                <a:lnTo>
                  <a:pt x="3644" y="5835"/>
                </a:lnTo>
                <a:lnTo>
                  <a:pt x="3691" y="5803"/>
                </a:lnTo>
                <a:lnTo>
                  <a:pt x="3736" y="5770"/>
                </a:lnTo>
                <a:lnTo>
                  <a:pt x="3781" y="5735"/>
                </a:lnTo>
                <a:lnTo>
                  <a:pt x="3824" y="5701"/>
                </a:lnTo>
                <a:lnTo>
                  <a:pt x="3867" y="5664"/>
                </a:lnTo>
                <a:lnTo>
                  <a:pt x="3909" y="5627"/>
                </a:lnTo>
                <a:lnTo>
                  <a:pt x="3950" y="5589"/>
                </a:lnTo>
                <a:lnTo>
                  <a:pt x="3991" y="5549"/>
                </a:lnTo>
                <a:lnTo>
                  <a:pt x="4030" y="5510"/>
                </a:lnTo>
                <a:lnTo>
                  <a:pt x="4068" y="5468"/>
                </a:lnTo>
                <a:lnTo>
                  <a:pt x="4105" y="5426"/>
                </a:lnTo>
                <a:lnTo>
                  <a:pt x="4141" y="5384"/>
                </a:lnTo>
                <a:lnTo>
                  <a:pt x="4177" y="5339"/>
                </a:lnTo>
                <a:lnTo>
                  <a:pt x="4211" y="5295"/>
                </a:lnTo>
                <a:lnTo>
                  <a:pt x="4244" y="5249"/>
                </a:lnTo>
                <a:lnTo>
                  <a:pt x="4276" y="5204"/>
                </a:lnTo>
                <a:lnTo>
                  <a:pt x="4308" y="5157"/>
                </a:lnTo>
                <a:lnTo>
                  <a:pt x="4337" y="5109"/>
                </a:lnTo>
                <a:lnTo>
                  <a:pt x="4366" y="5059"/>
                </a:lnTo>
                <a:lnTo>
                  <a:pt x="4393" y="5010"/>
                </a:lnTo>
                <a:lnTo>
                  <a:pt x="4420" y="4960"/>
                </a:lnTo>
                <a:lnTo>
                  <a:pt x="4445" y="4910"/>
                </a:lnTo>
                <a:lnTo>
                  <a:pt x="4469" y="4858"/>
                </a:lnTo>
                <a:lnTo>
                  <a:pt x="4492" y="4806"/>
                </a:lnTo>
                <a:lnTo>
                  <a:pt x="4514" y="4753"/>
                </a:lnTo>
                <a:lnTo>
                  <a:pt x="4534" y="4700"/>
                </a:lnTo>
                <a:lnTo>
                  <a:pt x="4553" y="4646"/>
                </a:lnTo>
                <a:lnTo>
                  <a:pt x="4571" y="4591"/>
                </a:lnTo>
                <a:lnTo>
                  <a:pt x="4587" y="4536"/>
                </a:lnTo>
                <a:lnTo>
                  <a:pt x="4603" y="4480"/>
                </a:lnTo>
                <a:lnTo>
                  <a:pt x="4616" y="4424"/>
                </a:lnTo>
                <a:lnTo>
                  <a:pt x="4629" y="4367"/>
                </a:lnTo>
                <a:lnTo>
                  <a:pt x="4640" y="4310"/>
                </a:lnTo>
                <a:lnTo>
                  <a:pt x="4648" y="4252"/>
                </a:lnTo>
                <a:lnTo>
                  <a:pt x="4657" y="4194"/>
                </a:lnTo>
                <a:lnTo>
                  <a:pt x="4664" y="4135"/>
                </a:lnTo>
                <a:lnTo>
                  <a:pt x="4669" y="4076"/>
                </a:lnTo>
                <a:lnTo>
                  <a:pt x="4673" y="4016"/>
                </a:lnTo>
                <a:lnTo>
                  <a:pt x="4676" y="3957"/>
                </a:lnTo>
                <a:lnTo>
                  <a:pt x="4676" y="3897"/>
                </a:lnTo>
                <a:close/>
                <a:moveTo>
                  <a:pt x="3835" y="4954"/>
                </a:moveTo>
                <a:lnTo>
                  <a:pt x="3835" y="4954"/>
                </a:lnTo>
                <a:lnTo>
                  <a:pt x="3807" y="4996"/>
                </a:lnTo>
                <a:lnTo>
                  <a:pt x="3778" y="5036"/>
                </a:lnTo>
                <a:lnTo>
                  <a:pt x="3747" y="5075"/>
                </a:lnTo>
                <a:lnTo>
                  <a:pt x="3715" y="5111"/>
                </a:lnTo>
                <a:lnTo>
                  <a:pt x="3683" y="5147"/>
                </a:lnTo>
                <a:lnTo>
                  <a:pt x="3649" y="5180"/>
                </a:lnTo>
                <a:lnTo>
                  <a:pt x="3614" y="5211"/>
                </a:lnTo>
                <a:lnTo>
                  <a:pt x="3578" y="5241"/>
                </a:lnTo>
                <a:lnTo>
                  <a:pt x="3543" y="5269"/>
                </a:lnTo>
                <a:lnTo>
                  <a:pt x="3506" y="5295"/>
                </a:lnTo>
                <a:lnTo>
                  <a:pt x="3467" y="5320"/>
                </a:lnTo>
                <a:lnTo>
                  <a:pt x="3429" y="5342"/>
                </a:lnTo>
                <a:lnTo>
                  <a:pt x="3390" y="5362"/>
                </a:lnTo>
                <a:lnTo>
                  <a:pt x="3350" y="5380"/>
                </a:lnTo>
                <a:lnTo>
                  <a:pt x="3311" y="5396"/>
                </a:lnTo>
                <a:lnTo>
                  <a:pt x="3271" y="5411"/>
                </a:lnTo>
                <a:lnTo>
                  <a:pt x="3230" y="5423"/>
                </a:lnTo>
                <a:lnTo>
                  <a:pt x="3190" y="5434"/>
                </a:lnTo>
                <a:lnTo>
                  <a:pt x="3150" y="5443"/>
                </a:lnTo>
                <a:lnTo>
                  <a:pt x="3109" y="5449"/>
                </a:lnTo>
                <a:lnTo>
                  <a:pt x="3069" y="5453"/>
                </a:lnTo>
                <a:lnTo>
                  <a:pt x="3029" y="5455"/>
                </a:lnTo>
                <a:lnTo>
                  <a:pt x="2989" y="5455"/>
                </a:lnTo>
                <a:lnTo>
                  <a:pt x="2949" y="5453"/>
                </a:lnTo>
                <a:lnTo>
                  <a:pt x="2911" y="5449"/>
                </a:lnTo>
                <a:lnTo>
                  <a:pt x="2871" y="5442"/>
                </a:lnTo>
                <a:lnTo>
                  <a:pt x="2833" y="5433"/>
                </a:lnTo>
                <a:lnTo>
                  <a:pt x="2796" y="5422"/>
                </a:lnTo>
                <a:lnTo>
                  <a:pt x="2759" y="5408"/>
                </a:lnTo>
                <a:lnTo>
                  <a:pt x="2722" y="5392"/>
                </a:lnTo>
                <a:lnTo>
                  <a:pt x="2687" y="5374"/>
                </a:lnTo>
                <a:lnTo>
                  <a:pt x="2653" y="5353"/>
                </a:lnTo>
                <a:lnTo>
                  <a:pt x="2620" y="5331"/>
                </a:lnTo>
                <a:lnTo>
                  <a:pt x="2589" y="5306"/>
                </a:lnTo>
                <a:lnTo>
                  <a:pt x="2559" y="5280"/>
                </a:lnTo>
                <a:lnTo>
                  <a:pt x="2532" y="5252"/>
                </a:lnTo>
                <a:lnTo>
                  <a:pt x="2506" y="5222"/>
                </a:lnTo>
                <a:lnTo>
                  <a:pt x="2481" y="5191"/>
                </a:lnTo>
                <a:lnTo>
                  <a:pt x="2459" y="5159"/>
                </a:lnTo>
                <a:lnTo>
                  <a:pt x="2439" y="5125"/>
                </a:lnTo>
                <a:lnTo>
                  <a:pt x="2421" y="5090"/>
                </a:lnTo>
                <a:lnTo>
                  <a:pt x="2404" y="5054"/>
                </a:lnTo>
                <a:lnTo>
                  <a:pt x="2389" y="5016"/>
                </a:lnTo>
                <a:lnTo>
                  <a:pt x="2376" y="4978"/>
                </a:lnTo>
                <a:lnTo>
                  <a:pt x="2365" y="4938"/>
                </a:lnTo>
                <a:lnTo>
                  <a:pt x="2355" y="4899"/>
                </a:lnTo>
                <a:lnTo>
                  <a:pt x="2348" y="4857"/>
                </a:lnTo>
                <a:lnTo>
                  <a:pt x="2343" y="4816"/>
                </a:lnTo>
                <a:lnTo>
                  <a:pt x="2339" y="4773"/>
                </a:lnTo>
                <a:lnTo>
                  <a:pt x="2338" y="4730"/>
                </a:lnTo>
                <a:lnTo>
                  <a:pt x="2338" y="4687"/>
                </a:lnTo>
                <a:lnTo>
                  <a:pt x="2341" y="4643"/>
                </a:lnTo>
                <a:lnTo>
                  <a:pt x="2346" y="4599"/>
                </a:lnTo>
                <a:lnTo>
                  <a:pt x="2352" y="4554"/>
                </a:lnTo>
                <a:lnTo>
                  <a:pt x="2359" y="4510"/>
                </a:lnTo>
                <a:lnTo>
                  <a:pt x="2370" y="4464"/>
                </a:lnTo>
                <a:lnTo>
                  <a:pt x="2381" y="4420"/>
                </a:lnTo>
                <a:lnTo>
                  <a:pt x="2396" y="4376"/>
                </a:lnTo>
                <a:lnTo>
                  <a:pt x="2412" y="4331"/>
                </a:lnTo>
                <a:lnTo>
                  <a:pt x="2431" y="4287"/>
                </a:lnTo>
                <a:lnTo>
                  <a:pt x="2450" y="4242"/>
                </a:lnTo>
                <a:lnTo>
                  <a:pt x="2473" y="4199"/>
                </a:lnTo>
                <a:lnTo>
                  <a:pt x="2496" y="4156"/>
                </a:lnTo>
                <a:lnTo>
                  <a:pt x="2523" y="4113"/>
                </a:lnTo>
                <a:lnTo>
                  <a:pt x="2550" y="4071"/>
                </a:lnTo>
                <a:lnTo>
                  <a:pt x="2580" y="4031"/>
                </a:lnTo>
                <a:lnTo>
                  <a:pt x="2611" y="3993"/>
                </a:lnTo>
                <a:lnTo>
                  <a:pt x="2642" y="3956"/>
                </a:lnTo>
                <a:lnTo>
                  <a:pt x="2675" y="3921"/>
                </a:lnTo>
                <a:lnTo>
                  <a:pt x="2708" y="3888"/>
                </a:lnTo>
                <a:lnTo>
                  <a:pt x="2744" y="3856"/>
                </a:lnTo>
                <a:lnTo>
                  <a:pt x="2780" y="3826"/>
                </a:lnTo>
                <a:lnTo>
                  <a:pt x="2816" y="3799"/>
                </a:lnTo>
                <a:lnTo>
                  <a:pt x="2853" y="3773"/>
                </a:lnTo>
                <a:lnTo>
                  <a:pt x="2891" y="3749"/>
                </a:lnTo>
                <a:lnTo>
                  <a:pt x="2929" y="3726"/>
                </a:lnTo>
                <a:lnTo>
                  <a:pt x="2969" y="3705"/>
                </a:lnTo>
                <a:lnTo>
                  <a:pt x="3007" y="3687"/>
                </a:lnTo>
                <a:lnTo>
                  <a:pt x="3048" y="3671"/>
                </a:lnTo>
                <a:lnTo>
                  <a:pt x="3087" y="3656"/>
                </a:lnTo>
                <a:lnTo>
                  <a:pt x="3128" y="3644"/>
                </a:lnTo>
                <a:lnTo>
                  <a:pt x="3167" y="3634"/>
                </a:lnTo>
                <a:lnTo>
                  <a:pt x="3208" y="3625"/>
                </a:lnTo>
                <a:lnTo>
                  <a:pt x="3249" y="3619"/>
                </a:lnTo>
                <a:lnTo>
                  <a:pt x="3290" y="3614"/>
                </a:lnTo>
                <a:lnTo>
                  <a:pt x="3329" y="3612"/>
                </a:lnTo>
                <a:lnTo>
                  <a:pt x="3369" y="3612"/>
                </a:lnTo>
                <a:lnTo>
                  <a:pt x="3408" y="3614"/>
                </a:lnTo>
                <a:lnTo>
                  <a:pt x="3448" y="3619"/>
                </a:lnTo>
                <a:lnTo>
                  <a:pt x="3487" y="3625"/>
                </a:lnTo>
                <a:lnTo>
                  <a:pt x="3525" y="3634"/>
                </a:lnTo>
                <a:lnTo>
                  <a:pt x="3562" y="3646"/>
                </a:lnTo>
                <a:lnTo>
                  <a:pt x="3599" y="3660"/>
                </a:lnTo>
                <a:lnTo>
                  <a:pt x="3635" y="3675"/>
                </a:lnTo>
                <a:lnTo>
                  <a:pt x="3671" y="3693"/>
                </a:lnTo>
                <a:lnTo>
                  <a:pt x="3706" y="3714"/>
                </a:lnTo>
                <a:lnTo>
                  <a:pt x="3739" y="3736"/>
                </a:lnTo>
                <a:lnTo>
                  <a:pt x="3770" y="3761"/>
                </a:lnTo>
                <a:lnTo>
                  <a:pt x="3799" y="3788"/>
                </a:lnTo>
                <a:lnTo>
                  <a:pt x="3826" y="3815"/>
                </a:lnTo>
                <a:lnTo>
                  <a:pt x="3852" y="3845"/>
                </a:lnTo>
                <a:lnTo>
                  <a:pt x="3877" y="3876"/>
                </a:lnTo>
                <a:lnTo>
                  <a:pt x="3899" y="3909"/>
                </a:lnTo>
                <a:lnTo>
                  <a:pt x="3919" y="3942"/>
                </a:lnTo>
                <a:lnTo>
                  <a:pt x="3938" y="3977"/>
                </a:lnTo>
                <a:lnTo>
                  <a:pt x="3955" y="4014"/>
                </a:lnTo>
                <a:lnTo>
                  <a:pt x="3970" y="4051"/>
                </a:lnTo>
                <a:lnTo>
                  <a:pt x="3982" y="4089"/>
                </a:lnTo>
                <a:lnTo>
                  <a:pt x="3993" y="4129"/>
                </a:lnTo>
                <a:lnTo>
                  <a:pt x="4002" y="4169"/>
                </a:lnTo>
                <a:lnTo>
                  <a:pt x="4009" y="4210"/>
                </a:lnTo>
                <a:lnTo>
                  <a:pt x="4015" y="4252"/>
                </a:lnTo>
                <a:lnTo>
                  <a:pt x="4018" y="4294"/>
                </a:lnTo>
                <a:lnTo>
                  <a:pt x="4020" y="4337"/>
                </a:lnTo>
                <a:lnTo>
                  <a:pt x="4019" y="4380"/>
                </a:lnTo>
                <a:lnTo>
                  <a:pt x="4017" y="4425"/>
                </a:lnTo>
                <a:lnTo>
                  <a:pt x="4013" y="4468"/>
                </a:lnTo>
                <a:lnTo>
                  <a:pt x="4007" y="4513"/>
                </a:lnTo>
                <a:lnTo>
                  <a:pt x="3998" y="4558"/>
                </a:lnTo>
                <a:lnTo>
                  <a:pt x="3988" y="4603"/>
                </a:lnTo>
                <a:lnTo>
                  <a:pt x="3976" y="4647"/>
                </a:lnTo>
                <a:lnTo>
                  <a:pt x="3962" y="4691"/>
                </a:lnTo>
                <a:lnTo>
                  <a:pt x="3946" y="4737"/>
                </a:lnTo>
                <a:lnTo>
                  <a:pt x="3928" y="4780"/>
                </a:lnTo>
                <a:lnTo>
                  <a:pt x="3908" y="4825"/>
                </a:lnTo>
                <a:lnTo>
                  <a:pt x="3886" y="4869"/>
                </a:lnTo>
                <a:lnTo>
                  <a:pt x="3861" y="4912"/>
                </a:lnTo>
                <a:lnTo>
                  <a:pt x="3835" y="4954"/>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1" name="矩形 30"/>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_1"/>
          <p:cNvSpPr/>
          <p:nvPr/>
        </p:nvSpPr>
        <p:spPr bwMode="auto">
          <a:xfrm>
            <a:off x="8348587" y="2567582"/>
            <a:ext cx="2146095" cy="2122350"/>
          </a:xfrm>
          <a:custGeom>
            <a:avLst/>
            <a:gdLst>
              <a:gd name="T0" fmla="*/ 0 w 341"/>
              <a:gd name="T1" fmla="*/ 337 h 337"/>
              <a:gd name="T2" fmla="*/ 44 w 341"/>
              <a:gd name="T3" fmla="*/ 306 h 337"/>
              <a:gd name="T4" fmla="*/ 111 w 341"/>
              <a:gd name="T5" fmla="*/ 109 h 337"/>
              <a:gd name="T6" fmla="*/ 217 w 341"/>
              <a:gd name="T7" fmla="*/ 96 h 337"/>
              <a:gd name="T8" fmla="*/ 294 w 341"/>
              <a:gd name="T9" fmla="*/ 301 h 337"/>
              <a:gd name="T10" fmla="*/ 341 w 341"/>
              <a:gd name="T11" fmla="*/ 337 h 337"/>
              <a:gd name="T12" fmla="*/ 0 w 341"/>
              <a:gd name="T13" fmla="*/ 337 h 337"/>
            </a:gdLst>
            <a:ahLst/>
            <a:cxnLst>
              <a:cxn ang="0">
                <a:pos x="T0" y="T1"/>
              </a:cxn>
              <a:cxn ang="0">
                <a:pos x="T2" y="T3"/>
              </a:cxn>
              <a:cxn ang="0">
                <a:pos x="T4" y="T5"/>
              </a:cxn>
              <a:cxn ang="0">
                <a:pos x="T6" y="T7"/>
              </a:cxn>
              <a:cxn ang="0">
                <a:pos x="T8" y="T9"/>
              </a:cxn>
              <a:cxn ang="0">
                <a:pos x="T10" y="T11"/>
              </a:cxn>
              <a:cxn ang="0">
                <a:pos x="T12" y="T13"/>
              </a:cxn>
            </a:cxnLst>
            <a:rect l="0" t="0" r="r" b="b"/>
            <a:pathLst>
              <a:path w="341" h="337">
                <a:moveTo>
                  <a:pt x="0" y="337"/>
                </a:moveTo>
                <a:cubicBezTo>
                  <a:pt x="10" y="337"/>
                  <a:pt x="30" y="329"/>
                  <a:pt x="44" y="306"/>
                </a:cubicBezTo>
                <a:cubicBezTo>
                  <a:pt x="71" y="262"/>
                  <a:pt x="95" y="158"/>
                  <a:pt x="111" y="109"/>
                </a:cubicBezTo>
                <a:cubicBezTo>
                  <a:pt x="145" y="0"/>
                  <a:pt x="185" y="19"/>
                  <a:pt x="217" y="96"/>
                </a:cubicBezTo>
                <a:cubicBezTo>
                  <a:pt x="246" y="165"/>
                  <a:pt x="265" y="235"/>
                  <a:pt x="294" y="301"/>
                </a:cubicBezTo>
                <a:cubicBezTo>
                  <a:pt x="307" y="328"/>
                  <a:pt x="324" y="336"/>
                  <a:pt x="341" y="337"/>
                </a:cubicBezTo>
                <a:lnTo>
                  <a:pt x="0" y="337"/>
                </a:lnTo>
                <a:close/>
              </a:path>
            </a:pathLst>
          </a:custGeom>
          <a:solidFill>
            <a:srgbClr val="005B9A"/>
          </a:solidFill>
          <a:ln>
            <a:noFill/>
          </a:ln>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p>
        </p:txBody>
      </p:sp>
      <p:sp>
        <p:nvSpPr>
          <p:cNvPr id="4" name="MH_Other_2"/>
          <p:cNvSpPr/>
          <p:nvPr/>
        </p:nvSpPr>
        <p:spPr bwMode="auto">
          <a:xfrm>
            <a:off x="6456370" y="1995897"/>
            <a:ext cx="2725084" cy="2694033"/>
          </a:xfrm>
          <a:custGeom>
            <a:avLst/>
            <a:gdLst>
              <a:gd name="T0" fmla="*/ 0 w 341"/>
              <a:gd name="T1" fmla="*/ 337 h 337"/>
              <a:gd name="T2" fmla="*/ 44 w 341"/>
              <a:gd name="T3" fmla="*/ 306 h 337"/>
              <a:gd name="T4" fmla="*/ 111 w 341"/>
              <a:gd name="T5" fmla="*/ 109 h 337"/>
              <a:gd name="T6" fmla="*/ 217 w 341"/>
              <a:gd name="T7" fmla="*/ 96 h 337"/>
              <a:gd name="T8" fmla="*/ 294 w 341"/>
              <a:gd name="T9" fmla="*/ 301 h 337"/>
              <a:gd name="T10" fmla="*/ 341 w 341"/>
              <a:gd name="T11" fmla="*/ 337 h 337"/>
              <a:gd name="T12" fmla="*/ 0 w 341"/>
              <a:gd name="T13" fmla="*/ 337 h 337"/>
            </a:gdLst>
            <a:ahLst/>
            <a:cxnLst>
              <a:cxn ang="0">
                <a:pos x="T0" y="T1"/>
              </a:cxn>
              <a:cxn ang="0">
                <a:pos x="T2" y="T3"/>
              </a:cxn>
              <a:cxn ang="0">
                <a:pos x="T4" y="T5"/>
              </a:cxn>
              <a:cxn ang="0">
                <a:pos x="T6" y="T7"/>
              </a:cxn>
              <a:cxn ang="0">
                <a:pos x="T8" y="T9"/>
              </a:cxn>
              <a:cxn ang="0">
                <a:pos x="T10" y="T11"/>
              </a:cxn>
              <a:cxn ang="0">
                <a:pos x="T12" y="T13"/>
              </a:cxn>
            </a:cxnLst>
            <a:rect l="0" t="0" r="r" b="b"/>
            <a:pathLst>
              <a:path w="341" h="337">
                <a:moveTo>
                  <a:pt x="0" y="337"/>
                </a:moveTo>
                <a:cubicBezTo>
                  <a:pt x="10" y="337"/>
                  <a:pt x="30" y="329"/>
                  <a:pt x="44" y="306"/>
                </a:cubicBezTo>
                <a:cubicBezTo>
                  <a:pt x="71" y="262"/>
                  <a:pt x="95" y="158"/>
                  <a:pt x="111" y="109"/>
                </a:cubicBezTo>
                <a:cubicBezTo>
                  <a:pt x="145" y="0"/>
                  <a:pt x="185" y="19"/>
                  <a:pt x="217" y="96"/>
                </a:cubicBezTo>
                <a:cubicBezTo>
                  <a:pt x="246" y="165"/>
                  <a:pt x="265" y="235"/>
                  <a:pt x="294" y="301"/>
                </a:cubicBezTo>
                <a:cubicBezTo>
                  <a:pt x="307" y="328"/>
                  <a:pt x="324" y="336"/>
                  <a:pt x="341" y="337"/>
                </a:cubicBezTo>
                <a:lnTo>
                  <a:pt x="0" y="337"/>
                </a:lnTo>
                <a:close/>
              </a:path>
            </a:pathLst>
          </a:custGeom>
          <a:solidFill>
            <a:srgbClr val="0B3A8C">
              <a:alpha val="50000"/>
            </a:srgbClr>
          </a:solidFill>
          <a:ln>
            <a:noFill/>
          </a:ln>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p>
        </p:txBody>
      </p:sp>
      <p:sp>
        <p:nvSpPr>
          <p:cNvPr id="5" name="MH_Other_3"/>
          <p:cNvSpPr/>
          <p:nvPr/>
        </p:nvSpPr>
        <p:spPr bwMode="auto">
          <a:xfrm>
            <a:off x="4997026" y="2425116"/>
            <a:ext cx="2292211" cy="2264815"/>
          </a:xfrm>
          <a:custGeom>
            <a:avLst/>
            <a:gdLst>
              <a:gd name="T0" fmla="*/ 0 w 341"/>
              <a:gd name="T1" fmla="*/ 337 h 337"/>
              <a:gd name="T2" fmla="*/ 44 w 341"/>
              <a:gd name="T3" fmla="*/ 306 h 337"/>
              <a:gd name="T4" fmla="*/ 111 w 341"/>
              <a:gd name="T5" fmla="*/ 109 h 337"/>
              <a:gd name="T6" fmla="*/ 217 w 341"/>
              <a:gd name="T7" fmla="*/ 96 h 337"/>
              <a:gd name="T8" fmla="*/ 294 w 341"/>
              <a:gd name="T9" fmla="*/ 301 h 337"/>
              <a:gd name="T10" fmla="*/ 341 w 341"/>
              <a:gd name="T11" fmla="*/ 337 h 337"/>
              <a:gd name="T12" fmla="*/ 0 w 341"/>
              <a:gd name="T13" fmla="*/ 337 h 337"/>
            </a:gdLst>
            <a:ahLst/>
            <a:cxnLst>
              <a:cxn ang="0">
                <a:pos x="T0" y="T1"/>
              </a:cxn>
              <a:cxn ang="0">
                <a:pos x="T2" y="T3"/>
              </a:cxn>
              <a:cxn ang="0">
                <a:pos x="T4" y="T5"/>
              </a:cxn>
              <a:cxn ang="0">
                <a:pos x="T6" y="T7"/>
              </a:cxn>
              <a:cxn ang="0">
                <a:pos x="T8" y="T9"/>
              </a:cxn>
              <a:cxn ang="0">
                <a:pos x="T10" y="T11"/>
              </a:cxn>
              <a:cxn ang="0">
                <a:pos x="T12" y="T13"/>
              </a:cxn>
            </a:cxnLst>
            <a:rect l="0" t="0" r="r" b="b"/>
            <a:pathLst>
              <a:path w="341" h="337">
                <a:moveTo>
                  <a:pt x="0" y="337"/>
                </a:moveTo>
                <a:cubicBezTo>
                  <a:pt x="10" y="337"/>
                  <a:pt x="30" y="329"/>
                  <a:pt x="44" y="306"/>
                </a:cubicBezTo>
                <a:cubicBezTo>
                  <a:pt x="71" y="262"/>
                  <a:pt x="95" y="158"/>
                  <a:pt x="111" y="109"/>
                </a:cubicBezTo>
                <a:cubicBezTo>
                  <a:pt x="145" y="0"/>
                  <a:pt x="185" y="19"/>
                  <a:pt x="217" y="96"/>
                </a:cubicBezTo>
                <a:cubicBezTo>
                  <a:pt x="246" y="165"/>
                  <a:pt x="265" y="235"/>
                  <a:pt x="294" y="301"/>
                </a:cubicBezTo>
                <a:cubicBezTo>
                  <a:pt x="307" y="328"/>
                  <a:pt x="324" y="336"/>
                  <a:pt x="341" y="337"/>
                </a:cubicBezTo>
                <a:lnTo>
                  <a:pt x="0" y="337"/>
                </a:lnTo>
                <a:close/>
              </a:path>
            </a:pathLst>
          </a:custGeom>
          <a:solidFill>
            <a:srgbClr val="005B9A"/>
          </a:solidFill>
          <a:ln>
            <a:noFill/>
          </a:ln>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p>
        </p:txBody>
      </p:sp>
      <p:sp>
        <p:nvSpPr>
          <p:cNvPr id="6" name="MH_Other_4"/>
          <p:cNvSpPr/>
          <p:nvPr/>
        </p:nvSpPr>
        <p:spPr bwMode="auto">
          <a:xfrm>
            <a:off x="3521243" y="2885385"/>
            <a:ext cx="2308650" cy="1804546"/>
          </a:xfrm>
          <a:custGeom>
            <a:avLst/>
            <a:gdLst>
              <a:gd name="T0" fmla="*/ 0 w 344"/>
              <a:gd name="T1" fmla="*/ 2147483646 h 268"/>
              <a:gd name="T2" fmla="*/ 0 w 344"/>
              <a:gd name="T3" fmla="*/ 2147483646 h 268"/>
              <a:gd name="T4" fmla="*/ 2109665742 w 344"/>
              <a:gd name="T5" fmla="*/ 2147483646 h 268"/>
              <a:gd name="T6" fmla="*/ 2147483646 w 344"/>
              <a:gd name="T7" fmla="*/ 2147483646 h 268"/>
              <a:gd name="T8" fmla="*/ 2147483646 w 344"/>
              <a:gd name="T9" fmla="*/ 2021041464 h 268"/>
              <a:gd name="T10" fmla="*/ 2147483646 w 344"/>
              <a:gd name="T11" fmla="*/ 2147483646 h 268"/>
              <a:gd name="T12" fmla="*/ 2147483646 w 344"/>
              <a:gd name="T13" fmla="*/ 2147483646 h 268"/>
              <a:gd name="T14" fmla="*/ 0 w 344"/>
              <a:gd name="T15" fmla="*/ 2147483646 h 2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4" h="268">
                <a:moveTo>
                  <a:pt x="0" y="268"/>
                </a:moveTo>
                <a:cubicBezTo>
                  <a:pt x="0" y="265"/>
                  <a:pt x="0" y="265"/>
                  <a:pt x="0" y="265"/>
                </a:cubicBezTo>
                <a:cubicBezTo>
                  <a:pt x="27" y="268"/>
                  <a:pt x="49" y="251"/>
                  <a:pt x="62" y="222"/>
                </a:cubicBezTo>
                <a:cubicBezTo>
                  <a:pt x="80" y="185"/>
                  <a:pt x="103" y="106"/>
                  <a:pt x="120" y="69"/>
                </a:cubicBezTo>
                <a:cubicBezTo>
                  <a:pt x="148" y="6"/>
                  <a:pt x="185" y="0"/>
                  <a:pt x="215" y="59"/>
                </a:cubicBezTo>
                <a:cubicBezTo>
                  <a:pt x="230" y="87"/>
                  <a:pt x="257" y="144"/>
                  <a:pt x="269" y="173"/>
                </a:cubicBezTo>
                <a:cubicBezTo>
                  <a:pt x="295" y="235"/>
                  <a:pt x="317" y="264"/>
                  <a:pt x="344" y="268"/>
                </a:cubicBezTo>
                <a:lnTo>
                  <a:pt x="0" y="268"/>
                </a:lnTo>
                <a:close/>
              </a:path>
            </a:pathLst>
          </a:custGeom>
          <a:solidFill>
            <a:srgbClr val="0B3A8C">
              <a:alpha val="60000"/>
            </a:srgb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MH_Other_5"/>
          <p:cNvSpPr/>
          <p:nvPr/>
        </p:nvSpPr>
        <p:spPr bwMode="auto">
          <a:xfrm>
            <a:off x="2063726" y="1789507"/>
            <a:ext cx="2292211" cy="2907729"/>
          </a:xfrm>
          <a:custGeom>
            <a:avLst/>
            <a:gdLst>
              <a:gd name="T0" fmla="*/ 0 w 341"/>
              <a:gd name="T1" fmla="*/ 2147483646 h 337"/>
              <a:gd name="T2" fmla="*/ 1501414503 w 341"/>
              <a:gd name="T3" fmla="*/ 2147483646 h 337"/>
              <a:gd name="T4" fmla="*/ 2147483646 w 341"/>
              <a:gd name="T5" fmla="*/ 2147483646 h 337"/>
              <a:gd name="T6" fmla="*/ 2147483646 w 341"/>
              <a:gd name="T7" fmla="*/ 2147483646 h 337"/>
              <a:gd name="T8" fmla="*/ 2147483646 w 341"/>
              <a:gd name="T9" fmla="*/ 2147483646 h 337"/>
              <a:gd name="T10" fmla="*/ 2147483646 w 341"/>
              <a:gd name="T11" fmla="*/ 2147483646 h 337"/>
              <a:gd name="T12" fmla="*/ 0 w 341"/>
              <a:gd name="T13" fmla="*/ 2147483646 h 3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1" h="337">
                <a:moveTo>
                  <a:pt x="0" y="337"/>
                </a:moveTo>
                <a:cubicBezTo>
                  <a:pt x="10" y="337"/>
                  <a:pt x="30" y="329"/>
                  <a:pt x="44" y="306"/>
                </a:cubicBezTo>
                <a:cubicBezTo>
                  <a:pt x="71" y="262"/>
                  <a:pt x="95" y="158"/>
                  <a:pt x="111" y="109"/>
                </a:cubicBezTo>
                <a:cubicBezTo>
                  <a:pt x="145" y="0"/>
                  <a:pt x="185" y="19"/>
                  <a:pt x="217" y="96"/>
                </a:cubicBezTo>
                <a:cubicBezTo>
                  <a:pt x="246" y="165"/>
                  <a:pt x="265" y="235"/>
                  <a:pt x="294" y="301"/>
                </a:cubicBezTo>
                <a:cubicBezTo>
                  <a:pt x="307" y="328"/>
                  <a:pt x="324" y="336"/>
                  <a:pt x="341" y="337"/>
                </a:cubicBezTo>
                <a:lnTo>
                  <a:pt x="0" y="337"/>
                </a:lnTo>
                <a:close/>
              </a:path>
            </a:pathLst>
          </a:custGeom>
          <a:solidFill>
            <a:srgbClr val="005B9A"/>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MH_SubTitle_1"/>
          <p:cNvSpPr/>
          <p:nvPr/>
        </p:nvSpPr>
        <p:spPr>
          <a:xfrm>
            <a:off x="2587922" y="1133807"/>
            <a:ext cx="1159804" cy="526021"/>
          </a:xfrm>
          <a:prstGeom prst="wedgeRoundRectCallout">
            <a:avLst>
              <a:gd name="adj1" fmla="val -11329"/>
              <a:gd name="adj2" fmla="val 107964"/>
              <a:gd name="adj3" fmla="val 16667"/>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9" name="MH_SubTitle_2"/>
          <p:cNvSpPr/>
          <p:nvPr/>
        </p:nvSpPr>
        <p:spPr>
          <a:xfrm>
            <a:off x="4096580" y="2006857"/>
            <a:ext cx="1159804" cy="526021"/>
          </a:xfrm>
          <a:prstGeom prst="wedgeRoundRectCallout">
            <a:avLst>
              <a:gd name="adj1" fmla="val -11329"/>
              <a:gd name="adj2" fmla="val 107964"/>
              <a:gd name="adj3" fmla="val 16667"/>
            </a:avLst>
          </a:pr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10" name="MH_SubTitle_3"/>
          <p:cNvSpPr/>
          <p:nvPr/>
        </p:nvSpPr>
        <p:spPr>
          <a:xfrm>
            <a:off x="5563230" y="1659828"/>
            <a:ext cx="1159803" cy="526021"/>
          </a:xfrm>
          <a:prstGeom prst="wedgeRoundRectCallout">
            <a:avLst>
              <a:gd name="adj1" fmla="val -11329"/>
              <a:gd name="adj2" fmla="val 107964"/>
              <a:gd name="adj3" fmla="val 16667"/>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11" name="MH_SubTitle_4"/>
          <p:cNvSpPr/>
          <p:nvPr/>
        </p:nvSpPr>
        <p:spPr>
          <a:xfrm>
            <a:off x="7188782" y="1254354"/>
            <a:ext cx="1159803" cy="526021"/>
          </a:xfrm>
          <a:prstGeom prst="wedgeRoundRectCallout">
            <a:avLst>
              <a:gd name="adj1" fmla="val -11329"/>
              <a:gd name="adj2" fmla="val 107964"/>
              <a:gd name="adj3" fmla="val 16667"/>
            </a:avLst>
          </a:pr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12" name="MH_SubTitle_5"/>
          <p:cNvSpPr/>
          <p:nvPr/>
        </p:nvSpPr>
        <p:spPr>
          <a:xfrm>
            <a:off x="8812508" y="1771242"/>
            <a:ext cx="1159804" cy="526021"/>
          </a:xfrm>
          <a:prstGeom prst="wedgeRoundRectCallout">
            <a:avLst>
              <a:gd name="adj1" fmla="val -11329"/>
              <a:gd name="adj2" fmla="val 107964"/>
              <a:gd name="adj3" fmla="val 16667"/>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13" name="TextBox 15"/>
          <p:cNvSpPr txBox="1"/>
          <p:nvPr/>
        </p:nvSpPr>
        <p:spPr>
          <a:xfrm>
            <a:off x="2207869" y="5165832"/>
            <a:ext cx="8297911" cy="7732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这里输入相关文本概述在这里输入相关文本概述在这里输入相关文本概述在这里输入相关文本概述在这里输入相关文本概述在这里输入相关文本概述在这里输入相关文本概述在这里输入相关文本概述在这里输入相关文本概述在这里输入相关文本概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16081" y="2517577"/>
            <a:ext cx="3159840" cy="923330"/>
          </a:xfrm>
          <a:prstGeom prst="rect">
            <a:avLst/>
          </a:prstGeom>
        </p:spPr>
        <p:txBody>
          <a:bodyPr wrap="none">
            <a:spAutoFit/>
          </a:bodyPr>
          <a:lstStyle/>
          <a:p>
            <a:pPr algn="ctr">
              <a:defRPr/>
            </a:pPr>
            <a:r>
              <a:rPr lang="zh-CN" altLang="en-US" sz="5400" b="1" spc="400" dirty="0">
                <a:ln w="19050">
                  <a:noFill/>
                </a:ln>
                <a:solidFill>
                  <a:srgbClr val="0B3A8C"/>
                </a:solidFill>
                <a:latin typeface="微软雅黑" panose="020B0503020204020204" pitchFamily="34" charset="-122"/>
                <a:ea typeface="微软雅黑" panose="020B0503020204020204" pitchFamily="34" charset="-122"/>
              </a:rPr>
              <a:t>第三部分</a:t>
            </a:r>
          </a:p>
        </p:txBody>
      </p:sp>
      <p:sp>
        <p:nvSpPr>
          <p:cNvPr id="6" name="矩形 5"/>
          <p:cNvSpPr/>
          <p:nvPr/>
        </p:nvSpPr>
        <p:spPr>
          <a:xfrm>
            <a:off x="4977746" y="3386315"/>
            <a:ext cx="2236510" cy="646331"/>
          </a:xfrm>
          <a:prstGeom prst="rect">
            <a:avLst/>
          </a:prstGeom>
        </p:spPr>
        <p:txBody>
          <a:bodyPr wrap="none">
            <a:spAutoFit/>
          </a:bodyPr>
          <a:lstStyle/>
          <a:p>
            <a:pPr algn="ctr">
              <a:defRPr/>
            </a:pPr>
            <a:r>
              <a:rPr lang="zh-CN" altLang="en-US" sz="3600" spc="400" dirty="0">
                <a:ln w="19050">
                  <a:noFill/>
                </a:ln>
                <a:solidFill>
                  <a:srgbClr val="0B3A8C"/>
                </a:solidFill>
                <a:latin typeface="微软雅黑" panose="020B0503020204020204" pitchFamily="34" charset="-122"/>
                <a:ea typeface="微软雅黑" panose="020B0503020204020204" pitchFamily="34" charset="-122"/>
              </a:rPr>
              <a:t>添加标题</a:t>
            </a:r>
          </a:p>
        </p:txBody>
      </p:sp>
      <p:sp>
        <p:nvSpPr>
          <p:cNvPr id="7" name="矩形 6"/>
          <p:cNvSpPr/>
          <p:nvPr/>
        </p:nvSpPr>
        <p:spPr>
          <a:xfrm>
            <a:off x="4028768" y="4032646"/>
            <a:ext cx="4134465" cy="307777"/>
          </a:xfrm>
          <a:prstGeom prst="rect">
            <a:avLst/>
          </a:prstGeom>
        </p:spPr>
        <p:txBody>
          <a:bodyPr wrap="none">
            <a:spAutoFit/>
          </a:bodyPr>
          <a:lstStyle/>
          <a:p>
            <a:r>
              <a:rPr lang="zh-CN" altLang="en-US" sz="1400" dirty="0">
                <a:solidFill>
                  <a:srgbClr val="0B3A8C"/>
                </a:solidFill>
                <a:latin typeface="微软雅黑" panose="020B0503020204020204" pitchFamily="34" charset="-122"/>
                <a:ea typeface="微软雅黑" panose="020B0503020204020204" pitchFamily="34" charset="-122"/>
              </a:rPr>
              <a:t>这里输入简单字概述这里输入简单简单的文字概述</a:t>
            </a:r>
            <a:endParaRPr lang="zh-CN" altLang="en-US" sz="1400" dirty="0">
              <a:solidFill>
                <a:srgbClr val="0B3A8C"/>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p:cNvSpPr>
            <a:spLocks noChangeArrowheads="1"/>
          </p:cNvSpPr>
          <p:nvPr/>
        </p:nvSpPr>
        <p:spPr bwMode="auto">
          <a:xfrm>
            <a:off x="5358503" y="3261769"/>
            <a:ext cx="1474994"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600" b="1" dirty="0">
                <a:solidFill>
                  <a:schemeClr val="bg1">
                    <a:lumMod val="25000"/>
                  </a:schemeClr>
                </a:solidFill>
                <a:latin typeface="微软雅黑" panose="020B0503020204020204" pitchFamily="34" charset="-122"/>
                <a:ea typeface="微软雅黑" panose="020B0503020204020204" pitchFamily="34" charset="-122"/>
              </a:rPr>
              <a:t>单击此处添加标题</a:t>
            </a:r>
            <a:endParaRPr lang="en-US" altLang="zh-CN" sz="2600" b="1" dirty="0">
              <a:solidFill>
                <a:schemeClr val="bg1">
                  <a:lumMod val="25000"/>
                </a:schemeClr>
              </a:solidFill>
              <a:latin typeface="微软雅黑" panose="020B0503020204020204" pitchFamily="34" charset="-122"/>
              <a:ea typeface="微软雅黑" panose="020B0503020204020204" pitchFamily="34" charset="-122"/>
            </a:endParaRPr>
          </a:p>
        </p:txBody>
      </p:sp>
      <p:sp>
        <p:nvSpPr>
          <p:cNvPr id="4" name="AutoShape 4"/>
          <p:cNvSpPr>
            <a:spLocks noChangeArrowheads="1"/>
          </p:cNvSpPr>
          <p:nvPr/>
        </p:nvSpPr>
        <p:spPr bwMode="gray">
          <a:xfrm rot="19367479">
            <a:off x="3819495" y="2048828"/>
            <a:ext cx="4306428" cy="4038378"/>
          </a:xfrm>
          <a:custGeom>
            <a:avLst/>
            <a:gdLst>
              <a:gd name="G0" fmla="+- 2978742 0 0"/>
              <a:gd name="G1" fmla="+- -2701147 0 0"/>
              <a:gd name="G2" fmla="+- 2978742 0 -2701147"/>
              <a:gd name="G3" fmla="+- 10800 0 0"/>
              <a:gd name="G4" fmla="+- 0 0 2978742"/>
              <a:gd name="T0" fmla="*/ 360 256 1"/>
              <a:gd name="T1" fmla="*/ 0 256 1"/>
              <a:gd name="G5" fmla="+- G2 T0 T1"/>
              <a:gd name="G6" fmla="?: G2 G2 G5"/>
              <a:gd name="G7" fmla="+- 0 0 G6"/>
              <a:gd name="G8" fmla="+- 7349 0 0"/>
              <a:gd name="G9" fmla="+- 0 0 -2701147"/>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147"/>
              <a:gd name="G36" fmla="sin G34 -2701147"/>
              <a:gd name="G37" fmla="+/ -2701147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9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8" y="5957"/>
                </a:cubicBezTo>
                <a:lnTo>
                  <a:pt x="18924" y="3683"/>
                </a:lnTo>
                <a:cubicBezTo>
                  <a:pt x="20649" y="5653"/>
                  <a:pt x="21600" y="8182"/>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D9D28A"/>
          </a:solidFill>
          <a:ln w="3175" cap="flat" cmpd="sng" algn="ctr">
            <a:solidFill>
              <a:schemeClr val="bg1"/>
            </a:solid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defRPr/>
            </a:pPr>
            <a:endParaRPr kumimoji="0" lang="zh-CN" altLang="en-US" sz="2800" b="0" i="0" u="none" strike="noStrike" kern="0" cap="none" spc="0" normalizeH="0" baseline="0" noProof="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sp>
        <p:nvSpPr>
          <p:cNvPr id="5" name="WordArt 7"/>
          <p:cNvSpPr>
            <a:spLocks noChangeArrowheads="1" noChangeShapeType="1" noTextEdit="1"/>
          </p:cNvSpPr>
          <p:nvPr/>
        </p:nvSpPr>
        <p:spPr bwMode="gray">
          <a:xfrm rot="3394332">
            <a:off x="5373545" y="2623800"/>
            <a:ext cx="2443983" cy="2027209"/>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2808676"/>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10" cap="none" spc="0" normalizeH="0" baseline="0" noProof="0" dirty="0">
                <a:ln w="6350">
                  <a:noFill/>
                  <a:round/>
                </a:ln>
                <a:solidFill>
                  <a:schemeClr val="bg1"/>
                </a:solidFill>
                <a:effectLst/>
                <a:uLnTx/>
                <a:uFillTx/>
                <a:latin typeface="微软雅黑" panose="020B0503020204020204" pitchFamily="34" charset="-122"/>
                <a:ea typeface="微软雅黑" panose="020B0503020204020204" pitchFamily="34" charset="-122"/>
                <a:cs typeface="Arial" panose="020B0604020202020204"/>
              </a:rPr>
              <a:t>单击此处添加文字</a:t>
            </a:r>
          </a:p>
        </p:txBody>
      </p:sp>
      <p:sp>
        <p:nvSpPr>
          <p:cNvPr id="7" name="Line 19"/>
          <p:cNvSpPr>
            <a:spLocks noChangeShapeType="1"/>
          </p:cNvSpPr>
          <p:nvPr/>
        </p:nvSpPr>
        <p:spPr bwMode="auto">
          <a:xfrm flipH="1">
            <a:off x="7636392" y="2660547"/>
            <a:ext cx="2750177" cy="0"/>
          </a:xfrm>
          <a:prstGeom prst="line">
            <a:avLst/>
          </a:prstGeom>
          <a:noFill/>
          <a:ln w="19050">
            <a:solidFill>
              <a:srgbClr val="D9D28A"/>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solidFill>
                  <a:srgbClr val="213F01"/>
                </a:solid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8" name="TextBox 19"/>
          <p:cNvSpPr txBox="1">
            <a:spLocks noChangeArrowheads="1"/>
          </p:cNvSpPr>
          <p:nvPr/>
        </p:nvSpPr>
        <p:spPr bwMode="auto">
          <a:xfrm>
            <a:off x="8367211" y="2231842"/>
            <a:ext cx="1977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D9D28A"/>
                </a:solidFill>
                <a:effectLst/>
                <a:uLnTx/>
                <a:uFillTx/>
                <a:latin typeface="微软雅黑" panose="020B0503020204020204" pitchFamily="34" charset="-122"/>
                <a:ea typeface="微软雅黑" panose="020B0503020204020204" pitchFamily="34" charset="-122"/>
                <a:cs typeface="宋体" panose="02010600030101010101" pitchFamily="2" charset="-122"/>
              </a:rPr>
              <a:t>点击添加文本</a:t>
            </a:r>
            <a:endParaRPr kumimoji="0" lang="zh-CN" altLang="en-US" sz="2800" b="0" i="0" u="none" strike="noStrike" kern="0" cap="none" spc="0" normalizeH="0" baseline="0" noProof="0" dirty="0">
              <a:ln>
                <a:noFill/>
              </a:ln>
              <a:solidFill>
                <a:srgbClr val="D9D28A"/>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TextBox 20"/>
          <p:cNvSpPr txBox="1"/>
          <p:nvPr/>
        </p:nvSpPr>
        <p:spPr bwMode="auto">
          <a:xfrm>
            <a:off x="8236579" y="2687384"/>
            <a:ext cx="2139103" cy="819455"/>
          </a:xfrm>
          <a:prstGeom prst="rect">
            <a:avLst/>
          </a:prstGeom>
          <a:noFill/>
        </p:spPr>
        <p:txBody>
          <a:bodyPr vert="horz" wrap="square" lIns="91440" tIns="45720" rIns="91440" bIns="45720" numCol="1" anchor="t" anchorCtr="0" compatLnSpc="1">
            <a:spAutoFit/>
          </a:bodyPr>
          <a:lstStyle/>
          <a:p>
            <a:pPr marL="0" marR="0" lvl="0" indent="0" algn="ct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25000"/>
                  </a:schemeClr>
                </a:solidFill>
                <a:effectLst/>
                <a:uLnTx/>
                <a:uFillTx/>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p>
        </p:txBody>
      </p:sp>
      <p:sp>
        <p:nvSpPr>
          <p:cNvPr id="11" name="AutoShape 6"/>
          <p:cNvSpPr>
            <a:spLocks noChangeArrowheads="1"/>
          </p:cNvSpPr>
          <p:nvPr/>
        </p:nvSpPr>
        <p:spPr bwMode="gray">
          <a:xfrm rot="12146960">
            <a:off x="4123443" y="2007602"/>
            <a:ext cx="4307621" cy="4037260"/>
          </a:xfrm>
          <a:custGeom>
            <a:avLst/>
            <a:gdLst>
              <a:gd name="G0" fmla="+- 2978742 0 0"/>
              <a:gd name="G1" fmla="+- -2534030 0 0"/>
              <a:gd name="G2" fmla="+- 2978742 0 -2534030"/>
              <a:gd name="G3" fmla="+- 10800 0 0"/>
              <a:gd name="G4" fmla="+- 0 0 2978742"/>
              <a:gd name="T0" fmla="*/ 360 256 1"/>
              <a:gd name="T1" fmla="*/ 0 256 1"/>
              <a:gd name="G5" fmla="+- G2 T0 T1"/>
              <a:gd name="G6" fmla="?: G2 G2 G5"/>
              <a:gd name="G7" fmla="+- 0 0 G6"/>
              <a:gd name="G8" fmla="+- 7349 0 0"/>
              <a:gd name="G9" fmla="+- 0 0 -2534030"/>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534030"/>
              <a:gd name="G36" fmla="sin G34 -2534030"/>
              <a:gd name="G37" fmla="+/ -2534030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81 w 21600"/>
              <a:gd name="T5" fmla="*/ 11439 h 21600"/>
              <a:gd name="T6" fmla="*/ 17885 w 21600"/>
              <a:gd name="T7" fmla="*/ 5130 h 21600"/>
              <a:gd name="T8" fmla="*/ 18136 w 21600"/>
              <a:gd name="T9" fmla="*/ 11234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130"/>
                  <a:pt x="17580" y="7511"/>
                  <a:pt x="16538" y="6208"/>
                </a:cubicBezTo>
                <a:lnTo>
                  <a:pt x="19232" y="4052"/>
                </a:lnTo>
                <a:cubicBezTo>
                  <a:pt x="20765" y="5967"/>
                  <a:pt x="21600" y="8347"/>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005B9A"/>
          </a:solidFill>
          <a:ln w="3175" cap="flat" cmpd="sng" algn="ctr">
            <a:solidFill>
              <a:srgbClr val="EAEAEA"/>
            </a:solid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zh-CN" altLang="en-US" sz="1200" b="0" i="0" u="none" strike="noStrike" kern="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12" name="WordArt 9"/>
          <p:cNvSpPr>
            <a:spLocks noChangeArrowheads="1" noChangeShapeType="1" noTextEdit="1"/>
          </p:cNvSpPr>
          <p:nvPr/>
        </p:nvSpPr>
        <p:spPr bwMode="gray">
          <a:xfrm rot="17984564">
            <a:off x="4357216" y="2692903"/>
            <a:ext cx="2443983" cy="2025393"/>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2807259"/>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10" cap="none" spc="0" normalizeH="0" baseline="0" noProof="0" dirty="0">
                <a:ln w="6350">
                  <a:noFill/>
                  <a:round/>
                </a:ln>
                <a:solidFill>
                  <a:schemeClr val="bg1"/>
                </a:solidFill>
                <a:effectLst/>
                <a:uLnTx/>
                <a:uFillTx/>
                <a:latin typeface="微软雅黑" panose="020B0503020204020204" pitchFamily="34" charset="-122"/>
                <a:ea typeface="微软雅黑" panose="020B0503020204020204" pitchFamily="34" charset="-122"/>
                <a:cs typeface="Arial" panose="020B0604020202020204"/>
              </a:rPr>
              <a:t>单击此处添加文字</a:t>
            </a:r>
          </a:p>
        </p:txBody>
      </p:sp>
      <p:sp>
        <p:nvSpPr>
          <p:cNvPr id="14" name="Line 17"/>
          <p:cNvSpPr>
            <a:spLocks noChangeShapeType="1"/>
          </p:cNvSpPr>
          <p:nvPr/>
        </p:nvSpPr>
        <p:spPr bwMode="auto">
          <a:xfrm>
            <a:off x="1336929" y="3801515"/>
            <a:ext cx="2751989" cy="0"/>
          </a:xfrm>
          <a:prstGeom prst="line">
            <a:avLst/>
          </a:prstGeom>
          <a:noFill/>
          <a:ln w="19050">
            <a:solidFill>
              <a:srgbClr val="005B9A"/>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solidFill>
                  <a:sysClr val="windowText" lastClr="000000"/>
                </a:solidFill>
              </a:ln>
              <a:solidFill>
                <a:srgbClr val="0B3A8C"/>
              </a:solidFill>
              <a:effectLst/>
              <a:uLnTx/>
              <a:uFillTx/>
              <a:latin typeface="微软雅黑" panose="020B0503020204020204" pitchFamily="34" charset="-122"/>
              <a:ea typeface="微软雅黑" panose="020B0503020204020204" pitchFamily="34" charset="-122"/>
            </a:endParaRPr>
          </a:p>
        </p:txBody>
      </p:sp>
      <p:sp>
        <p:nvSpPr>
          <p:cNvPr id="15" name="TextBox 42"/>
          <p:cNvSpPr txBox="1">
            <a:spLocks noChangeArrowheads="1"/>
          </p:cNvSpPr>
          <p:nvPr/>
        </p:nvSpPr>
        <p:spPr bwMode="auto">
          <a:xfrm>
            <a:off x="1319074" y="3379129"/>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b="1" kern="0" dirty="0">
                <a:solidFill>
                  <a:srgbClr val="005B9A"/>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05B9A"/>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05B9A"/>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6" name="TextBox 43"/>
          <p:cNvSpPr txBox="1"/>
          <p:nvPr/>
        </p:nvSpPr>
        <p:spPr bwMode="auto">
          <a:xfrm>
            <a:off x="1319073" y="3853879"/>
            <a:ext cx="2160701" cy="819455"/>
          </a:xfrm>
          <a:prstGeom prst="rect">
            <a:avLst/>
          </a:prstGeom>
          <a:noFill/>
        </p:spPr>
        <p:txBody>
          <a:bodyPr vert="horz" wrap="square" lIns="91440" tIns="45720" rIns="91440" bIns="45720" numCol="1" anchor="t" anchorCtr="0" compatLnSpc="1">
            <a:spAutoFit/>
          </a:bodyPr>
          <a:lstStyle/>
          <a:p>
            <a:pPr marL="0" marR="0" lvl="0" indent="0" algn="ct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25000"/>
                  </a:schemeClr>
                </a:solidFill>
                <a:effectLst/>
                <a:uLnTx/>
                <a:uFillTx/>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p>
        </p:txBody>
      </p:sp>
      <p:sp>
        <p:nvSpPr>
          <p:cNvPr id="18" name="AutoShape 5"/>
          <p:cNvSpPr>
            <a:spLocks noChangeArrowheads="1"/>
          </p:cNvSpPr>
          <p:nvPr/>
        </p:nvSpPr>
        <p:spPr bwMode="gray">
          <a:xfrm rot="5078397">
            <a:off x="3907015" y="1799253"/>
            <a:ext cx="4370770" cy="3978930"/>
          </a:xfrm>
          <a:custGeom>
            <a:avLst/>
            <a:gdLst>
              <a:gd name="G0" fmla="+- 2978742 0 0"/>
              <a:gd name="G1" fmla="+- -2701274 0 0"/>
              <a:gd name="G2" fmla="+- 2978742 0 -2701274"/>
              <a:gd name="G3" fmla="+- 10800 0 0"/>
              <a:gd name="G4" fmla="+- 0 0 2978742"/>
              <a:gd name="T0" fmla="*/ 360 256 1"/>
              <a:gd name="T1" fmla="*/ 0 256 1"/>
              <a:gd name="G5" fmla="+- G2 T0 T1"/>
              <a:gd name="G6" fmla="?: G2 G2 G5"/>
              <a:gd name="G7" fmla="+- 0 0 G6"/>
              <a:gd name="G8" fmla="+- 7349 0 0"/>
              <a:gd name="G9" fmla="+- 0 0 -2701274"/>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274"/>
              <a:gd name="G36" fmla="sin G34 -2701274"/>
              <a:gd name="G37" fmla="+/ -2701274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8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7" y="5957"/>
                </a:cubicBezTo>
                <a:lnTo>
                  <a:pt x="18923" y="3683"/>
                </a:lnTo>
                <a:cubicBezTo>
                  <a:pt x="20648" y="5652"/>
                  <a:pt x="21600" y="8181"/>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0B3A8C">
              <a:alpha val="50000"/>
            </a:srgbClr>
          </a:solidFill>
          <a:ln w="3175" cap="flat" cmpd="sng" algn="ctr">
            <a:solidFill>
              <a:srgbClr val="2676FF">
                <a:lumMod val="20000"/>
                <a:lumOff val="80000"/>
              </a:srgbClr>
            </a:solidFill>
            <a:prstDash val="solid"/>
          </a:ln>
          <a:effectLst>
            <a:outerShdw blurRad="50800" dist="38100" dir="2700000" algn="tl" rotWithShape="0">
              <a:prstClr val="black">
                <a:alpha val="40000"/>
              </a:prstClr>
            </a:outerShdw>
          </a:effectLst>
        </p:spPr>
        <p:txBody>
          <a:bodyPr lIns="0" rIns="0" anchor="ctr"/>
          <a:lstStyle/>
          <a:p>
            <a:pPr marL="182880" marR="0" lvl="0" indent="-182880" defTabSz="914400" eaLnBrk="1" fontAlgn="base" latinLnBrk="0" hangingPunct="1">
              <a:lnSpc>
                <a:spcPct val="120000"/>
              </a:lnSpc>
              <a:spcBef>
                <a:spcPts val="600"/>
              </a:spcBef>
              <a:spcAft>
                <a:spcPts val="600"/>
              </a:spcAft>
              <a:buClrTx/>
              <a:buSzTx/>
              <a:buFont typeface="Arial" panose="020B0604020202020204" pitchFamily="34" charset="0"/>
              <a:buChar char="•"/>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WordArt 8"/>
          <p:cNvSpPr>
            <a:spLocks noChangeArrowheads="1" noChangeShapeType="1" noTextEdit="1"/>
          </p:cNvSpPr>
          <p:nvPr/>
        </p:nvSpPr>
        <p:spPr bwMode="gray">
          <a:xfrm rot="79672">
            <a:off x="4673684" y="3506542"/>
            <a:ext cx="2831915" cy="2056927"/>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Down">
              <a:avLst>
                <a:gd name="adj" fmla="val 2320405"/>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10" cap="none" spc="0" normalizeH="0" baseline="0" noProof="0" dirty="0">
                <a:ln w="6350">
                  <a:noFill/>
                  <a:round/>
                </a:ln>
                <a:solidFill>
                  <a:schemeClr val="bg1"/>
                </a:solidFill>
                <a:effectLst/>
                <a:uLnTx/>
                <a:uFillTx/>
                <a:latin typeface="微软雅黑" panose="020B0503020204020204" pitchFamily="34" charset="-122"/>
                <a:ea typeface="微软雅黑" panose="020B0503020204020204" pitchFamily="34" charset="-122"/>
                <a:cs typeface="Arial" panose="020B0604020202020204"/>
              </a:rPr>
              <a:t>单击此处添加文字</a:t>
            </a:r>
          </a:p>
        </p:txBody>
      </p:sp>
      <p:sp>
        <p:nvSpPr>
          <p:cNvPr id="21" name="Line 18"/>
          <p:cNvSpPr>
            <a:spLocks noChangeShapeType="1"/>
          </p:cNvSpPr>
          <p:nvPr/>
        </p:nvSpPr>
        <p:spPr bwMode="auto">
          <a:xfrm flipH="1">
            <a:off x="7516075" y="5410996"/>
            <a:ext cx="2751990" cy="0"/>
          </a:xfrm>
          <a:prstGeom prst="line">
            <a:avLst/>
          </a:prstGeom>
          <a:noFill/>
          <a:ln w="19050">
            <a:solidFill>
              <a:srgbClr val="6980A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solidFill>
                  <a:srgbClr val="213F01"/>
                </a:solid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22" name="TextBox 19"/>
          <p:cNvSpPr txBox="1">
            <a:spLocks noChangeArrowheads="1"/>
          </p:cNvSpPr>
          <p:nvPr/>
        </p:nvSpPr>
        <p:spPr bwMode="auto">
          <a:xfrm>
            <a:off x="8297312" y="4994140"/>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6980A9"/>
                </a:solidFill>
                <a:effectLst/>
                <a:uLnTx/>
                <a:uFillTx/>
                <a:latin typeface="微软雅黑" panose="020B0503020204020204" pitchFamily="34" charset="-122"/>
                <a:ea typeface="微软雅黑" panose="020B0503020204020204" pitchFamily="34" charset="-122"/>
                <a:cs typeface="宋体" panose="02010600030101010101" pitchFamily="2" charset="-122"/>
              </a:rPr>
              <a:t>点击添加文本</a:t>
            </a:r>
            <a:endParaRPr kumimoji="0" lang="zh-CN" altLang="en-US" sz="2800" b="0" i="0" u="none" strike="noStrike" kern="0" cap="none" spc="0" normalizeH="0" baseline="0" noProof="0" dirty="0">
              <a:ln>
                <a:noFill/>
              </a:ln>
              <a:solidFill>
                <a:srgbClr val="6980A9"/>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3" name="TextBox 20"/>
          <p:cNvSpPr txBox="1"/>
          <p:nvPr/>
        </p:nvSpPr>
        <p:spPr bwMode="auto">
          <a:xfrm>
            <a:off x="8359600" y="5526733"/>
            <a:ext cx="1978163" cy="548548"/>
          </a:xfrm>
          <a:prstGeom prst="rect">
            <a:avLst/>
          </a:prstGeom>
          <a:noFill/>
        </p:spPr>
        <p:txBody>
          <a:bodyPr vert="horz" wrap="square" lIns="91440" tIns="45720" rIns="91440" bIns="45720" numCol="1" anchor="t" anchorCtr="0" compatLnSpc="1">
            <a:spAutoFit/>
          </a:bodyPr>
          <a:lstStyle/>
          <a:p>
            <a:pPr marL="0" marR="0" lvl="0" indent="0" algn="ct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25000"/>
                  </a:schemeClr>
                </a:solidFill>
                <a:effectLst/>
                <a:uLnTx/>
                <a:uFillTx/>
                <a:latin typeface="微软雅黑" panose="020B0503020204020204" pitchFamily="34" charset="-122"/>
                <a:ea typeface="微软雅黑" panose="020B0503020204020204" pitchFamily="34" charset="-122"/>
              </a:rPr>
              <a:t>单击此处添加段落文本单击此处添加段落文本单击</a:t>
            </a:r>
          </a:p>
        </p:txBody>
      </p:sp>
      <p:sp>
        <p:nvSpPr>
          <p:cNvPr id="24" name="矩形 23"/>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313705" y="2746476"/>
            <a:ext cx="2251351" cy="2406831"/>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rgbClr val="5AA07C"/>
              </a:solidFill>
            </a:endParaRPr>
          </a:p>
        </p:txBody>
      </p:sp>
      <p:sp>
        <p:nvSpPr>
          <p:cNvPr id="3" name="椭圆 2"/>
          <p:cNvSpPr/>
          <p:nvPr/>
        </p:nvSpPr>
        <p:spPr>
          <a:xfrm>
            <a:off x="8071343" y="2766141"/>
            <a:ext cx="2406830" cy="2406831"/>
          </a:xfrm>
          <a:prstGeom prst="ellipse">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rgbClr val="5AA07C"/>
              </a:solidFill>
            </a:endParaRPr>
          </a:p>
        </p:txBody>
      </p:sp>
      <p:sp>
        <p:nvSpPr>
          <p:cNvPr id="4" name="椭圆 1"/>
          <p:cNvSpPr/>
          <p:nvPr/>
        </p:nvSpPr>
        <p:spPr>
          <a:xfrm>
            <a:off x="3565056" y="2766141"/>
            <a:ext cx="2251351" cy="2406831"/>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bg1"/>
              </a:solidFill>
            </a:endParaRPr>
          </a:p>
        </p:txBody>
      </p:sp>
      <p:sp>
        <p:nvSpPr>
          <p:cNvPr id="5" name="椭圆 1"/>
          <p:cNvSpPr/>
          <p:nvPr/>
        </p:nvSpPr>
        <p:spPr>
          <a:xfrm>
            <a:off x="5816408" y="2766141"/>
            <a:ext cx="2251351" cy="2406831"/>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rgbClr val="5AA07C"/>
              </a:solidFill>
            </a:endParaRPr>
          </a:p>
        </p:txBody>
      </p:sp>
      <p:sp>
        <p:nvSpPr>
          <p:cNvPr id="6" name="TextBox 14"/>
          <p:cNvSpPr txBox="1"/>
          <p:nvPr/>
        </p:nvSpPr>
        <p:spPr>
          <a:xfrm>
            <a:off x="2185336" y="2759991"/>
            <a:ext cx="601447" cy="754694"/>
          </a:xfrm>
          <a:prstGeom prst="rect">
            <a:avLst/>
          </a:prstGeom>
          <a:noFill/>
        </p:spPr>
        <p:txBody>
          <a:bodyPr wrap="none" rtlCol="0">
            <a:spAutoFit/>
          </a:bodyPr>
          <a:lstStyle/>
          <a:p>
            <a:pPr algn="ctr">
              <a:lnSpc>
                <a:spcPct val="150000"/>
              </a:lnSpc>
            </a:pPr>
            <a:r>
              <a:rPr lang="en-US" altLang="zh-CN" sz="3200" b="1" dirty="0">
                <a:solidFill>
                  <a:schemeClr val="bg1"/>
                </a:solidFill>
              </a:rPr>
              <a:t>01</a:t>
            </a:r>
            <a:endParaRPr lang="zh-CN" altLang="en-US" sz="3200" b="1" dirty="0">
              <a:solidFill>
                <a:schemeClr val="bg1"/>
              </a:solidFill>
            </a:endParaRPr>
          </a:p>
        </p:txBody>
      </p:sp>
      <p:sp>
        <p:nvSpPr>
          <p:cNvPr id="7" name="TextBox 15"/>
          <p:cNvSpPr txBox="1"/>
          <p:nvPr/>
        </p:nvSpPr>
        <p:spPr>
          <a:xfrm>
            <a:off x="4473802" y="2759991"/>
            <a:ext cx="601447" cy="754694"/>
          </a:xfrm>
          <a:prstGeom prst="rect">
            <a:avLst/>
          </a:prstGeom>
          <a:noFill/>
        </p:spPr>
        <p:txBody>
          <a:bodyPr wrap="none" rtlCol="0">
            <a:spAutoFit/>
          </a:bodyPr>
          <a:lstStyle/>
          <a:p>
            <a:pPr algn="ctr">
              <a:lnSpc>
                <a:spcPct val="150000"/>
              </a:lnSpc>
            </a:pPr>
            <a:r>
              <a:rPr lang="en-US" altLang="zh-CN" sz="3200" b="1" dirty="0">
                <a:solidFill>
                  <a:srgbClr val="D9D28A"/>
                </a:solidFill>
              </a:rPr>
              <a:t>02</a:t>
            </a:r>
            <a:endParaRPr lang="zh-CN" altLang="en-US" sz="3200" b="1" dirty="0">
              <a:solidFill>
                <a:srgbClr val="D9D28A"/>
              </a:solidFill>
            </a:endParaRPr>
          </a:p>
        </p:txBody>
      </p:sp>
      <p:sp>
        <p:nvSpPr>
          <p:cNvPr id="8" name="TextBox 16"/>
          <p:cNvSpPr txBox="1"/>
          <p:nvPr/>
        </p:nvSpPr>
        <p:spPr>
          <a:xfrm>
            <a:off x="6674044" y="2759991"/>
            <a:ext cx="601447" cy="754694"/>
          </a:xfrm>
          <a:prstGeom prst="rect">
            <a:avLst/>
          </a:prstGeom>
          <a:noFill/>
        </p:spPr>
        <p:txBody>
          <a:bodyPr wrap="none" rtlCol="0">
            <a:spAutoFit/>
          </a:bodyPr>
          <a:lstStyle/>
          <a:p>
            <a:pPr algn="ctr">
              <a:lnSpc>
                <a:spcPct val="150000"/>
              </a:lnSpc>
            </a:pPr>
            <a:r>
              <a:rPr lang="en-US" altLang="zh-CN" sz="3200" b="1" dirty="0">
                <a:solidFill>
                  <a:schemeClr val="bg1"/>
                </a:solidFill>
              </a:rPr>
              <a:t>03</a:t>
            </a:r>
            <a:endParaRPr lang="zh-CN" altLang="en-US" sz="3200" b="1" dirty="0">
              <a:solidFill>
                <a:schemeClr val="bg1"/>
              </a:solidFill>
            </a:endParaRPr>
          </a:p>
        </p:txBody>
      </p:sp>
      <p:sp>
        <p:nvSpPr>
          <p:cNvPr id="9" name="TextBox 17"/>
          <p:cNvSpPr txBox="1"/>
          <p:nvPr/>
        </p:nvSpPr>
        <p:spPr>
          <a:xfrm>
            <a:off x="9006719" y="2759991"/>
            <a:ext cx="601447" cy="754694"/>
          </a:xfrm>
          <a:prstGeom prst="rect">
            <a:avLst/>
          </a:prstGeom>
          <a:noFill/>
        </p:spPr>
        <p:txBody>
          <a:bodyPr wrap="none" rtlCol="0">
            <a:spAutoFit/>
          </a:bodyPr>
          <a:lstStyle/>
          <a:p>
            <a:pPr algn="ctr">
              <a:lnSpc>
                <a:spcPct val="150000"/>
              </a:lnSpc>
            </a:pPr>
            <a:r>
              <a:rPr lang="en-US" altLang="zh-CN" sz="3200" b="1" dirty="0">
                <a:solidFill>
                  <a:srgbClr val="D9D28A"/>
                </a:solidFill>
              </a:rPr>
              <a:t>04</a:t>
            </a:r>
            <a:endParaRPr lang="zh-CN" altLang="en-US" sz="3200" b="1" dirty="0">
              <a:solidFill>
                <a:srgbClr val="D9D28A"/>
              </a:solidFill>
            </a:endParaRPr>
          </a:p>
        </p:txBody>
      </p:sp>
      <p:cxnSp>
        <p:nvCxnSpPr>
          <p:cNvPr id="10" name="直接连接符 9"/>
          <p:cNvCxnSpPr/>
          <p:nvPr/>
        </p:nvCxnSpPr>
        <p:spPr>
          <a:xfrm>
            <a:off x="1591415" y="3511752"/>
            <a:ext cx="1651926"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864769" y="3511752"/>
            <a:ext cx="1651926" cy="0"/>
          </a:xfrm>
          <a:prstGeom prst="line">
            <a:avLst/>
          </a:prstGeom>
          <a:ln>
            <a:solidFill>
              <a:srgbClr val="D9D28A"/>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16118" y="3511752"/>
            <a:ext cx="1651926"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378823" y="3511752"/>
            <a:ext cx="1844237" cy="0"/>
          </a:xfrm>
          <a:prstGeom prst="line">
            <a:avLst/>
          </a:prstGeom>
          <a:ln>
            <a:solidFill>
              <a:srgbClr val="D9D28A"/>
            </a:solidFill>
            <a:prstDash val="dash"/>
          </a:ln>
        </p:spPr>
        <p:style>
          <a:lnRef idx="1">
            <a:schemeClr val="accent1"/>
          </a:lnRef>
          <a:fillRef idx="0">
            <a:schemeClr val="accent1"/>
          </a:fillRef>
          <a:effectRef idx="0">
            <a:schemeClr val="accent1"/>
          </a:effectRef>
          <a:fontRef idx="minor">
            <a:schemeClr val="tx1"/>
          </a:fontRef>
        </p:style>
      </p:cxnSp>
      <p:sp>
        <p:nvSpPr>
          <p:cNvPr id="14" name="TextBox 22"/>
          <p:cNvSpPr txBox="1"/>
          <p:nvPr/>
        </p:nvSpPr>
        <p:spPr>
          <a:xfrm>
            <a:off x="1354204" y="3663238"/>
            <a:ext cx="2245965" cy="438518"/>
          </a:xfrm>
          <a:prstGeom prst="rect">
            <a:avLst/>
          </a:prstGeom>
          <a:noFill/>
        </p:spPr>
        <p:txBody>
          <a:bodyPr wrap="square" rtlCol="0">
            <a:spAutoFit/>
          </a:bodyPr>
          <a:lstStyle/>
          <a:p>
            <a:pPr algn="ctr">
              <a:lnSpc>
                <a:spcPct val="150000"/>
              </a:lnSpc>
            </a:pPr>
            <a:r>
              <a:rPr lang="zh-CN" altLang="en-US" sz="1700" b="1" dirty="0">
                <a:solidFill>
                  <a:schemeClr val="bg1"/>
                </a:solidFill>
                <a:latin typeface="微软雅黑" panose="020B0503020204020204" pitchFamily="34" charset="-122"/>
                <a:ea typeface="微软雅黑" panose="020B0503020204020204" pitchFamily="34" charset="-122"/>
              </a:rPr>
              <a:t>点此输入标题</a:t>
            </a:r>
          </a:p>
        </p:txBody>
      </p:sp>
      <p:sp>
        <p:nvSpPr>
          <p:cNvPr id="15" name="TextBox 23"/>
          <p:cNvSpPr txBox="1"/>
          <p:nvPr/>
        </p:nvSpPr>
        <p:spPr>
          <a:xfrm>
            <a:off x="1354204" y="4107940"/>
            <a:ext cx="2245965" cy="377411"/>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点此输入文字</a:t>
            </a:r>
          </a:p>
        </p:txBody>
      </p:sp>
      <p:sp>
        <p:nvSpPr>
          <p:cNvPr id="16" name="TextBox 24"/>
          <p:cNvSpPr txBox="1"/>
          <p:nvPr/>
        </p:nvSpPr>
        <p:spPr>
          <a:xfrm>
            <a:off x="3678106" y="3663238"/>
            <a:ext cx="2245965" cy="438518"/>
          </a:xfrm>
          <a:prstGeom prst="rect">
            <a:avLst/>
          </a:prstGeom>
          <a:noFill/>
        </p:spPr>
        <p:txBody>
          <a:bodyPr wrap="square" rtlCol="0">
            <a:spAutoFit/>
          </a:bodyPr>
          <a:lstStyle/>
          <a:p>
            <a:pPr algn="ctr">
              <a:lnSpc>
                <a:spcPct val="150000"/>
              </a:lnSpc>
            </a:pPr>
            <a:r>
              <a:rPr lang="zh-CN" altLang="en-US" sz="1700" b="1" dirty="0">
                <a:solidFill>
                  <a:srgbClr val="D9D28A"/>
                </a:solidFill>
                <a:latin typeface="微软雅黑" panose="020B0503020204020204" pitchFamily="34" charset="-122"/>
                <a:ea typeface="微软雅黑" panose="020B0503020204020204" pitchFamily="34" charset="-122"/>
              </a:rPr>
              <a:t>点此输入标题</a:t>
            </a:r>
          </a:p>
        </p:txBody>
      </p:sp>
      <p:sp>
        <p:nvSpPr>
          <p:cNvPr id="17" name="TextBox 25"/>
          <p:cNvSpPr txBox="1"/>
          <p:nvPr/>
        </p:nvSpPr>
        <p:spPr>
          <a:xfrm>
            <a:off x="3706246" y="4107940"/>
            <a:ext cx="2245965" cy="377411"/>
          </a:xfrm>
          <a:prstGeom prst="rect">
            <a:avLst/>
          </a:prstGeom>
          <a:noFill/>
        </p:spPr>
        <p:txBody>
          <a:bodyPr wrap="square" rtlCol="0">
            <a:spAutoFit/>
          </a:bodyPr>
          <a:lstStyle/>
          <a:p>
            <a:pPr algn="ctr">
              <a:lnSpc>
                <a:spcPct val="150000"/>
              </a:lnSpc>
            </a:pPr>
            <a:r>
              <a:rPr lang="zh-CN" altLang="en-US" sz="1400" dirty="0">
                <a:solidFill>
                  <a:srgbClr val="D9D28A"/>
                </a:solidFill>
                <a:latin typeface="微软雅黑" panose="020B0503020204020204" pitchFamily="34" charset="-122"/>
                <a:ea typeface="微软雅黑" panose="020B0503020204020204" pitchFamily="34" charset="-122"/>
              </a:rPr>
              <a:t>点此输入文字</a:t>
            </a:r>
          </a:p>
        </p:txBody>
      </p:sp>
      <p:sp>
        <p:nvSpPr>
          <p:cNvPr id="18" name="TextBox 26"/>
          <p:cNvSpPr txBox="1"/>
          <p:nvPr/>
        </p:nvSpPr>
        <p:spPr>
          <a:xfrm>
            <a:off x="5858241" y="3663238"/>
            <a:ext cx="2245965" cy="438518"/>
          </a:xfrm>
          <a:prstGeom prst="rect">
            <a:avLst/>
          </a:prstGeom>
          <a:noFill/>
        </p:spPr>
        <p:txBody>
          <a:bodyPr wrap="square" rtlCol="0">
            <a:spAutoFit/>
          </a:bodyPr>
          <a:lstStyle/>
          <a:p>
            <a:pPr algn="ctr">
              <a:lnSpc>
                <a:spcPct val="150000"/>
              </a:lnSpc>
            </a:pPr>
            <a:r>
              <a:rPr lang="zh-CN" altLang="en-US" sz="1700" b="1" dirty="0">
                <a:solidFill>
                  <a:schemeClr val="bg1"/>
                </a:solidFill>
                <a:latin typeface="微软雅黑" panose="020B0503020204020204" pitchFamily="34" charset="-122"/>
                <a:ea typeface="微软雅黑" panose="020B0503020204020204" pitchFamily="34" charset="-122"/>
              </a:rPr>
              <a:t>点此输入标题</a:t>
            </a:r>
          </a:p>
        </p:txBody>
      </p:sp>
      <p:sp>
        <p:nvSpPr>
          <p:cNvPr id="19" name="TextBox 27"/>
          <p:cNvSpPr txBox="1"/>
          <p:nvPr/>
        </p:nvSpPr>
        <p:spPr>
          <a:xfrm>
            <a:off x="5858241" y="4107940"/>
            <a:ext cx="2245965" cy="377411"/>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点此输入文字</a:t>
            </a:r>
          </a:p>
        </p:txBody>
      </p:sp>
      <p:sp>
        <p:nvSpPr>
          <p:cNvPr id="20" name="TextBox 28"/>
          <p:cNvSpPr txBox="1"/>
          <p:nvPr/>
        </p:nvSpPr>
        <p:spPr>
          <a:xfrm>
            <a:off x="8254153" y="3699551"/>
            <a:ext cx="2245965" cy="438518"/>
          </a:xfrm>
          <a:prstGeom prst="rect">
            <a:avLst/>
          </a:prstGeom>
          <a:noFill/>
        </p:spPr>
        <p:txBody>
          <a:bodyPr wrap="square" rtlCol="0">
            <a:spAutoFit/>
          </a:bodyPr>
          <a:lstStyle/>
          <a:p>
            <a:pPr algn="ctr">
              <a:lnSpc>
                <a:spcPct val="150000"/>
              </a:lnSpc>
            </a:pPr>
            <a:r>
              <a:rPr lang="zh-CN" altLang="en-US" sz="1700" b="1" dirty="0">
                <a:solidFill>
                  <a:srgbClr val="D9D28A"/>
                </a:solidFill>
                <a:latin typeface="微软雅黑" panose="020B0503020204020204" pitchFamily="34" charset="-122"/>
                <a:ea typeface="微软雅黑" panose="020B0503020204020204" pitchFamily="34" charset="-122"/>
              </a:rPr>
              <a:t>点此输入标题</a:t>
            </a:r>
          </a:p>
        </p:txBody>
      </p:sp>
      <p:sp>
        <p:nvSpPr>
          <p:cNvPr id="21" name="TextBox 29"/>
          <p:cNvSpPr txBox="1"/>
          <p:nvPr/>
        </p:nvSpPr>
        <p:spPr>
          <a:xfrm>
            <a:off x="8282293" y="4144253"/>
            <a:ext cx="2245965" cy="377411"/>
          </a:xfrm>
          <a:prstGeom prst="rect">
            <a:avLst/>
          </a:prstGeom>
          <a:noFill/>
        </p:spPr>
        <p:txBody>
          <a:bodyPr wrap="square" rtlCol="0">
            <a:spAutoFit/>
          </a:bodyPr>
          <a:lstStyle/>
          <a:p>
            <a:pPr algn="ctr">
              <a:lnSpc>
                <a:spcPct val="150000"/>
              </a:lnSpc>
            </a:pPr>
            <a:r>
              <a:rPr lang="zh-CN" altLang="en-US" sz="1400" dirty="0">
                <a:solidFill>
                  <a:srgbClr val="D9D28A"/>
                </a:solidFill>
                <a:latin typeface="微软雅黑" panose="020B0503020204020204" pitchFamily="34" charset="-122"/>
                <a:ea typeface="微软雅黑" panose="020B0503020204020204" pitchFamily="34" charset="-122"/>
              </a:rPr>
              <a:t>点此输入文字</a:t>
            </a:r>
          </a:p>
        </p:txBody>
      </p:sp>
      <p:sp>
        <p:nvSpPr>
          <p:cNvPr id="22" name="KSO_Shape"/>
          <p:cNvSpPr/>
          <p:nvPr/>
        </p:nvSpPr>
        <p:spPr>
          <a:xfrm>
            <a:off x="1612104" y="1831873"/>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sp>
        <p:nvSpPr>
          <p:cNvPr id="23" name="KSO_Shape"/>
          <p:cNvSpPr/>
          <p:nvPr/>
        </p:nvSpPr>
        <p:spPr>
          <a:xfrm>
            <a:off x="1612104" y="5585027"/>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KSO_Shape"/>
          <p:cNvSpPr/>
          <p:nvPr/>
        </p:nvSpPr>
        <p:spPr>
          <a:xfrm flipH="1">
            <a:off x="10404477" y="1831873"/>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sp>
        <p:nvSpPr>
          <p:cNvPr id="25" name="KSO_Shape"/>
          <p:cNvSpPr/>
          <p:nvPr/>
        </p:nvSpPr>
        <p:spPr>
          <a:xfrm flipH="1">
            <a:off x="10404477" y="5619723"/>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文本框 25"/>
          <p:cNvSpPr txBox="1"/>
          <p:nvPr/>
        </p:nvSpPr>
        <p:spPr>
          <a:xfrm>
            <a:off x="2192925" y="1722843"/>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27" name="TextBox 15"/>
          <p:cNvSpPr txBox="1"/>
          <p:nvPr/>
        </p:nvSpPr>
        <p:spPr>
          <a:xfrm>
            <a:off x="2192925" y="1994220"/>
            <a:ext cx="3294820" cy="336695"/>
          </a:xfrm>
          <a:prstGeom prst="rect">
            <a:avLst/>
          </a:prstGeom>
          <a:noFill/>
        </p:spPr>
        <p:txBody>
          <a:bodyPr wrap="square" rtlCol="0">
            <a:spAutoFit/>
          </a:bodyPr>
          <a:lstStyle/>
          <a:p>
            <a:pPr>
              <a:lnSpc>
                <a:spcPct val="150000"/>
              </a:lnSpc>
            </a:pPr>
            <a:r>
              <a:rPr lang="zh-CN" altLang="en-US" sz="1200" dirty="0">
                <a:solidFill>
                  <a:schemeClr val="bg1">
                    <a:lumMod val="25000"/>
                  </a:schemeClr>
                </a:solidFill>
                <a:latin typeface="微软雅黑" panose="020B0503020204020204" pitchFamily="34" charset="-122"/>
                <a:ea typeface="微软雅黑" panose="020B0503020204020204" pitchFamily="34" charset="-122"/>
              </a:rPr>
              <a:t>这里输入简单的文字概述这里输入简单字概述</a:t>
            </a:r>
          </a:p>
        </p:txBody>
      </p:sp>
      <p:sp>
        <p:nvSpPr>
          <p:cNvPr id="28" name="文本框 27"/>
          <p:cNvSpPr txBox="1"/>
          <p:nvPr/>
        </p:nvSpPr>
        <p:spPr>
          <a:xfrm>
            <a:off x="2192925" y="5526716"/>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29" name="TextBox 15"/>
          <p:cNvSpPr txBox="1"/>
          <p:nvPr/>
        </p:nvSpPr>
        <p:spPr>
          <a:xfrm>
            <a:off x="2192925" y="5798093"/>
            <a:ext cx="3294820" cy="336695"/>
          </a:xfrm>
          <a:prstGeom prst="rect">
            <a:avLst/>
          </a:prstGeom>
          <a:noFill/>
        </p:spPr>
        <p:txBody>
          <a:bodyPr wrap="square" rtlCol="0">
            <a:spAutoFit/>
          </a:bodyPr>
          <a:lstStyle/>
          <a:p>
            <a:pPr>
              <a:lnSpc>
                <a:spcPct val="150000"/>
              </a:lnSpc>
            </a:pPr>
            <a:r>
              <a:rPr lang="zh-CN" altLang="en-US" sz="1200" dirty="0">
                <a:solidFill>
                  <a:schemeClr val="bg1">
                    <a:lumMod val="25000"/>
                  </a:schemeClr>
                </a:solidFill>
                <a:latin typeface="微软雅黑" panose="020B0503020204020204" pitchFamily="34" charset="-122"/>
                <a:ea typeface="微软雅黑" panose="020B0503020204020204" pitchFamily="34" charset="-122"/>
              </a:rPr>
              <a:t>这里输入简单的文字概述这里输入简单字概述</a:t>
            </a:r>
          </a:p>
        </p:txBody>
      </p:sp>
      <p:sp>
        <p:nvSpPr>
          <p:cNvPr id="30" name="文本框 29"/>
          <p:cNvSpPr txBox="1"/>
          <p:nvPr/>
        </p:nvSpPr>
        <p:spPr>
          <a:xfrm>
            <a:off x="8938962" y="1722843"/>
            <a:ext cx="1407758" cy="369332"/>
          </a:xfrm>
          <a:prstGeom prst="rect">
            <a:avLst/>
          </a:prstGeom>
          <a:noFill/>
        </p:spPr>
        <p:txBody>
          <a:bodyPr wrap="none" rtlCol="0">
            <a:spAutoFit/>
          </a:bodyPr>
          <a:lstStyle/>
          <a:p>
            <a:pPr algn="r"/>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31" name="TextBox 15"/>
          <p:cNvSpPr txBox="1"/>
          <p:nvPr/>
        </p:nvSpPr>
        <p:spPr>
          <a:xfrm>
            <a:off x="7112180" y="1994220"/>
            <a:ext cx="3234540" cy="336695"/>
          </a:xfrm>
          <a:prstGeom prst="rect">
            <a:avLst/>
          </a:prstGeom>
          <a:noFill/>
        </p:spPr>
        <p:txBody>
          <a:bodyPr wrap="square" rtlCol="0">
            <a:spAutoFit/>
          </a:bodyPr>
          <a:lstStyle/>
          <a:p>
            <a:pPr algn="r">
              <a:lnSpc>
                <a:spcPct val="150000"/>
              </a:lnSpc>
            </a:pPr>
            <a:r>
              <a:rPr lang="zh-CN" altLang="en-US" sz="1200" dirty="0">
                <a:solidFill>
                  <a:schemeClr val="bg1">
                    <a:lumMod val="25000"/>
                  </a:schemeClr>
                </a:solidFill>
                <a:latin typeface="微软雅黑" panose="020B0503020204020204" pitchFamily="34" charset="-122"/>
                <a:ea typeface="微软雅黑" panose="020B0503020204020204" pitchFamily="34" charset="-122"/>
              </a:rPr>
              <a:t>这里输入简单的文字概述这里输入简单字概述</a:t>
            </a:r>
          </a:p>
        </p:txBody>
      </p:sp>
      <p:sp>
        <p:nvSpPr>
          <p:cNvPr id="32" name="文本框 31"/>
          <p:cNvSpPr txBox="1"/>
          <p:nvPr/>
        </p:nvSpPr>
        <p:spPr>
          <a:xfrm>
            <a:off x="8938962" y="5545422"/>
            <a:ext cx="1407758" cy="369332"/>
          </a:xfrm>
          <a:prstGeom prst="rect">
            <a:avLst/>
          </a:prstGeom>
          <a:noFill/>
        </p:spPr>
        <p:txBody>
          <a:bodyPr wrap="none" rtlCol="0">
            <a:spAutoFit/>
          </a:bodyPr>
          <a:lstStyle/>
          <a:p>
            <a:pPr algn="r"/>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33" name="TextBox 15"/>
          <p:cNvSpPr txBox="1"/>
          <p:nvPr/>
        </p:nvSpPr>
        <p:spPr>
          <a:xfrm>
            <a:off x="7112180" y="5816799"/>
            <a:ext cx="3234540" cy="336695"/>
          </a:xfrm>
          <a:prstGeom prst="rect">
            <a:avLst/>
          </a:prstGeom>
          <a:noFill/>
        </p:spPr>
        <p:txBody>
          <a:bodyPr wrap="square" rtlCol="0">
            <a:spAutoFit/>
          </a:bodyPr>
          <a:lstStyle/>
          <a:p>
            <a:pPr algn="r">
              <a:lnSpc>
                <a:spcPct val="150000"/>
              </a:lnSpc>
            </a:pPr>
            <a:r>
              <a:rPr lang="zh-CN" altLang="en-US" sz="1200" dirty="0">
                <a:solidFill>
                  <a:schemeClr val="bg1">
                    <a:lumMod val="25000"/>
                  </a:schemeClr>
                </a:solidFill>
                <a:latin typeface="微软雅黑" panose="020B0503020204020204" pitchFamily="34" charset="-122"/>
                <a:ea typeface="微软雅黑" panose="020B0503020204020204" pitchFamily="34" charset="-122"/>
              </a:rPr>
              <a:t>这里输入简单的文字概述这里输入简单字概述</a:t>
            </a:r>
          </a:p>
        </p:txBody>
      </p:sp>
      <p:sp>
        <p:nvSpPr>
          <p:cNvPr id="39" name="矩形 38"/>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516081" y="2517577"/>
            <a:ext cx="3159840" cy="923330"/>
          </a:xfrm>
          <a:prstGeom prst="rect">
            <a:avLst/>
          </a:prstGeom>
        </p:spPr>
        <p:txBody>
          <a:bodyPr wrap="none">
            <a:spAutoFit/>
          </a:bodyPr>
          <a:lstStyle/>
          <a:p>
            <a:pPr algn="ctr">
              <a:defRPr/>
            </a:pPr>
            <a:r>
              <a:rPr lang="zh-CN" altLang="en-US" sz="5400" b="1" spc="400" dirty="0">
                <a:ln w="19050">
                  <a:noFill/>
                </a:ln>
                <a:solidFill>
                  <a:srgbClr val="0B3A8C"/>
                </a:solidFill>
                <a:latin typeface="微软雅黑" panose="020B0503020204020204" pitchFamily="34" charset="-122"/>
                <a:ea typeface="微软雅黑" panose="020B0503020204020204" pitchFamily="34" charset="-122"/>
              </a:rPr>
              <a:t>第一部分</a:t>
            </a:r>
          </a:p>
        </p:txBody>
      </p:sp>
      <p:sp>
        <p:nvSpPr>
          <p:cNvPr id="8" name="矩形 7"/>
          <p:cNvSpPr/>
          <p:nvPr/>
        </p:nvSpPr>
        <p:spPr>
          <a:xfrm>
            <a:off x="4208310" y="3386315"/>
            <a:ext cx="3775393" cy="646331"/>
          </a:xfrm>
          <a:prstGeom prst="rect">
            <a:avLst/>
          </a:prstGeom>
        </p:spPr>
        <p:txBody>
          <a:bodyPr wrap="none">
            <a:spAutoFit/>
          </a:bodyPr>
          <a:lstStyle/>
          <a:p>
            <a:pPr algn="ctr">
              <a:defRPr/>
            </a:pPr>
            <a:r>
              <a:rPr lang="zh-CN" altLang="en-US" sz="3600" spc="400" dirty="0">
                <a:ln w="19050">
                  <a:noFill/>
                </a:ln>
                <a:solidFill>
                  <a:srgbClr val="0B3A8C"/>
                </a:solidFill>
                <a:latin typeface="微软雅黑" panose="020B0503020204020204" pitchFamily="34" charset="-122"/>
                <a:ea typeface="微软雅黑" panose="020B0503020204020204" pitchFamily="34" charset="-122"/>
              </a:rPr>
              <a:t>创建和销毁对象</a:t>
            </a:r>
          </a:p>
        </p:txBody>
      </p:sp>
      <p:sp>
        <p:nvSpPr>
          <p:cNvPr id="9" name="矩形 8"/>
          <p:cNvSpPr/>
          <p:nvPr/>
        </p:nvSpPr>
        <p:spPr>
          <a:xfrm>
            <a:off x="3400390" y="4036631"/>
            <a:ext cx="5391219" cy="307777"/>
          </a:xfrm>
          <a:prstGeom prst="rect">
            <a:avLst/>
          </a:prstGeom>
        </p:spPr>
        <p:txBody>
          <a:bodyPr wrap="none">
            <a:spAutoFit/>
          </a:bodyPr>
          <a:lstStyle/>
          <a:p>
            <a:r>
              <a:rPr lang="zh-CN" altLang="en-US" sz="1400" dirty="0">
                <a:solidFill>
                  <a:srgbClr val="0B3A8C"/>
                </a:solidFill>
                <a:latin typeface="微软雅黑" panose="020B0503020204020204" pitchFamily="34" charset="-122"/>
                <a:ea typeface="微软雅黑" panose="020B0503020204020204" pitchFamily="34" charset="-122"/>
              </a:rPr>
              <a:t>静态工厂方法，构建器，单例模式实现，避免创建不必要的对象等</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十字箭头 6"/>
          <p:cNvSpPr/>
          <p:nvPr/>
        </p:nvSpPr>
        <p:spPr>
          <a:xfrm>
            <a:off x="1055164" y="1641556"/>
            <a:ext cx="4592635" cy="4592635"/>
          </a:xfrm>
          <a:prstGeom prst="quadArrow">
            <a:avLst>
              <a:gd name="adj1" fmla="val 2000"/>
              <a:gd name="adj2" fmla="val 4000"/>
              <a:gd name="adj3" fmla="val 5000"/>
            </a:avLst>
          </a:prstGeom>
          <a:solidFill>
            <a:srgbClr val="D9D28A">
              <a:alpha val="40000"/>
            </a:srgbClr>
          </a:solidFill>
          <a:ln>
            <a:solidFill>
              <a:schemeClr val="bg1"/>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任意多边形 7"/>
          <p:cNvSpPr/>
          <p:nvPr/>
        </p:nvSpPr>
        <p:spPr>
          <a:xfrm>
            <a:off x="1353685" y="1940077"/>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0B3A8C">
              <a:alpha val="5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9" name="任意多边形 8"/>
          <p:cNvSpPr/>
          <p:nvPr/>
        </p:nvSpPr>
        <p:spPr>
          <a:xfrm>
            <a:off x="3512224" y="1940077"/>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005B9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10" name="任意多边形 9"/>
          <p:cNvSpPr/>
          <p:nvPr/>
        </p:nvSpPr>
        <p:spPr>
          <a:xfrm>
            <a:off x="1353685" y="4098615"/>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005B9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11" name="任意多边形 10"/>
          <p:cNvSpPr/>
          <p:nvPr/>
        </p:nvSpPr>
        <p:spPr>
          <a:xfrm>
            <a:off x="3512224" y="4098615"/>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0B3A8C">
              <a:alpha val="5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14" name="KSO_Shape"/>
          <p:cNvSpPr/>
          <p:nvPr/>
        </p:nvSpPr>
        <p:spPr>
          <a:xfrm>
            <a:off x="1965992" y="4419160"/>
            <a:ext cx="612439" cy="1017904"/>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16" name="KSO_Shape"/>
          <p:cNvSpPr/>
          <p:nvPr/>
        </p:nvSpPr>
        <p:spPr bwMode="auto">
          <a:xfrm>
            <a:off x="1779889" y="2241319"/>
            <a:ext cx="1017904" cy="989064"/>
          </a:xfrm>
          <a:custGeom>
            <a:avLst/>
            <a:gdLst>
              <a:gd name="T0" fmla="*/ 1300686 w 4656"/>
              <a:gd name="T1" fmla="*/ 3684 h 4524"/>
              <a:gd name="T2" fmla="*/ 1211082 w 4656"/>
              <a:gd name="T3" fmla="*/ 23332 h 4524"/>
              <a:gd name="T4" fmla="*/ 1130071 w 4656"/>
              <a:gd name="T5" fmla="*/ 57715 h 4524"/>
              <a:gd name="T6" fmla="*/ 1056424 w 4656"/>
              <a:gd name="T7" fmla="*/ 106425 h 4524"/>
              <a:gd name="T8" fmla="*/ 991369 w 4656"/>
              <a:gd name="T9" fmla="*/ 167006 h 4524"/>
              <a:gd name="T10" fmla="*/ 943090 w 4656"/>
              <a:gd name="T11" fmla="*/ 200980 h 4524"/>
              <a:gd name="T12" fmla="*/ 882126 w 4656"/>
              <a:gd name="T13" fmla="*/ 135488 h 4524"/>
              <a:gd name="T14" fmla="*/ 812571 w 4656"/>
              <a:gd name="T15" fmla="*/ 80638 h 4524"/>
              <a:gd name="T16" fmla="*/ 735242 w 4656"/>
              <a:gd name="T17" fmla="*/ 38886 h 4524"/>
              <a:gd name="T18" fmla="*/ 650139 w 4656"/>
              <a:gd name="T19" fmla="*/ 11461 h 4524"/>
              <a:gd name="T20" fmla="*/ 556443 w 4656"/>
              <a:gd name="T21" fmla="*/ 0 h 4524"/>
              <a:gd name="T22" fmla="*/ 484842 w 4656"/>
              <a:gd name="T23" fmla="*/ 2456 h 4524"/>
              <a:gd name="T24" fmla="*/ 405467 w 4656"/>
              <a:gd name="T25" fmla="*/ 17192 h 4524"/>
              <a:gd name="T26" fmla="*/ 329774 w 4656"/>
              <a:gd name="T27" fmla="*/ 42161 h 4524"/>
              <a:gd name="T28" fmla="*/ 259810 w 4656"/>
              <a:gd name="T29" fmla="*/ 78182 h 4524"/>
              <a:gd name="T30" fmla="*/ 196392 w 4656"/>
              <a:gd name="T31" fmla="*/ 123617 h 4524"/>
              <a:gd name="T32" fmla="*/ 140338 w 4656"/>
              <a:gd name="T33" fmla="*/ 176830 h 4524"/>
              <a:gd name="T34" fmla="*/ 92059 w 4656"/>
              <a:gd name="T35" fmla="*/ 238229 h 4524"/>
              <a:gd name="T36" fmla="*/ 52780 w 4656"/>
              <a:gd name="T37" fmla="*/ 306177 h 4524"/>
              <a:gd name="T38" fmla="*/ 23731 w 4656"/>
              <a:gd name="T39" fmla="*/ 379856 h 4524"/>
              <a:gd name="T40" fmla="*/ 6137 w 4656"/>
              <a:gd name="T41" fmla="*/ 458447 h 4524"/>
              <a:gd name="T42" fmla="*/ 0 w 4656"/>
              <a:gd name="T43" fmla="*/ 540722 h 4524"/>
              <a:gd name="T44" fmla="*/ 12274 w 4656"/>
              <a:gd name="T45" fmla="*/ 663930 h 4524"/>
              <a:gd name="T46" fmla="*/ 56053 w 4656"/>
              <a:gd name="T47" fmla="*/ 798189 h 4524"/>
              <a:gd name="T48" fmla="*/ 126836 w 4656"/>
              <a:gd name="T49" fmla="*/ 919760 h 4524"/>
              <a:gd name="T50" fmla="*/ 219304 w 4656"/>
              <a:gd name="T51" fmla="*/ 1028641 h 4524"/>
              <a:gd name="T52" fmla="*/ 326910 w 4656"/>
              <a:gd name="T53" fmla="*/ 1126061 h 4524"/>
              <a:gd name="T54" fmla="*/ 461930 w 4656"/>
              <a:gd name="T55" fmla="*/ 1230439 h 4524"/>
              <a:gd name="T56" fmla="*/ 608405 w 4656"/>
              <a:gd name="T57" fmla="*/ 1357331 h 4524"/>
              <a:gd name="T58" fmla="*/ 732787 w 4656"/>
              <a:gd name="T59" fmla="*/ 1485041 h 4524"/>
              <a:gd name="T60" fmla="*/ 842439 w 4656"/>
              <a:gd name="T61" fmla="*/ 1625850 h 4524"/>
              <a:gd name="T62" fmla="*/ 925087 w 4656"/>
              <a:gd name="T63" fmla="*/ 1775255 h 4524"/>
              <a:gd name="T64" fmla="*/ 952500 w 4656"/>
              <a:gd name="T65" fmla="*/ 1851799 h 4524"/>
              <a:gd name="T66" fmla="*/ 990960 w 4656"/>
              <a:gd name="T67" fmla="*/ 1749467 h 4524"/>
              <a:gd name="T68" fmla="*/ 1078927 w 4656"/>
              <a:gd name="T69" fmla="*/ 1601700 h 4524"/>
              <a:gd name="T70" fmla="*/ 1192262 w 4656"/>
              <a:gd name="T71" fmla="*/ 1462528 h 4524"/>
              <a:gd name="T72" fmla="*/ 1317461 w 4656"/>
              <a:gd name="T73" fmla="*/ 1337274 h 4524"/>
              <a:gd name="T74" fmla="*/ 1482349 w 4656"/>
              <a:gd name="T75" fmla="*/ 1199330 h 4524"/>
              <a:gd name="T76" fmla="*/ 1596910 w 4656"/>
              <a:gd name="T77" fmla="*/ 1110506 h 4524"/>
              <a:gd name="T78" fmla="*/ 1702062 w 4656"/>
              <a:gd name="T79" fmla="*/ 1011040 h 4524"/>
              <a:gd name="T80" fmla="*/ 1791256 w 4656"/>
              <a:gd name="T81" fmla="*/ 900521 h 4524"/>
              <a:gd name="T82" fmla="*/ 1858357 w 4656"/>
              <a:gd name="T83" fmla="*/ 776904 h 4524"/>
              <a:gd name="T84" fmla="*/ 1896817 w 4656"/>
              <a:gd name="T85" fmla="*/ 639779 h 4524"/>
              <a:gd name="T86" fmla="*/ 1905000 w 4656"/>
              <a:gd name="T87" fmla="*/ 526805 h 4524"/>
              <a:gd name="T88" fmla="*/ 1896408 w 4656"/>
              <a:gd name="T89" fmla="*/ 444939 h 4524"/>
              <a:gd name="T90" fmla="*/ 1876769 w 4656"/>
              <a:gd name="T91" fmla="*/ 367167 h 4524"/>
              <a:gd name="T92" fmla="*/ 1846082 w 4656"/>
              <a:gd name="T93" fmla="*/ 294307 h 4524"/>
              <a:gd name="T94" fmla="*/ 1805168 w 4656"/>
              <a:gd name="T95" fmla="*/ 227586 h 4524"/>
              <a:gd name="T96" fmla="*/ 1755660 w 4656"/>
              <a:gd name="T97" fmla="*/ 167415 h 4524"/>
              <a:gd name="T98" fmla="*/ 1698380 w 4656"/>
              <a:gd name="T99" fmla="*/ 115021 h 4524"/>
              <a:gd name="T100" fmla="*/ 1633734 w 4656"/>
              <a:gd name="T101" fmla="*/ 71632 h 4524"/>
              <a:gd name="T102" fmla="*/ 1562951 w 4656"/>
              <a:gd name="T103" fmla="*/ 37249 h 4524"/>
              <a:gd name="T104" fmla="*/ 1486849 w 4656"/>
              <a:gd name="T105" fmla="*/ 13917 h 4524"/>
              <a:gd name="T106" fmla="*/ 1406247 w 4656"/>
              <a:gd name="T107" fmla="*/ 1637 h 45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56" h="4524">
                <a:moveTo>
                  <a:pt x="3336" y="0"/>
                </a:moveTo>
                <a:lnTo>
                  <a:pt x="3336" y="0"/>
                </a:lnTo>
                <a:lnTo>
                  <a:pt x="3295" y="0"/>
                </a:lnTo>
                <a:lnTo>
                  <a:pt x="3256" y="3"/>
                </a:lnTo>
                <a:lnTo>
                  <a:pt x="3217" y="5"/>
                </a:lnTo>
                <a:lnTo>
                  <a:pt x="3179" y="9"/>
                </a:lnTo>
                <a:lnTo>
                  <a:pt x="3142" y="14"/>
                </a:lnTo>
                <a:lnTo>
                  <a:pt x="3103" y="21"/>
                </a:lnTo>
                <a:lnTo>
                  <a:pt x="3068" y="28"/>
                </a:lnTo>
                <a:lnTo>
                  <a:pt x="3031" y="37"/>
                </a:lnTo>
                <a:lnTo>
                  <a:pt x="2995" y="46"/>
                </a:lnTo>
                <a:lnTo>
                  <a:pt x="2960" y="57"/>
                </a:lnTo>
                <a:lnTo>
                  <a:pt x="2926" y="68"/>
                </a:lnTo>
                <a:lnTo>
                  <a:pt x="2892" y="81"/>
                </a:lnTo>
                <a:lnTo>
                  <a:pt x="2859" y="95"/>
                </a:lnTo>
                <a:lnTo>
                  <a:pt x="2825" y="110"/>
                </a:lnTo>
                <a:lnTo>
                  <a:pt x="2793" y="125"/>
                </a:lnTo>
                <a:lnTo>
                  <a:pt x="2762" y="141"/>
                </a:lnTo>
                <a:lnTo>
                  <a:pt x="2730" y="160"/>
                </a:lnTo>
                <a:lnTo>
                  <a:pt x="2699" y="177"/>
                </a:lnTo>
                <a:lnTo>
                  <a:pt x="2669" y="197"/>
                </a:lnTo>
                <a:lnTo>
                  <a:pt x="2640" y="217"/>
                </a:lnTo>
                <a:lnTo>
                  <a:pt x="2610" y="238"/>
                </a:lnTo>
                <a:lnTo>
                  <a:pt x="2582" y="260"/>
                </a:lnTo>
                <a:lnTo>
                  <a:pt x="2555" y="282"/>
                </a:lnTo>
                <a:lnTo>
                  <a:pt x="2527" y="306"/>
                </a:lnTo>
                <a:lnTo>
                  <a:pt x="2500" y="331"/>
                </a:lnTo>
                <a:lnTo>
                  <a:pt x="2474" y="355"/>
                </a:lnTo>
                <a:lnTo>
                  <a:pt x="2448" y="381"/>
                </a:lnTo>
                <a:lnTo>
                  <a:pt x="2423" y="408"/>
                </a:lnTo>
                <a:lnTo>
                  <a:pt x="2399" y="435"/>
                </a:lnTo>
                <a:lnTo>
                  <a:pt x="2375" y="462"/>
                </a:lnTo>
                <a:lnTo>
                  <a:pt x="2351" y="491"/>
                </a:lnTo>
                <a:lnTo>
                  <a:pt x="2328" y="520"/>
                </a:lnTo>
                <a:lnTo>
                  <a:pt x="2305" y="491"/>
                </a:lnTo>
                <a:lnTo>
                  <a:pt x="2282" y="462"/>
                </a:lnTo>
                <a:lnTo>
                  <a:pt x="2258" y="435"/>
                </a:lnTo>
                <a:lnTo>
                  <a:pt x="2232" y="408"/>
                </a:lnTo>
                <a:lnTo>
                  <a:pt x="2208" y="381"/>
                </a:lnTo>
                <a:lnTo>
                  <a:pt x="2182" y="355"/>
                </a:lnTo>
                <a:lnTo>
                  <a:pt x="2156" y="331"/>
                </a:lnTo>
                <a:lnTo>
                  <a:pt x="2129" y="306"/>
                </a:lnTo>
                <a:lnTo>
                  <a:pt x="2102" y="282"/>
                </a:lnTo>
                <a:lnTo>
                  <a:pt x="2074" y="260"/>
                </a:lnTo>
                <a:lnTo>
                  <a:pt x="2045" y="238"/>
                </a:lnTo>
                <a:lnTo>
                  <a:pt x="2016" y="217"/>
                </a:lnTo>
                <a:lnTo>
                  <a:pt x="1986" y="197"/>
                </a:lnTo>
                <a:lnTo>
                  <a:pt x="1956" y="177"/>
                </a:lnTo>
                <a:lnTo>
                  <a:pt x="1925" y="160"/>
                </a:lnTo>
                <a:lnTo>
                  <a:pt x="1894" y="141"/>
                </a:lnTo>
                <a:lnTo>
                  <a:pt x="1863" y="125"/>
                </a:lnTo>
                <a:lnTo>
                  <a:pt x="1830" y="110"/>
                </a:lnTo>
                <a:lnTo>
                  <a:pt x="1797" y="95"/>
                </a:lnTo>
                <a:lnTo>
                  <a:pt x="1763" y="81"/>
                </a:lnTo>
                <a:lnTo>
                  <a:pt x="1730" y="68"/>
                </a:lnTo>
                <a:lnTo>
                  <a:pt x="1695" y="57"/>
                </a:lnTo>
                <a:lnTo>
                  <a:pt x="1661" y="46"/>
                </a:lnTo>
                <a:lnTo>
                  <a:pt x="1625" y="37"/>
                </a:lnTo>
                <a:lnTo>
                  <a:pt x="1589" y="28"/>
                </a:lnTo>
                <a:lnTo>
                  <a:pt x="1552" y="21"/>
                </a:lnTo>
                <a:lnTo>
                  <a:pt x="1515" y="14"/>
                </a:lnTo>
                <a:lnTo>
                  <a:pt x="1477" y="9"/>
                </a:lnTo>
                <a:lnTo>
                  <a:pt x="1439" y="5"/>
                </a:lnTo>
                <a:lnTo>
                  <a:pt x="1400" y="3"/>
                </a:lnTo>
                <a:lnTo>
                  <a:pt x="1360" y="0"/>
                </a:lnTo>
                <a:lnTo>
                  <a:pt x="1320" y="0"/>
                </a:lnTo>
                <a:lnTo>
                  <a:pt x="1286" y="0"/>
                </a:lnTo>
                <a:lnTo>
                  <a:pt x="1253" y="1"/>
                </a:lnTo>
                <a:lnTo>
                  <a:pt x="1218" y="4"/>
                </a:lnTo>
                <a:lnTo>
                  <a:pt x="1185" y="6"/>
                </a:lnTo>
                <a:lnTo>
                  <a:pt x="1152" y="11"/>
                </a:lnTo>
                <a:lnTo>
                  <a:pt x="1119" y="15"/>
                </a:lnTo>
                <a:lnTo>
                  <a:pt x="1087" y="20"/>
                </a:lnTo>
                <a:lnTo>
                  <a:pt x="1054" y="27"/>
                </a:lnTo>
                <a:lnTo>
                  <a:pt x="1022" y="34"/>
                </a:lnTo>
                <a:lnTo>
                  <a:pt x="991" y="42"/>
                </a:lnTo>
                <a:lnTo>
                  <a:pt x="958" y="50"/>
                </a:lnTo>
                <a:lnTo>
                  <a:pt x="927" y="59"/>
                </a:lnTo>
                <a:lnTo>
                  <a:pt x="897" y="70"/>
                </a:lnTo>
                <a:lnTo>
                  <a:pt x="866" y="80"/>
                </a:lnTo>
                <a:lnTo>
                  <a:pt x="836" y="91"/>
                </a:lnTo>
                <a:lnTo>
                  <a:pt x="806" y="103"/>
                </a:lnTo>
                <a:lnTo>
                  <a:pt x="777" y="117"/>
                </a:lnTo>
                <a:lnTo>
                  <a:pt x="748" y="130"/>
                </a:lnTo>
                <a:lnTo>
                  <a:pt x="719" y="145"/>
                </a:lnTo>
                <a:lnTo>
                  <a:pt x="690" y="158"/>
                </a:lnTo>
                <a:lnTo>
                  <a:pt x="663" y="175"/>
                </a:lnTo>
                <a:lnTo>
                  <a:pt x="635" y="191"/>
                </a:lnTo>
                <a:lnTo>
                  <a:pt x="608" y="208"/>
                </a:lnTo>
                <a:lnTo>
                  <a:pt x="582" y="225"/>
                </a:lnTo>
                <a:lnTo>
                  <a:pt x="555" y="243"/>
                </a:lnTo>
                <a:lnTo>
                  <a:pt x="530" y="262"/>
                </a:lnTo>
                <a:lnTo>
                  <a:pt x="504" y="281"/>
                </a:lnTo>
                <a:lnTo>
                  <a:pt x="480" y="302"/>
                </a:lnTo>
                <a:lnTo>
                  <a:pt x="456" y="321"/>
                </a:lnTo>
                <a:lnTo>
                  <a:pt x="432" y="343"/>
                </a:lnTo>
                <a:lnTo>
                  <a:pt x="408" y="364"/>
                </a:lnTo>
                <a:lnTo>
                  <a:pt x="387" y="386"/>
                </a:lnTo>
                <a:lnTo>
                  <a:pt x="365" y="409"/>
                </a:lnTo>
                <a:lnTo>
                  <a:pt x="343" y="432"/>
                </a:lnTo>
                <a:lnTo>
                  <a:pt x="322" y="457"/>
                </a:lnTo>
                <a:lnTo>
                  <a:pt x="301" y="481"/>
                </a:lnTo>
                <a:lnTo>
                  <a:pt x="281" y="505"/>
                </a:lnTo>
                <a:lnTo>
                  <a:pt x="262" y="530"/>
                </a:lnTo>
                <a:lnTo>
                  <a:pt x="243" y="556"/>
                </a:lnTo>
                <a:lnTo>
                  <a:pt x="225" y="582"/>
                </a:lnTo>
                <a:lnTo>
                  <a:pt x="207" y="609"/>
                </a:lnTo>
                <a:lnTo>
                  <a:pt x="190" y="636"/>
                </a:lnTo>
                <a:lnTo>
                  <a:pt x="174" y="663"/>
                </a:lnTo>
                <a:lnTo>
                  <a:pt x="159" y="691"/>
                </a:lnTo>
                <a:lnTo>
                  <a:pt x="144" y="719"/>
                </a:lnTo>
                <a:lnTo>
                  <a:pt x="129" y="748"/>
                </a:lnTo>
                <a:lnTo>
                  <a:pt x="116" y="777"/>
                </a:lnTo>
                <a:lnTo>
                  <a:pt x="104" y="807"/>
                </a:lnTo>
                <a:lnTo>
                  <a:pt x="91" y="837"/>
                </a:lnTo>
                <a:lnTo>
                  <a:pt x="79" y="867"/>
                </a:lnTo>
                <a:lnTo>
                  <a:pt x="69" y="897"/>
                </a:lnTo>
                <a:lnTo>
                  <a:pt x="58" y="928"/>
                </a:lnTo>
                <a:lnTo>
                  <a:pt x="49" y="959"/>
                </a:lnTo>
                <a:lnTo>
                  <a:pt x="41" y="990"/>
                </a:lnTo>
                <a:lnTo>
                  <a:pt x="33" y="1023"/>
                </a:lnTo>
                <a:lnTo>
                  <a:pt x="26" y="1055"/>
                </a:lnTo>
                <a:lnTo>
                  <a:pt x="20" y="1087"/>
                </a:lnTo>
                <a:lnTo>
                  <a:pt x="15" y="1120"/>
                </a:lnTo>
                <a:lnTo>
                  <a:pt x="10" y="1153"/>
                </a:lnTo>
                <a:lnTo>
                  <a:pt x="6" y="1185"/>
                </a:lnTo>
                <a:lnTo>
                  <a:pt x="3" y="1219"/>
                </a:lnTo>
                <a:lnTo>
                  <a:pt x="1" y="1252"/>
                </a:lnTo>
                <a:lnTo>
                  <a:pt x="0" y="1287"/>
                </a:lnTo>
                <a:lnTo>
                  <a:pt x="0" y="1321"/>
                </a:lnTo>
                <a:lnTo>
                  <a:pt x="1" y="1383"/>
                </a:lnTo>
                <a:lnTo>
                  <a:pt x="4" y="1444"/>
                </a:lnTo>
                <a:lnTo>
                  <a:pt x="10" y="1504"/>
                </a:lnTo>
                <a:lnTo>
                  <a:pt x="18" y="1563"/>
                </a:lnTo>
                <a:lnTo>
                  <a:pt x="30" y="1622"/>
                </a:lnTo>
                <a:lnTo>
                  <a:pt x="42" y="1679"/>
                </a:lnTo>
                <a:lnTo>
                  <a:pt x="57" y="1735"/>
                </a:lnTo>
                <a:lnTo>
                  <a:pt x="75" y="1791"/>
                </a:lnTo>
                <a:lnTo>
                  <a:pt x="93" y="1845"/>
                </a:lnTo>
                <a:lnTo>
                  <a:pt x="114" y="1898"/>
                </a:lnTo>
                <a:lnTo>
                  <a:pt x="137" y="1950"/>
                </a:lnTo>
                <a:lnTo>
                  <a:pt x="161" y="2002"/>
                </a:lnTo>
                <a:lnTo>
                  <a:pt x="188" y="2053"/>
                </a:lnTo>
                <a:lnTo>
                  <a:pt x="217" y="2103"/>
                </a:lnTo>
                <a:lnTo>
                  <a:pt x="246" y="2151"/>
                </a:lnTo>
                <a:lnTo>
                  <a:pt x="278" y="2200"/>
                </a:lnTo>
                <a:lnTo>
                  <a:pt x="310" y="2247"/>
                </a:lnTo>
                <a:lnTo>
                  <a:pt x="345" y="2293"/>
                </a:lnTo>
                <a:lnTo>
                  <a:pt x="380" y="2338"/>
                </a:lnTo>
                <a:lnTo>
                  <a:pt x="417" y="2383"/>
                </a:lnTo>
                <a:lnTo>
                  <a:pt x="456" y="2427"/>
                </a:lnTo>
                <a:lnTo>
                  <a:pt x="495" y="2470"/>
                </a:lnTo>
                <a:lnTo>
                  <a:pt x="536" y="2513"/>
                </a:lnTo>
                <a:lnTo>
                  <a:pt x="577" y="2554"/>
                </a:lnTo>
                <a:lnTo>
                  <a:pt x="620" y="2595"/>
                </a:lnTo>
                <a:lnTo>
                  <a:pt x="663" y="2635"/>
                </a:lnTo>
                <a:lnTo>
                  <a:pt x="708" y="2675"/>
                </a:lnTo>
                <a:lnTo>
                  <a:pt x="753" y="2713"/>
                </a:lnTo>
                <a:lnTo>
                  <a:pt x="799" y="2751"/>
                </a:lnTo>
                <a:lnTo>
                  <a:pt x="845" y="2788"/>
                </a:lnTo>
                <a:lnTo>
                  <a:pt x="892" y="2825"/>
                </a:lnTo>
                <a:lnTo>
                  <a:pt x="940" y="2861"/>
                </a:lnTo>
                <a:lnTo>
                  <a:pt x="1032" y="2930"/>
                </a:lnTo>
                <a:lnTo>
                  <a:pt x="1129" y="3006"/>
                </a:lnTo>
                <a:lnTo>
                  <a:pt x="1229" y="3087"/>
                </a:lnTo>
                <a:lnTo>
                  <a:pt x="1279" y="3131"/>
                </a:lnTo>
                <a:lnTo>
                  <a:pt x="1331" y="3175"/>
                </a:lnTo>
                <a:lnTo>
                  <a:pt x="1383" y="3221"/>
                </a:lnTo>
                <a:lnTo>
                  <a:pt x="1435" y="3267"/>
                </a:lnTo>
                <a:lnTo>
                  <a:pt x="1487" y="3316"/>
                </a:lnTo>
                <a:lnTo>
                  <a:pt x="1539" y="3365"/>
                </a:lnTo>
                <a:lnTo>
                  <a:pt x="1590" y="3415"/>
                </a:lnTo>
                <a:lnTo>
                  <a:pt x="1642" y="3467"/>
                </a:lnTo>
                <a:lnTo>
                  <a:pt x="1692" y="3520"/>
                </a:lnTo>
                <a:lnTo>
                  <a:pt x="1743" y="3573"/>
                </a:lnTo>
                <a:lnTo>
                  <a:pt x="1791" y="3628"/>
                </a:lnTo>
                <a:lnTo>
                  <a:pt x="1840" y="3683"/>
                </a:lnTo>
                <a:lnTo>
                  <a:pt x="1886" y="3740"/>
                </a:lnTo>
                <a:lnTo>
                  <a:pt x="1932" y="3796"/>
                </a:lnTo>
                <a:lnTo>
                  <a:pt x="1976" y="3854"/>
                </a:lnTo>
                <a:lnTo>
                  <a:pt x="2019" y="3913"/>
                </a:lnTo>
                <a:lnTo>
                  <a:pt x="2059" y="3972"/>
                </a:lnTo>
                <a:lnTo>
                  <a:pt x="2098" y="4031"/>
                </a:lnTo>
                <a:lnTo>
                  <a:pt x="2135" y="4091"/>
                </a:lnTo>
                <a:lnTo>
                  <a:pt x="2171" y="4152"/>
                </a:lnTo>
                <a:lnTo>
                  <a:pt x="2204" y="4213"/>
                </a:lnTo>
                <a:lnTo>
                  <a:pt x="2234" y="4274"/>
                </a:lnTo>
                <a:lnTo>
                  <a:pt x="2261" y="4337"/>
                </a:lnTo>
                <a:lnTo>
                  <a:pt x="2287" y="4399"/>
                </a:lnTo>
                <a:lnTo>
                  <a:pt x="2298" y="4430"/>
                </a:lnTo>
                <a:lnTo>
                  <a:pt x="2309" y="4462"/>
                </a:lnTo>
                <a:lnTo>
                  <a:pt x="2319" y="4493"/>
                </a:lnTo>
                <a:lnTo>
                  <a:pt x="2328" y="4524"/>
                </a:lnTo>
                <a:lnTo>
                  <a:pt x="2338" y="4493"/>
                </a:lnTo>
                <a:lnTo>
                  <a:pt x="2347" y="4462"/>
                </a:lnTo>
                <a:lnTo>
                  <a:pt x="2358" y="4430"/>
                </a:lnTo>
                <a:lnTo>
                  <a:pt x="2369" y="4399"/>
                </a:lnTo>
                <a:lnTo>
                  <a:pt x="2394" y="4337"/>
                </a:lnTo>
                <a:lnTo>
                  <a:pt x="2422" y="4274"/>
                </a:lnTo>
                <a:lnTo>
                  <a:pt x="2452" y="4213"/>
                </a:lnTo>
                <a:lnTo>
                  <a:pt x="2484" y="4152"/>
                </a:lnTo>
                <a:lnTo>
                  <a:pt x="2520" y="4091"/>
                </a:lnTo>
                <a:lnTo>
                  <a:pt x="2557" y="4031"/>
                </a:lnTo>
                <a:lnTo>
                  <a:pt x="2596" y="3972"/>
                </a:lnTo>
                <a:lnTo>
                  <a:pt x="2637" y="3913"/>
                </a:lnTo>
                <a:lnTo>
                  <a:pt x="2680" y="3854"/>
                </a:lnTo>
                <a:lnTo>
                  <a:pt x="2723" y="3796"/>
                </a:lnTo>
                <a:lnTo>
                  <a:pt x="2770" y="3740"/>
                </a:lnTo>
                <a:lnTo>
                  <a:pt x="2817" y="3683"/>
                </a:lnTo>
                <a:lnTo>
                  <a:pt x="2864" y="3628"/>
                </a:lnTo>
                <a:lnTo>
                  <a:pt x="2914" y="3573"/>
                </a:lnTo>
                <a:lnTo>
                  <a:pt x="2964" y="3520"/>
                </a:lnTo>
                <a:lnTo>
                  <a:pt x="3015" y="3467"/>
                </a:lnTo>
                <a:lnTo>
                  <a:pt x="3065" y="3415"/>
                </a:lnTo>
                <a:lnTo>
                  <a:pt x="3117" y="3365"/>
                </a:lnTo>
                <a:lnTo>
                  <a:pt x="3168" y="3316"/>
                </a:lnTo>
                <a:lnTo>
                  <a:pt x="3220" y="3267"/>
                </a:lnTo>
                <a:lnTo>
                  <a:pt x="3272" y="3221"/>
                </a:lnTo>
                <a:lnTo>
                  <a:pt x="3324" y="3175"/>
                </a:lnTo>
                <a:lnTo>
                  <a:pt x="3376" y="3131"/>
                </a:lnTo>
                <a:lnTo>
                  <a:pt x="3427" y="3087"/>
                </a:lnTo>
                <a:lnTo>
                  <a:pt x="3527" y="3006"/>
                </a:lnTo>
                <a:lnTo>
                  <a:pt x="3623" y="2930"/>
                </a:lnTo>
                <a:lnTo>
                  <a:pt x="3716" y="2861"/>
                </a:lnTo>
                <a:lnTo>
                  <a:pt x="3763" y="2825"/>
                </a:lnTo>
                <a:lnTo>
                  <a:pt x="3810" y="2788"/>
                </a:lnTo>
                <a:lnTo>
                  <a:pt x="3858" y="2751"/>
                </a:lnTo>
                <a:lnTo>
                  <a:pt x="3903" y="2713"/>
                </a:lnTo>
                <a:lnTo>
                  <a:pt x="3948" y="2675"/>
                </a:lnTo>
                <a:lnTo>
                  <a:pt x="3993" y="2635"/>
                </a:lnTo>
                <a:lnTo>
                  <a:pt x="4037" y="2595"/>
                </a:lnTo>
                <a:lnTo>
                  <a:pt x="4078" y="2554"/>
                </a:lnTo>
                <a:lnTo>
                  <a:pt x="4120" y="2513"/>
                </a:lnTo>
                <a:lnTo>
                  <a:pt x="4160" y="2470"/>
                </a:lnTo>
                <a:lnTo>
                  <a:pt x="4201" y="2427"/>
                </a:lnTo>
                <a:lnTo>
                  <a:pt x="4239" y="2383"/>
                </a:lnTo>
                <a:lnTo>
                  <a:pt x="4276" y="2338"/>
                </a:lnTo>
                <a:lnTo>
                  <a:pt x="4311" y="2293"/>
                </a:lnTo>
                <a:lnTo>
                  <a:pt x="4345" y="2247"/>
                </a:lnTo>
                <a:lnTo>
                  <a:pt x="4378" y="2200"/>
                </a:lnTo>
                <a:lnTo>
                  <a:pt x="4410" y="2151"/>
                </a:lnTo>
                <a:lnTo>
                  <a:pt x="4439" y="2103"/>
                </a:lnTo>
                <a:lnTo>
                  <a:pt x="4468" y="2053"/>
                </a:lnTo>
                <a:lnTo>
                  <a:pt x="4494" y="2002"/>
                </a:lnTo>
                <a:lnTo>
                  <a:pt x="4519" y="1950"/>
                </a:lnTo>
                <a:lnTo>
                  <a:pt x="4542" y="1898"/>
                </a:lnTo>
                <a:lnTo>
                  <a:pt x="4562" y="1845"/>
                </a:lnTo>
                <a:lnTo>
                  <a:pt x="4581" y="1791"/>
                </a:lnTo>
                <a:lnTo>
                  <a:pt x="4598" y="1735"/>
                </a:lnTo>
                <a:lnTo>
                  <a:pt x="4613" y="1679"/>
                </a:lnTo>
                <a:lnTo>
                  <a:pt x="4626" y="1622"/>
                </a:lnTo>
                <a:lnTo>
                  <a:pt x="4636" y="1563"/>
                </a:lnTo>
                <a:lnTo>
                  <a:pt x="4646" y="1504"/>
                </a:lnTo>
                <a:lnTo>
                  <a:pt x="4651" y="1444"/>
                </a:lnTo>
                <a:lnTo>
                  <a:pt x="4655" y="1383"/>
                </a:lnTo>
                <a:lnTo>
                  <a:pt x="4656" y="1321"/>
                </a:lnTo>
                <a:lnTo>
                  <a:pt x="4656" y="1287"/>
                </a:lnTo>
                <a:lnTo>
                  <a:pt x="4655" y="1252"/>
                </a:lnTo>
                <a:lnTo>
                  <a:pt x="4653" y="1219"/>
                </a:lnTo>
                <a:lnTo>
                  <a:pt x="4649" y="1185"/>
                </a:lnTo>
                <a:lnTo>
                  <a:pt x="4646" y="1153"/>
                </a:lnTo>
                <a:lnTo>
                  <a:pt x="4641" y="1120"/>
                </a:lnTo>
                <a:lnTo>
                  <a:pt x="4635" y="1087"/>
                </a:lnTo>
                <a:lnTo>
                  <a:pt x="4629" y="1055"/>
                </a:lnTo>
                <a:lnTo>
                  <a:pt x="4623" y="1023"/>
                </a:lnTo>
                <a:lnTo>
                  <a:pt x="4614" y="990"/>
                </a:lnTo>
                <a:lnTo>
                  <a:pt x="4606" y="959"/>
                </a:lnTo>
                <a:lnTo>
                  <a:pt x="4597" y="928"/>
                </a:lnTo>
                <a:lnTo>
                  <a:pt x="4587" y="897"/>
                </a:lnTo>
                <a:lnTo>
                  <a:pt x="4576" y="867"/>
                </a:lnTo>
                <a:lnTo>
                  <a:pt x="4565" y="837"/>
                </a:lnTo>
                <a:lnTo>
                  <a:pt x="4552" y="807"/>
                </a:lnTo>
                <a:lnTo>
                  <a:pt x="4539" y="777"/>
                </a:lnTo>
                <a:lnTo>
                  <a:pt x="4527" y="748"/>
                </a:lnTo>
                <a:lnTo>
                  <a:pt x="4512" y="719"/>
                </a:lnTo>
                <a:lnTo>
                  <a:pt x="4497" y="691"/>
                </a:lnTo>
                <a:lnTo>
                  <a:pt x="4482" y="663"/>
                </a:lnTo>
                <a:lnTo>
                  <a:pt x="4465" y="636"/>
                </a:lnTo>
                <a:lnTo>
                  <a:pt x="4448" y="609"/>
                </a:lnTo>
                <a:lnTo>
                  <a:pt x="4431" y="582"/>
                </a:lnTo>
                <a:lnTo>
                  <a:pt x="4412" y="556"/>
                </a:lnTo>
                <a:lnTo>
                  <a:pt x="4394" y="530"/>
                </a:lnTo>
                <a:lnTo>
                  <a:pt x="4374" y="505"/>
                </a:lnTo>
                <a:lnTo>
                  <a:pt x="4355" y="481"/>
                </a:lnTo>
                <a:lnTo>
                  <a:pt x="4334" y="457"/>
                </a:lnTo>
                <a:lnTo>
                  <a:pt x="4313" y="432"/>
                </a:lnTo>
                <a:lnTo>
                  <a:pt x="4291" y="409"/>
                </a:lnTo>
                <a:lnTo>
                  <a:pt x="4269" y="386"/>
                </a:lnTo>
                <a:lnTo>
                  <a:pt x="4247" y="364"/>
                </a:lnTo>
                <a:lnTo>
                  <a:pt x="4224" y="343"/>
                </a:lnTo>
                <a:lnTo>
                  <a:pt x="4200" y="321"/>
                </a:lnTo>
                <a:lnTo>
                  <a:pt x="4175" y="302"/>
                </a:lnTo>
                <a:lnTo>
                  <a:pt x="4151" y="281"/>
                </a:lnTo>
                <a:lnTo>
                  <a:pt x="4126" y="262"/>
                </a:lnTo>
                <a:lnTo>
                  <a:pt x="4100" y="243"/>
                </a:lnTo>
                <a:lnTo>
                  <a:pt x="4074" y="225"/>
                </a:lnTo>
                <a:lnTo>
                  <a:pt x="4047" y="208"/>
                </a:lnTo>
                <a:lnTo>
                  <a:pt x="4021" y="191"/>
                </a:lnTo>
                <a:lnTo>
                  <a:pt x="3993" y="175"/>
                </a:lnTo>
                <a:lnTo>
                  <a:pt x="3965" y="158"/>
                </a:lnTo>
                <a:lnTo>
                  <a:pt x="3936" y="145"/>
                </a:lnTo>
                <a:lnTo>
                  <a:pt x="3907" y="130"/>
                </a:lnTo>
                <a:lnTo>
                  <a:pt x="3879" y="117"/>
                </a:lnTo>
                <a:lnTo>
                  <a:pt x="3850" y="103"/>
                </a:lnTo>
                <a:lnTo>
                  <a:pt x="3820" y="91"/>
                </a:lnTo>
                <a:lnTo>
                  <a:pt x="3790" y="80"/>
                </a:lnTo>
                <a:lnTo>
                  <a:pt x="3758" y="70"/>
                </a:lnTo>
                <a:lnTo>
                  <a:pt x="3728" y="59"/>
                </a:lnTo>
                <a:lnTo>
                  <a:pt x="3697" y="50"/>
                </a:lnTo>
                <a:lnTo>
                  <a:pt x="3665" y="42"/>
                </a:lnTo>
                <a:lnTo>
                  <a:pt x="3634" y="34"/>
                </a:lnTo>
                <a:lnTo>
                  <a:pt x="3601" y="27"/>
                </a:lnTo>
                <a:lnTo>
                  <a:pt x="3569" y="20"/>
                </a:lnTo>
                <a:lnTo>
                  <a:pt x="3537" y="15"/>
                </a:lnTo>
                <a:lnTo>
                  <a:pt x="3503" y="11"/>
                </a:lnTo>
                <a:lnTo>
                  <a:pt x="3470" y="6"/>
                </a:lnTo>
                <a:lnTo>
                  <a:pt x="3437" y="4"/>
                </a:lnTo>
                <a:lnTo>
                  <a:pt x="3403" y="1"/>
                </a:lnTo>
                <a:lnTo>
                  <a:pt x="3369" y="0"/>
                </a:lnTo>
                <a:lnTo>
                  <a:pt x="3336" y="0"/>
                </a:lnTo>
                <a:close/>
              </a:path>
            </a:pathLst>
          </a:custGeom>
          <a:solidFill>
            <a:schemeClr val="bg1"/>
          </a:solidFill>
          <a:ln>
            <a:noFill/>
          </a:ln>
        </p:spPr>
        <p:txBody>
          <a:bodyPr/>
          <a:lstStyle/>
          <a:p>
            <a:endParaRPr lang="zh-CN" altLang="en-US" sz="1600"/>
          </a:p>
        </p:txBody>
      </p:sp>
      <p:sp>
        <p:nvSpPr>
          <p:cNvPr id="17" name="KSO_Shape"/>
          <p:cNvSpPr/>
          <p:nvPr/>
        </p:nvSpPr>
        <p:spPr bwMode="auto">
          <a:xfrm>
            <a:off x="4030374" y="4419160"/>
            <a:ext cx="800752" cy="1017905"/>
          </a:xfrm>
          <a:custGeom>
            <a:avLst/>
            <a:gdLst>
              <a:gd name="T0" fmla="*/ 769455 w 4116"/>
              <a:gd name="T1" fmla="*/ 749055 h 5239"/>
              <a:gd name="T2" fmla="*/ 608652 w 4116"/>
              <a:gd name="T3" fmla="*/ 766145 h 5239"/>
              <a:gd name="T4" fmla="*/ 337614 w 4116"/>
              <a:gd name="T5" fmla="*/ 920683 h 5239"/>
              <a:gd name="T6" fmla="*/ 253575 w 4116"/>
              <a:gd name="T7" fmla="*/ 1028315 h 5239"/>
              <a:gd name="T8" fmla="*/ 196457 w 4116"/>
              <a:gd name="T9" fmla="*/ 1154127 h 5239"/>
              <a:gd name="T10" fmla="*/ 171354 w 4116"/>
              <a:gd name="T11" fmla="*/ 1294120 h 5239"/>
              <a:gd name="T12" fmla="*/ 176811 w 4116"/>
              <a:gd name="T13" fmla="*/ 1414842 h 5239"/>
              <a:gd name="T14" fmla="*/ 210645 w 4116"/>
              <a:gd name="T15" fmla="*/ 1539199 h 5239"/>
              <a:gd name="T16" fmla="*/ 269218 w 4116"/>
              <a:gd name="T17" fmla="*/ 1650103 h 5239"/>
              <a:gd name="T18" fmla="*/ 349620 w 4116"/>
              <a:gd name="T19" fmla="*/ 1745371 h 5239"/>
              <a:gd name="T20" fmla="*/ 448940 w 4116"/>
              <a:gd name="T21" fmla="*/ 1821368 h 5239"/>
              <a:gd name="T22" fmla="*/ 563539 w 4116"/>
              <a:gd name="T23" fmla="*/ 1874456 h 5239"/>
              <a:gd name="T24" fmla="*/ 689781 w 4116"/>
              <a:gd name="T25" fmla="*/ 1902091 h 5239"/>
              <a:gd name="T26" fmla="*/ 808019 w 4116"/>
              <a:gd name="T27" fmla="*/ 1902091 h 5239"/>
              <a:gd name="T28" fmla="*/ 934624 w 4116"/>
              <a:gd name="T29" fmla="*/ 1874456 h 5239"/>
              <a:gd name="T30" fmla="*/ 1048860 w 4116"/>
              <a:gd name="T31" fmla="*/ 1821368 h 5239"/>
              <a:gd name="T32" fmla="*/ 1147816 w 4116"/>
              <a:gd name="T33" fmla="*/ 1745371 h 5239"/>
              <a:gd name="T34" fmla="*/ 1228218 w 4116"/>
              <a:gd name="T35" fmla="*/ 1650103 h 5239"/>
              <a:gd name="T36" fmla="*/ 1287155 w 4116"/>
              <a:gd name="T37" fmla="*/ 1539199 h 5239"/>
              <a:gd name="T38" fmla="*/ 1320625 w 4116"/>
              <a:gd name="T39" fmla="*/ 1414842 h 5239"/>
              <a:gd name="T40" fmla="*/ 1326082 w 4116"/>
              <a:gd name="T41" fmla="*/ 1291575 h 5239"/>
              <a:gd name="T42" fmla="*/ 1296977 w 4116"/>
              <a:gd name="T43" fmla="*/ 1141400 h 5239"/>
              <a:gd name="T44" fmla="*/ 1231128 w 4116"/>
              <a:gd name="T45" fmla="*/ 1007588 h 5239"/>
              <a:gd name="T46" fmla="*/ 1134355 w 4116"/>
              <a:gd name="T47" fmla="*/ 895957 h 5239"/>
              <a:gd name="T48" fmla="*/ 1120530 w 4116"/>
              <a:gd name="T49" fmla="*/ 1326846 h 5239"/>
              <a:gd name="T50" fmla="*/ 1110708 w 4116"/>
              <a:gd name="T51" fmla="*/ 1410478 h 5239"/>
              <a:gd name="T52" fmla="*/ 1075418 w 4116"/>
              <a:gd name="T53" fmla="*/ 1503928 h 5239"/>
              <a:gd name="T54" fmla="*/ 971005 w 4116"/>
              <a:gd name="T55" fmla="*/ 1624286 h 5239"/>
              <a:gd name="T56" fmla="*/ 859316 w 4116"/>
              <a:gd name="T57" fmla="*/ 1681738 h 5239"/>
              <a:gd name="T58" fmla="*/ 777459 w 4116"/>
              <a:gd name="T59" fmla="*/ 1697374 h 5239"/>
              <a:gd name="T60" fmla="*/ 701787 w 4116"/>
              <a:gd name="T61" fmla="*/ 1695192 h 5239"/>
              <a:gd name="T62" fmla="*/ 621385 w 4116"/>
              <a:gd name="T63" fmla="*/ 1675556 h 5239"/>
              <a:gd name="T64" fmla="*/ 499509 w 4116"/>
              <a:gd name="T65" fmla="*/ 1601742 h 5239"/>
              <a:gd name="T66" fmla="*/ 406738 w 4116"/>
              <a:gd name="T67" fmla="*/ 1471203 h 5239"/>
              <a:gd name="T68" fmla="*/ 383090 w 4116"/>
              <a:gd name="T69" fmla="*/ 1392297 h 5239"/>
              <a:gd name="T70" fmla="*/ 377269 w 4116"/>
              <a:gd name="T71" fmla="*/ 1317028 h 5239"/>
              <a:gd name="T72" fmla="*/ 388911 w 4116"/>
              <a:gd name="T73" fmla="*/ 1234123 h 5239"/>
              <a:gd name="T74" fmla="*/ 431113 w 4116"/>
              <a:gd name="T75" fmla="*/ 1134491 h 5239"/>
              <a:gd name="T76" fmla="*/ 541347 w 4116"/>
              <a:gd name="T77" fmla="*/ 1018860 h 5239"/>
              <a:gd name="T78" fmla="*/ 647215 w 4116"/>
              <a:gd name="T79" fmla="*/ 969772 h 5239"/>
              <a:gd name="T80" fmla="*/ 729800 w 4116"/>
              <a:gd name="T81" fmla="*/ 955954 h 5239"/>
              <a:gd name="T82" fmla="*/ 805472 w 4116"/>
              <a:gd name="T83" fmla="*/ 959954 h 5239"/>
              <a:gd name="T84" fmla="*/ 884782 w 4116"/>
              <a:gd name="T85" fmla="*/ 981771 h 5239"/>
              <a:gd name="T86" fmla="*/ 1011388 w 4116"/>
              <a:gd name="T87" fmla="*/ 1064676 h 5239"/>
              <a:gd name="T88" fmla="*/ 1094700 w 4116"/>
              <a:gd name="T89" fmla="*/ 1190852 h 5239"/>
              <a:gd name="T90" fmla="*/ 1116165 w 4116"/>
              <a:gd name="T91" fmla="*/ 1270485 h 5239"/>
              <a:gd name="T92" fmla="*/ 0 w 4116"/>
              <a:gd name="T93" fmla="*/ 167992 h 5239"/>
              <a:gd name="T94" fmla="*/ 419835 w 4116"/>
              <a:gd name="T95" fmla="*/ 1208306 h 5239"/>
              <a:gd name="T96" fmla="*/ 410740 w 4116"/>
              <a:gd name="T97" fmla="*/ 1220669 h 5239"/>
              <a:gd name="T98" fmla="*/ 534435 w 4116"/>
              <a:gd name="T99" fmla="*/ 1599924 h 5239"/>
              <a:gd name="T100" fmla="*/ 539528 w 4116"/>
              <a:gd name="T101" fmla="*/ 1614105 h 5239"/>
              <a:gd name="T102" fmla="*/ 748718 w 4116"/>
              <a:gd name="T103" fmla="*/ 1473384 h 5239"/>
              <a:gd name="T104" fmla="*/ 954270 w 4116"/>
              <a:gd name="T105" fmla="*/ 1615923 h 5239"/>
              <a:gd name="T106" fmla="*/ 963365 w 4116"/>
              <a:gd name="T107" fmla="*/ 1603923 h 5239"/>
              <a:gd name="T108" fmla="*/ 1086332 w 4116"/>
              <a:gd name="T109" fmla="*/ 1224669 h 5239"/>
              <a:gd name="T110" fmla="*/ 1081603 w 4116"/>
              <a:gd name="T111" fmla="*/ 1210124 h 5239"/>
              <a:gd name="T112" fmla="*/ 759632 w 4116"/>
              <a:gd name="T113" fmla="*/ 977044 h 5239"/>
              <a:gd name="T114" fmla="*/ 744716 w 4116"/>
              <a:gd name="T115" fmla="*/ 972317 h 523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116" h="5239">
                <a:moveTo>
                  <a:pt x="2496" y="2121"/>
                </a:moveTo>
                <a:lnTo>
                  <a:pt x="2496" y="2121"/>
                </a:lnTo>
                <a:lnTo>
                  <a:pt x="2443" y="2107"/>
                </a:lnTo>
                <a:lnTo>
                  <a:pt x="2390" y="2095"/>
                </a:lnTo>
                <a:lnTo>
                  <a:pt x="2336" y="2084"/>
                </a:lnTo>
                <a:lnTo>
                  <a:pt x="2282" y="2075"/>
                </a:lnTo>
                <a:lnTo>
                  <a:pt x="2227" y="2068"/>
                </a:lnTo>
                <a:lnTo>
                  <a:pt x="2171" y="2063"/>
                </a:lnTo>
                <a:lnTo>
                  <a:pt x="2115" y="2060"/>
                </a:lnTo>
                <a:lnTo>
                  <a:pt x="2058" y="2059"/>
                </a:lnTo>
                <a:lnTo>
                  <a:pt x="2002" y="2060"/>
                </a:lnTo>
                <a:lnTo>
                  <a:pt x="1945" y="2063"/>
                </a:lnTo>
                <a:lnTo>
                  <a:pt x="1890" y="2068"/>
                </a:lnTo>
                <a:lnTo>
                  <a:pt x="1835" y="2075"/>
                </a:lnTo>
                <a:lnTo>
                  <a:pt x="1780" y="2084"/>
                </a:lnTo>
                <a:lnTo>
                  <a:pt x="1726" y="2095"/>
                </a:lnTo>
                <a:lnTo>
                  <a:pt x="1673" y="2107"/>
                </a:lnTo>
                <a:lnTo>
                  <a:pt x="1621" y="2121"/>
                </a:lnTo>
                <a:lnTo>
                  <a:pt x="1621" y="761"/>
                </a:lnTo>
                <a:lnTo>
                  <a:pt x="452" y="761"/>
                </a:lnTo>
                <a:lnTo>
                  <a:pt x="452" y="1438"/>
                </a:lnTo>
                <a:lnTo>
                  <a:pt x="1020" y="2446"/>
                </a:lnTo>
                <a:lnTo>
                  <a:pt x="989" y="2473"/>
                </a:lnTo>
                <a:lnTo>
                  <a:pt x="958" y="2502"/>
                </a:lnTo>
                <a:lnTo>
                  <a:pt x="928" y="2532"/>
                </a:lnTo>
                <a:lnTo>
                  <a:pt x="900" y="2561"/>
                </a:lnTo>
                <a:lnTo>
                  <a:pt x="871" y="2593"/>
                </a:lnTo>
                <a:lnTo>
                  <a:pt x="844" y="2624"/>
                </a:lnTo>
                <a:lnTo>
                  <a:pt x="817" y="2656"/>
                </a:lnTo>
                <a:lnTo>
                  <a:pt x="792" y="2689"/>
                </a:lnTo>
                <a:lnTo>
                  <a:pt x="767" y="2723"/>
                </a:lnTo>
                <a:lnTo>
                  <a:pt x="743" y="2758"/>
                </a:lnTo>
                <a:lnTo>
                  <a:pt x="720" y="2792"/>
                </a:lnTo>
                <a:lnTo>
                  <a:pt x="697" y="2828"/>
                </a:lnTo>
                <a:lnTo>
                  <a:pt x="676" y="2864"/>
                </a:lnTo>
                <a:lnTo>
                  <a:pt x="655" y="2901"/>
                </a:lnTo>
                <a:lnTo>
                  <a:pt x="636" y="2938"/>
                </a:lnTo>
                <a:lnTo>
                  <a:pt x="618" y="2977"/>
                </a:lnTo>
                <a:lnTo>
                  <a:pt x="600" y="3015"/>
                </a:lnTo>
                <a:lnTo>
                  <a:pt x="584" y="3054"/>
                </a:lnTo>
                <a:lnTo>
                  <a:pt x="569" y="3094"/>
                </a:lnTo>
                <a:lnTo>
                  <a:pt x="554" y="3134"/>
                </a:lnTo>
                <a:lnTo>
                  <a:pt x="540" y="3174"/>
                </a:lnTo>
                <a:lnTo>
                  <a:pt x="528" y="3216"/>
                </a:lnTo>
                <a:lnTo>
                  <a:pt x="517" y="3257"/>
                </a:lnTo>
                <a:lnTo>
                  <a:pt x="507" y="3300"/>
                </a:lnTo>
                <a:lnTo>
                  <a:pt x="499" y="3341"/>
                </a:lnTo>
                <a:lnTo>
                  <a:pt x="490" y="3384"/>
                </a:lnTo>
                <a:lnTo>
                  <a:pt x="483" y="3428"/>
                </a:lnTo>
                <a:lnTo>
                  <a:pt x="478" y="3472"/>
                </a:lnTo>
                <a:lnTo>
                  <a:pt x="474" y="3515"/>
                </a:lnTo>
                <a:lnTo>
                  <a:pt x="471" y="3559"/>
                </a:lnTo>
                <a:lnTo>
                  <a:pt x="469" y="3604"/>
                </a:lnTo>
                <a:lnTo>
                  <a:pt x="468" y="3649"/>
                </a:lnTo>
                <a:lnTo>
                  <a:pt x="469" y="3691"/>
                </a:lnTo>
                <a:lnTo>
                  <a:pt x="470" y="3731"/>
                </a:lnTo>
                <a:lnTo>
                  <a:pt x="473" y="3771"/>
                </a:lnTo>
                <a:lnTo>
                  <a:pt x="476" y="3812"/>
                </a:lnTo>
                <a:lnTo>
                  <a:pt x="481" y="3852"/>
                </a:lnTo>
                <a:lnTo>
                  <a:pt x="486" y="3891"/>
                </a:lnTo>
                <a:lnTo>
                  <a:pt x="493" y="3931"/>
                </a:lnTo>
                <a:lnTo>
                  <a:pt x="501" y="3970"/>
                </a:lnTo>
                <a:lnTo>
                  <a:pt x="509" y="4008"/>
                </a:lnTo>
                <a:lnTo>
                  <a:pt x="519" y="4046"/>
                </a:lnTo>
                <a:lnTo>
                  <a:pt x="529" y="4085"/>
                </a:lnTo>
                <a:lnTo>
                  <a:pt x="540" y="4122"/>
                </a:lnTo>
                <a:lnTo>
                  <a:pt x="552" y="4159"/>
                </a:lnTo>
                <a:lnTo>
                  <a:pt x="565" y="4196"/>
                </a:lnTo>
                <a:lnTo>
                  <a:pt x="579" y="4233"/>
                </a:lnTo>
                <a:lnTo>
                  <a:pt x="593" y="4268"/>
                </a:lnTo>
                <a:lnTo>
                  <a:pt x="609" y="4304"/>
                </a:lnTo>
                <a:lnTo>
                  <a:pt x="625" y="4339"/>
                </a:lnTo>
                <a:lnTo>
                  <a:pt x="642" y="4373"/>
                </a:lnTo>
                <a:lnTo>
                  <a:pt x="661" y="4407"/>
                </a:lnTo>
                <a:lnTo>
                  <a:pt x="679" y="4440"/>
                </a:lnTo>
                <a:lnTo>
                  <a:pt x="698" y="4474"/>
                </a:lnTo>
                <a:lnTo>
                  <a:pt x="719" y="4507"/>
                </a:lnTo>
                <a:lnTo>
                  <a:pt x="740" y="4538"/>
                </a:lnTo>
                <a:lnTo>
                  <a:pt x="761" y="4570"/>
                </a:lnTo>
                <a:lnTo>
                  <a:pt x="785" y="4600"/>
                </a:lnTo>
                <a:lnTo>
                  <a:pt x="807" y="4631"/>
                </a:lnTo>
                <a:lnTo>
                  <a:pt x="832" y="4660"/>
                </a:lnTo>
                <a:lnTo>
                  <a:pt x="856" y="4690"/>
                </a:lnTo>
                <a:lnTo>
                  <a:pt x="882" y="4718"/>
                </a:lnTo>
                <a:lnTo>
                  <a:pt x="907" y="4746"/>
                </a:lnTo>
                <a:lnTo>
                  <a:pt x="935" y="4773"/>
                </a:lnTo>
                <a:lnTo>
                  <a:pt x="961" y="4800"/>
                </a:lnTo>
                <a:lnTo>
                  <a:pt x="990" y="4826"/>
                </a:lnTo>
                <a:lnTo>
                  <a:pt x="1018" y="4852"/>
                </a:lnTo>
                <a:lnTo>
                  <a:pt x="1047" y="4876"/>
                </a:lnTo>
                <a:lnTo>
                  <a:pt x="1077" y="4900"/>
                </a:lnTo>
                <a:lnTo>
                  <a:pt x="1107" y="4923"/>
                </a:lnTo>
                <a:lnTo>
                  <a:pt x="1138" y="4946"/>
                </a:lnTo>
                <a:lnTo>
                  <a:pt x="1170" y="4968"/>
                </a:lnTo>
                <a:lnTo>
                  <a:pt x="1201" y="4988"/>
                </a:lnTo>
                <a:lnTo>
                  <a:pt x="1234" y="5009"/>
                </a:lnTo>
                <a:lnTo>
                  <a:pt x="1267" y="5028"/>
                </a:lnTo>
                <a:lnTo>
                  <a:pt x="1300" y="5047"/>
                </a:lnTo>
                <a:lnTo>
                  <a:pt x="1335" y="5065"/>
                </a:lnTo>
                <a:lnTo>
                  <a:pt x="1370" y="5082"/>
                </a:lnTo>
                <a:lnTo>
                  <a:pt x="1404" y="5098"/>
                </a:lnTo>
                <a:lnTo>
                  <a:pt x="1440" y="5114"/>
                </a:lnTo>
                <a:lnTo>
                  <a:pt x="1476" y="5129"/>
                </a:lnTo>
                <a:lnTo>
                  <a:pt x="1512" y="5142"/>
                </a:lnTo>
                <a:lnTo>
                  <a:pt x="1549" y="5155"/>
                </a:lnTo>
                <a:lnTo>
                  <a:pt x="1586" y="5168"/>
                </a:lnTo>
                <a:lnTo>
                  <a:pt x="1623" y="5179"/>
                </a:lnTo>
                <a:lnTo>
                  <a:pt x="1661" y="5189"/>
                </a:lnTo>
                <a:lnTo>
                  <a:pt x="1700" y="5198"/>
                </a:lnTo>
                <a:lnTo>
                  <a:pt x="1738" y="5206"/>
                </a:lnTo>
                <a:lnTo>
                  <a:pt x="1777" y="5214"/>
                </a:lnTo>
                <a:lnTo>
                  <a:pt x="1817" y="5221"/>
                </a:lnTo>
                <a:lnTo>
                  <a:pt x="1855" y="5227"/>
                </a:lnTo>
                <a:lnTo>
                  <a:pt x="1896" y="5231"/>
                </a:lnTo>
                <a:lnTo>
                  <a:pt x="1936" y="5235"/>
                </a:lnTo>
                <a:lnTo>
                  <a:pt x="1977" y="5237"/>
                </a:lnTo>
                <a:lnTo>
                  <a:pt x="2017" y="5239"/>
                </a:lnTo>
                <a:lnTo>
                  <a:pt x="2058" y="5239"/>
                </a:lnTo>
                <a:lnTo>
                  <a:pt x="2099" y="5239"/>
                </a:lnTo>
                <a:lnTo>
                  <a:pt x="2141" y="5237"/>
                </a:lnTo>
                <a:lnTo>
                  <a:pt x="2180" y="5235"/>
                </a:lnTo>
                <a:lnTo>
                  <a:pt x="2221" y="5231"/>
                </a:lnTo>
                <a:lnTo>
                  <a:pt x="2261" y="5227"/>
                </a:lnTo>
                <a:lnTo>
                  <a:pt x="2301" y="5221"/>
                </a:lnTo>
                <a:lnTo>
                  <a:pt x="2339" y="5214"/>
                </a:lnTo>
                <a:lnTo>
                  <a:pt x="2379" y="5206"/>
                </a:lnTo>
                <a:lnTo>
                  <a:pt x="2418" y="5198"/>
                </a:lnTo>
                <a:lnTo>
                  <a:pt x="2456" y="5189"/>
                </a:lnTo>
                <a:lnTo>
                  <a:pt x="2494" y="5179"/>
                </a:lnTo>
                <a:lnTo>
                  <a:pt x="2531" y="5168"/>
                </a:lnTo>
                <a:lnTo>
                  <a:pt x="2569" y="5155"/>
                </a:lnTo>
                <a:lnTo>
                  <a:pt x="2605" y="5142"/>
                </a:lnTo>
                <a:lnTo>
                  <a:pt x="2642" y="5129"/>
                </a:lnTo>
                <a:lnTo>
                  <a:pt x="2678" y="5114"/>
                </a:lnTo>
                <a:lnTo>
                  <a:pt x="2713" y="5098"/>
                </a:lnTo>
                <a:lnTo>
                  <a:pt x="2748" y="5082"/>
                </a:lnTo>
                <a:lnTo>
                  <a:pt x="2783" y="5065"/>
                </a:lnTo>
                <a:lnTo>
                  <a:pt x="2816" y="5047"/>
                </a:lnTo>
                <a:lnTo>
                  <a:pt x="2850" y="5028"/>
                </a:lnTo>
                <a:lnTo>
                  <a:pt x="2883" y="5009"/>
                </a:lnTo>
                <a:lnTo>
                  <a:pt x="2915" y="4988"/>
                </a:lnTo>
                <a:lnTo>
                  <a:pt x="2948" y="4968"/>
                </a:lnTo>
                <a:lnTo>
                  <a:pt x="2979" y="4946"/>
                </a:lnTo>
                <a:lnTo>
                  <a:pt x="3010" y="4923"/>
                </a:lnTo>
                <a:lnTo>
                  <a:pt x="3040" y="4900"/>
                </a:lnTo>
                <a:lnTo>
                  <a:pt x="3070" y="4876"/>
                </a:lnTo>
                <a:lnTo>
                  <a:pt x="3099" y="4852"/>
                </a:lnTo>
                <a:lnTo>
                  <a:pt x="3128" y="4826"/>
                </a:lnTo>
                <a:lnTo>
                  <a:pt x="3155" y="4800"/>
                </a:lnTo>
                <a:lnTo>
                  <a:pt x="3183" y="4773"/>
                </a:lnTo>
                <a:lnTo>
                  <a:pt x="3209" y="4746"/>
                </a:lnTo>
                <a:lnTo>
                  <a:pt x="3236" y="4718"/>
                </a:lnTo>
                <a:lnTo>
                  <a:pt x="3260" y="4690"/>
                </a:lnTo>
                <a:lnTo>
                  <a:pt x="3286" y="4660"/>
                </a:lnTo>
                <a:lnTo>
                  <a:pt x="3309" y="4631"/>
                </a:lnTo>
                <a:lnTo>
                  <a:pt x="3333" y="4600"/>
                </a:lnTo>
                <a:lnTo>
                  <a:pt x="3355" y="4570"/>
                </a:lnTo>
                <a:lnTo>
                  <a:pt x="3376" y="4538"/>
                </a:lnTo>
                <a:lnTo>
                  <a:pt x="3398" y="4507"/>
                </a:lnTo>
                <a:lnTo>
                  <a:pt x="3418" y="4474"/>
                </a:lnTo>
                <a:lnTo>
                  <a:pt x="3438" y="4440"/>
                </a:lnTo>
                <a:lnTo>
                  <a:pt x="3457" y="4407"/>
                </a:lnTo>
                <a:lnTo>
                  <a:pt x="3474" y="4373"/>
                </a:lnTo>
                <a:lnTo>
                  <a:pt x="3492" y="4339"/>
                </a:lnTo>
                <a:lnTo>
                  <a:pt x="3508" y="4304"/>
                </a:lnTo>
                <a:lnTo>
                  <a:pt x="3523" y="4268"/>
                </a:lnTo>
                <a:lnTo>
                  <a:pt x="3538" y="4233"/>
                </a:lnTo>
                <a:lnTo>
                  <a:pt x="3552" y="4196"/>
                </a:lnTo>
                <a:lnTo>
                  <a:pt x="3565" y="4159"/>
                </a:lnTo>
                <a:lnTo>
                  <a:pt x="3577" y="4122"/>
                </a:lnTo>
                <a:lnTo>
                  <a:pt x="3588" y="4085"/>
                </a:lnTo>
                <a:lnTo>
                  <a:pt x="3599" y="4046"/>
                </a:lnTo>
                <a:lnTo>
                  <a:pt x="3608" y="4008"/>
                </a:lnTo>
                <a:lnTo>
                  <a:pt x="3616" y="3970"/>
                </a:lnTo>
                <a:lnTo>
                  <a:pt x="3624" y="3931"/>
                </a:lnTo>
                <a:lnTo>
                  <a:pt x="3630" y="3891"/>
                </a:lnTo>
                <a:lnTo>
                  <a:pt x="3635" y="3852"/>
                </a:lnTo>
                <a:lnTo>
                  <a:pt x="3640" y="3812"/>
                </a:lnTo>
                <a:lnTo>
                  <a:pt x="3643" y="3771"/>
                </a:lnTo>
                <a:lnTo>
                  <a:pt x="3646" y="3731"/>
                </a:lnTo>
                <a:lnTo>
                  <a:pt x="3648" y="3691"/>
                </a:lnTo>
                <a:lnTo>
                  <a:pt x="3648" y="3649"/>
                </a:lnTo>
                <a:lnTo>
                  <a:pt x="3647" y="3601"/>
                </a:lnTo>
                <a:lnTo>
                  <a:pt x="3645" y="3552"/>
                </a:lnTo>
                <a:lnTo>
                  <a:pt x="3642" y="3504"/>
                </a:lnTo>
                <a:lnTo>
                  <a:pt x="3637" y="3457"/>
                </a:lnTo>
                <a:lnTo>
                  <a:pt x="3631" y="3411"/>
                </a:lnTo>
                <a:lnTo>
                  <a:pt x="3623" y="3364"/>
                </a:lnTo>
                <a:lnTo>
                  <a:pt x="3614" y="3318"/>
                </a:lnTo>
                <a:lnTo>
                  <a:pt x="3604" y="3272"/>
                </a:lnTo>
                <a:lnTo>
                  <a:pt x="3591" y="3227"/>
                </a:lnTo>
                <a:lnTo>
                  <a:pt x="3579" y="3182"/>
                </a:lnTo>
                <a:lnTo>
                  <a:pt x="3565" y="3139"/>
                </a:lnTo>
                <a:lnTo>
                  <a:pt x="3550" y="3095"/>
                </a:lnTo>
                <a:lnTo>
                  <a:pt x="3532" y="3052"/>
                </a:lnTo>
                <a:lnTo>
                  <a:pt x="3515" y="3010"/>
                </a:lnTo>
                <a:lnTo>
                  <a:pt x="3496" y="2969"/>
                </a:lnTo>
                <a:lnTo>
                  <a:pt x="3475" y="2928"/>
                </a:lnTo>
                <a:lnTo>
                  <a:pt x="3454" y="2887"/>
                </a:lnTo>
                <a:lnTo>
                  <a:pt x="3431" y="2847"/>
                </a:lnTo>
                <a:lnTo>
                  <a:pt x="3408" y="2809"/>
                </a:lnTo>
                <a:lnTo>
                  <a:pt x="3384" y="2771"/>
                </a:lnTo>
                <a:lnTo>
                  <a:pt x="3358" y="2733"/>
                </a:lnTo>
                <a:lnTo>
                  <a:pt x="3332" y="2697"/>
                </a:lnTo>
                <a:lnTo>
                  <a:pt x="3304" y="2661"/>
                </a:lnTo>
                <a:lnTo>
                  <a:pt x="3276" y="2626"/>
                </a:lnTo>
                <a:lnTo>
                  <a:pt x="3246" y="2592"/>
                </a:lnTo>
                <a:lnTo>
                  <a:pt x="3215" y="2559"/>
                </a:lnTo>
                <a:lnTo>
                  <a:pt x="3184" y="2526"/>
                </a:lnTo>
                <a:lnTo>
                  <a:pt x="3151" y="2495"/>
                </a:lnTo>
                <a:lnTo>
                  <a:pt x="3118" y="2464"/>
                </a:lnTo>
                <a:lnTo>
                  <a:pt x="3084" y="2435"/>
                </a:lnTo>
                <a:lnTo>
                  <a:pt x="3049" y="2406"/>
                </a:lnTo>
                <a:lnTo>
                  <a:pt x="3014" y="2378"/>
                </a:lnTo>
                <a:lnTo>
                  <a:pt x="3666" y="1453"/>
                </a:lnTo>
                <a:lnTo>
                  <a:pt x="3666" y="761"/>
                </a:lnTo>
                <a:lnTo>
                  <a:pt x="2496" y="761"/>
                </a:lnTo>
                <a:lnTo>
                  <a:pt x="2496" y="2121"/>
                </a:lnTo>
                <a:close/>
                <a:moveTo>
                  <a:pt x="3080" y="3649"/>
                </a:moveTo>
                <a:lnTo>
                  <a:pt x="3080" y="3649"/>
                </a:lnTo>
                <a:lnTo>
                  <a:pt x="3079" y="3675"/>
                </a:lnTo>
                <a:lnTo>
                  <a:pt x="3078" y="3702"/>
                </a:lnTo>
                <a:lnTo>
                  <a:pt x="3077" y="3727"/>
                </a:lnTo>
                <a:lnTo>
                  <a:pt x="3074" y="3754"/>
                </a:lnTo>
                <a:lnTo>
                  <a:pt x="3072" y="3779"/>
                </a:lnTo>
                <a:lnTo>
                  <a:pt x="3068" y="3805"/>
                </a:lnTo>
                <a:lnTo>
                  <a:pt x="3064" y="3829"/>
                </a:lnTo>
                <a:lnTo>
                  <a:pt x="3059" y="3855"/>
                </a:lnTo>
                <a:lnTo>
                  <a:pt x="3053" y="3879"/>
                </a:lnTo>
                <a:lnTo>
                  <a:pt x="3047" y="3905"/>
                </a:lnTo>
                <a:lnTo>
                  <a:pt x="3041" y="3928"/>
                </a:lnTo>
                <a:lnTo>
                  <a:pt x="3033" y="3952"/>
                </a:lnTo>
                <a:lnTo>
                  <a:pt x="3026" y="3976"/>
                </a:lnTo>
                <a:lnTo>
                  <a:pt x="3018" y="4000"/>
                </a:lnTo>
                <a:lnTo>
                  <a:pt x="3009" y="4023"/>
                </a:lnTo>
                <a:lnTo>
                  <a:pt x="3000" y="4046"/>
                </a:lnTo>
                <a:lnTo>
                  <a:pt x="2979" y="4091"/>
                </a:lnTo>
                <a:lnTo>
                  <a:pt x="2956" y="4136"/>
                </a:lnTo>
                <a:lnTo>
                  <a:pt x="2931" y="4179"/>
                </a:lnTo>
                <a:lnTo>
                  <a:pt x="2905" y="4219"/>
                </a:lnTo>
                <a:lnTo>
                  <a:pt x="2876" y="4260"/>
                </a:lnTo>
                <a:lnTo>
                  <a:pt x="2846" y="4299"/>
                </a:lnTo>
                <a:lnTo>
                  <a:pt x="2814" y="4335"/>
                </a:lnTo>
                <a:lnTo>
                  <a:pt x="2780" y="4371"/>
                </a:lnTo>
                <a:lnTo>
                  <a:pt x="2745" y="4405"/>
                </a:lnTo>
                <a:lnTo>
                  <a:pt x="2707" y="4437"/>
                </a:lnTo>
                <a:lnTo>
                  <a:pt x="2669" y="4467"/>
                </a:lnTo>
                <a:lnTo>
                  <a:pt x="2629" y="4495"/>
                </a:lnTo>
                <a:lnTo>
                  <a:pt x="2588" y="4522"/>
                </a:lnTo>
                <a:lnTo>
                  <a:pt x="2545" y="4547"/>
                </a:lnTo>
                <a:lnTo>
                  <a:pt x="2500" y="4570"/>
                </a:lnTo>
                <a:lnTo>
                  <a:pt x="2456" y="4590"/>
                </a:lnTo>
                <a:lnTo>
                  <a:pt x="2432" y="4599"/>
                </a:lnTo>
                <a:lnTo>
                  <a:pt x="2410" y="4608"/>
                </a:lnTo>
                <a:lnTo>
                  <a:pt x="2385" y="4617"/>
                </a:lnTo>
                <a:lnTo>
                  <a:pt x="2362" y="4625"/>
                </a:lnTo>
                <a:lnTo>
                  <a:pt x="2337" y="4632"/>
                </a:lnTo>
                <a:lnTo>
                  <a:pt x="2313" y="4638"/>
                </a:lnTo>
                <a:lnTo>
                  <a:pt x="2288" y="4644"/>
                </a:lnTo>
                <a:lnTo>
                  <a:pt x="2264" y="4649"/>
                </a:lnTo>
                <a:lnTo>
                  <a:pt x="2239" y="4654"/>
                </a:lnTo>
                <a:lnTo>
                  <a:pt x="2214" y="4658"/>
                </a:lnTo>
                <a:lnTo>
                  <a:pt x="2189" y="4662"/>
                </a:lnTo>
                <a:lnTo>
                  <a:pt x="2163" y="4665"/>
                </a:lnTo>
                <a:lnTo>
                  <a:pt x="2137" y="4668"/>
                </a:lnTo>
                <a:lnTo>
                  <a:pt x="2111" y="4669"/>
                </a:lnTo>
                <a:lnTo>
                  <a:pt x="2085" y="4670"/>
                </a:lnTo>
                <a:lnTo>
                  <a:pt x="2058" y="4671"/>
                </a:lnTo>
                <a:lnTo>
                  <a:pt x="2032" y="4670"/>
                </a:lnTo>
                <a:lnTo>
                  <a:pt x="2006" y="4669"/>
                </a:lnTo>
                <a:lnTo>
                  <a:pt x="1980" y="4668"/>
                </a:lnTo>
                <a:lnTo>
                  <a:pt x="1954" y="4665"/>
                </a:lnTo>
                <a:lnTo>
                  <a:pt x="1929" y="4662"/>
                </a:lnTo>
                <a:lnTo>
                  <a:pt x="1903" y="4658"/>
                </a:lnTo>
                <a:lnTo>
                  <a:pt x="1878" y="4654"/>
                </a:lnTo>
                <a:lnTo>
                  <a:pt x="1852" y="4649"/>
                </a:lnTo>
                <a:lnTo>
                  <a:pt x="1828" y="4644"/>
                </a:lnTo>
                <a:lnTo>
                  <a:pt x="1804" y="4638"/>
                </a:lnTo>
                <a:lnTo>
                  <a:pt x="1779" y="4632"/>
                </a:lnTo>
                <a:lnTo>
                  <a:pt x="1755" y="4625"/>
                </a:lnTo>
                <a:lnTo>
                  <a:pt x="1731" y="4617"/>
                </a:lnTo>
                <a:lnTo>
                  <a:pt x="1708" y="4608"/>
                </a:lnTo>
                <a:lnTo>
                  <a:pt x="1684" y="4599"/>
                </a:lnTo>
                <a:lnTo>
                  <a:pt x="1661" y="4590"/>
                </a:lnTo>
                <a:lnTo>
                  <a:pt x="1616" y="4570"/>
                </a:lnTo>
                <a:lnTo>
                  <a:pt x="1572" y="4547"/>
                </a:lnTo>
                <a:lnTo>
                  <a:pt x="1530" y="4522"/>
                </a:lnTo>
                <a:lnTo>
                  <a:pt x="1488" y="4495"/>
                </a:lnTo>
                <a:lnTo>
                  <a:pt x="1448" y="4467"/>
                </a:lnTo>
                <a:lnTo>
                  <a:pt x="1409" y="4437"/>
                </a:lnTo>
                <a:lnTo>
                  <a:pt x="1373" y="4405"/>
                </a:lnTo>
                <a:lnTo>
                  <a:pt x="1337" y="4371"/>
                </a:lnTo>
                <a:lnTo>
                  <a:pt x="1303" y="4335"/>
                </a:lnTo>
                <a:lnTo>
                  <a:pt x="1271" y="4299"/>
                </a:lnTo>
                <a:lnTo>
                  <a:pt x="1240" y="4260"/>
                </a:lnTo>
                <a:lnTo>
                  <a:pt x="1212" y="4219"/>
                </a:lnTo>
                <a:lnTo>
                  <a:pt x="1185" y="4179"/>
                </a:lnTo>
                <a:lnTo>
                  <a:pt x="1161" y="4136"/>
                </a:lnTo>
                <a:lnTo>
                  <a:pt x="1138" y="4091"/>
                </a:lnTo>
                <a:lnTo>
                  <a:pt x="1118" y="4046"/>
                </a:lnTo>
                <a:lnTo>
                  <a:pt x="1108" y="4023"/>
                </a:lnTo>
                <a:lnTo>
                  <a:pt x="1100" y="4000"/>
                </a:lnTo>
                <a:lnTo>
                  <a:pt x="1091" y="3976"/>
                </a:lnTo>
                <a:lnTo>
                  <a:pt x="1083" y="3952"/>
                </a:lnTo>
                <a:lnTo>
                  <a:pt x="1076" y="3928"/>
                </a:lnTo>
                <a:lnTo>
                  <a:pt x="1069" y="3905"/>
                </a:lnTo>
                <a:lnTo>
                  <a:pt x="1064" y="3879"/>
                </a:lnTo>
                <a:lnTo>
                  <a:pt x="1058" y="3855"/>
                </a:lnTo>
                <a:lnTo>
                  <a:pt x="1053" y="3829"/>
                </a:lnTo>
                <a:lnTo>
                  <a:pt x="1049" y="3805"/>
                </a:lnTo>
                <a:lnTo>
                  <a:pt x="1046" y="3779"/>
                </a:lnTo>
                <a:lnTo>
                  <a:pt x="1043" y="3754"/>
                </a:lnTo>
                <a:lnTo>
                  <a:pt x="1041" y="3727"/>
                </a:lnTo>
                <a:lnTo>
                  <a:pt x="1038" y="3702"/>
                </a:lnTo>
                <a:lnTo>
                  <a:pt x="1037" y="3675"/>
                </a:lnTo>
                <a:lnTo>
                  <a:pt x="1037" y="3649"/>
                </a:lnTo>
                <a:lnTo>
                  <a:pt x="1037" y="3622"/>
                </a:lnTo>
                <a:lnTo>
                  <a:pt x="1038" y="3597"/>
                </a:lnTo>
                <a:lnTo>
                  <a:pt x="1041" y="3571"/>
                </a:lnTo>
                <a:lnTo>
                  <a:pt x="1043" y="3545"/>
                </a:lnTo>
                <a:lnTo>
                  <a:pt x="1046" y="3520"/>
                </a:lnTo>
                <a:lnTo>
                  <a:pt x="1049" y="3494"/>
                </a:lnTo>
                <a:lnTo>
                  <a:pt x="1053" y="3469"/>
                </a:lnTo>
                <a:lnTo>
                  <a:pt x="1058" y="3444"/>
                </a:lnTo>
                <a:lnTo>
                  <a:pt x="1064" y="3419"/>
                </a:lnTo>
                <a:lnTo>
                  <a:pt x="1069" y="3394"/>
                </a:lnTo>
                <a:lnTo>
                  <a:pt x="1076" y="3370"/>
                </a:lnTo>
                <a:lnTo>
                  <a:pt x="1083" y="3346"/>
                </a:lnTo>
                <a:lnTo>
                  <a:pt x="1091" y="3322"/>
                </a:lnTo>
                <a:lnTo>
                  <a:pt x="1100" y="3299"/>
                </a:lnTo>
                <a:lnTo>
                  <a:pt x="1108" y="3275"/>
                </a:lnTo>
                <a:lnTo>
                  <a:pt x="1118" y="3252"/>
                </a:lnTo>
                <a:lnTo>
                  <a:pt x="1138" y="3207"/>
                </a:lnTo>
                <a:lnTo>
                  <a:pt x="1161" y="3163"/>
                </a:lnTo>
                <a:lnTo>
                  <a:pt x="1185" y="3120"/>
                </a:lnTo>
                <a:lnTo>
                  <a:pt x="1212" y="3079"/>
                </a:lnTo>
                <a:lnTo>
                  <a:pt x="1240" y="3039"/>
                </a:lnTo>
                <a:lnTo>
                  <a:pt x="1271" y="3000"/>
                </a:lnTo>
                <a:lnTo>
                  <a:pt x="1303" y="2963"/>
                </a:lnTo>
                <a:lnTo>
                  <a:pt x="1337" y="2928"/>
                </a:lnTo>
                <a:lnTo>
                  <a:pt x="1373" y="2894"/>
                </a:lnTo>
                <a:lnTo>
                  <a:pt x="1409" y="2862"/>
                </a:lnTo>
                <a:lnTo>
                  <a:pt x="1448" y="2831"/>
                </a:lnTo>
                <a:lnTo>
                  <a:pt x="1488" y="2802"/>
                </a:lnTo>
                <a:lnTo>
                  <a:pt x="1530" y="2776"/>
                </a:lnTo>
                <a:lnTo>
                  <a:pt x="1572" y="2752"/>
                </a:lnTo>
                <a:lnTo>
                  <a:pt x="1616" y="2729"/>
                </a:lnTo>
                <a:lnTo>
                  <a:pt x="1661" y="2709"/>
                </a:lnTo>
                <a:lnTo>
                  <a:pt x="1684" y="2700"/>
                </a:lnTo>
                <a:lnTo>
                  <a:pt x="1708" y="2690"/>
                </a:lnTo>
                <a:lnTo>
                  <a:pt x="1731" y="2682"/>
                </a:lnTo>
                <a:lnTo>
                  <a:pt x="1755" y="2674"/>
                </a:lnTo>
                <a:lnTo>
                  <a:pt x="1779" y="2667"/>
                </a:lnTo>
                <a:lnTo>
                  <a:pt x="1804" y="2661"/>
                </a:lnTo>
                <a:lnTo>
                  <a:pt x="1828" y="2655"/>
                </a:lnTo>
                <a:lnTo>
                  <a:pt x="1852" y="2649"/>
                </a:lnTo>
                <a:lnTo>
                  <a:pt x="1878" y="2645"/>
                </a:lnTo>
                <a:lnTo>
                  <a:pt x="1903" y="2640"/>
                </a:lnTo>
                <a:lnTo>
                  <a:pt x="1929" y="2636"/>
                </a:lnTo>
                <a:lnTo>
                  <a:pt x="1954" y="2633"/>
                </a:lnTo>
                <a:lnTo>
                  <a:pt x="1980" y="2631"/>
                </a:lnTo>
                <a:lnTo>
                  <a:pt x="2006" y="2629"/>
                </a:lnTo>
                <a:lnTo>
                  <a:pt x="2032" y="2628"/>
                </a:lnTo>
                <a:lnTo>
                  <a:pt x="2058" y="2628"/>
                </a:lnTo>
                <a:lnTo>
                  <a:pt x="2085" y="2628"/>
                </a:lnTo>
                <a:lnTo>
                  <a:pt x="2111" y="2629"/>
                </a:lnTo>
                <a:lnTo>
                  <a:pt x="2137" y="2631"/>
                </a:lnTo>
                <a:lnTo>
                  <a:pt x="2163" y="2633"/>
                </a:lnTo>
                <a:lnTo>
                  <a:pt x="2189" y="2636"/>
                </a:lnTo>
                <a:lnTo>
                  <a:pt x="2214" y="2640"/>
                </a:lnTo>
                <a:lnTo>
                  <a:pt x="2239" y="2645"/>
                </a:lnTo>
                <a:lnTo>
                  <a:pt x="2264" y="2649"/>
                </a:lnTo>
                <a:lnTo>
                  <a:pt x="2288" y="2655"/>
                </a:lnTo>
                <a:lnTo>
                  <a:pt x="2313" y="2661"/>
                </a:lnTo>
                <a:lnTo>
                  <a:pt x="2337" y="2667"/>
                </a:lnTo>
                <a:lnTo>
                  <a:pt x="2362" y="2674"/>
                </a:lnTo>
                <a:lnTo>
                  <a:pt x="2385" y="2682"/>
                </a:lnTo>
                <a:lnTo>
                  <a:pt x="2410" y="2690"/>
                </a:lnTo>
                <a:lnTo>
                  <a:pt x="2432" y="2700"/>
                </a:lnTo>
                <a:lnTo>
                  <a:pt x="2456" y="2709"/>
                </a:lnTo>
                <a:lnTo>
                  <a:pt x="2500" y="2729"/>
                </a:lnTo>
                <a:lnTo>
                  <a:pt x="2545" y="2752"/>
                </a:lnTo>
                <a:lnTo>
                  <a:pt x="2588" y="2776"/>
                </a:lnTo>
                <a:lnTo>
                  <a:pt x="2629" y="2802"/>
                </a:lnTo>
                <a:lnTo>
                  <a:pt x="2669" y="2831"/>
                </a:lnTo>
                <a:lnTo>
                  <a:pt x="2707" y="2862"/>
                </a:lnTo>
                <a:lnTo>
                  <a:pt x="2745" y="2894"/>
                </a:lnTo>
                <a:lnTo>
                  <a:pt x="2780" y="2928"/>
                </a:lnTo>
                <a:lnTo>
                  <a:pt x="2814" y="2963"/>
                </a:lnTo>
                <a:lnTo>
                  <a:pt x="2846" y="3000"/>
                </a:lnTo>
                <a:lnTo>
                  <a:pt x="2876" y="3039"/>
                </a:lnTo>
                <a:lnTo>
                  <a:pt x="2905" y="3079"/>
                </a:lnTo>
                <a:lnTo>
                  <a:pt x="2931" y="3120"/>
                </a:lnTo>
                <a:lnTo>
                  <a:pt x="2956" y="3163"/>
                </a:lnTo>
                <a:lnTo>
                  <a:pt x="2979" y="3207"/>
                </a:lnTo>
                <a:lnTo>
                  <a:pt x="3000" y="3252"/>
                </a:lnTo>
                <a:lnTo>
                  <a:pt x="3009" y="3275"/>
                </a:lnTo>
                <a:lnTo>
                  <a:pt x="3018" y="3299"/>
                </a:lnTo>
                <a:lnTo>
                  <a:pt x="3026" y="3322"/>
                </a:lnTo>
                <a:lnTo>
                  <a:pt x="3033" y="3346"/>
                </a:lnTo>
                <a:lnTo>
                  <a:pt x="3041" y="3370"/>
                </a:lnTo>
                <a:lnTo>
                  <a:pt x="3047" y="3394"/>
                </a:lnTo>
                <a:lnTo>
                  <a:pt x="3053" y="3419"/>
                </a:lnTo>
                <a:lnTo>
                  <a:pt x="3059" y="3444"/>
                </a:lnTo>
                <a:lnTo>
                  <a:pt x="3064" y="3469"/>
                </a:lnTo>
                <a:lnTo>
                  <a:pt x="3068" y="3494"/>
                </a:lnTo>
                <a:lnTo>
                  <a:pt x="3072" y="3520"/>
                </a:lnTo>
                <a:lnTo>
                  <a:pt x="3074" y="3545"/>
                </a:lnTo>
                <a:lnTo>
                  <a:pt x="3077" y="3571"/>
                </a:lnTo>
                <a:lnTo>
                  <a:pt x="3078" y="3597"/>
                </a:lnTo>
                <a:lnTo>
                  <a:pt x="3079" y="3622"/>
                </a:lnTo>
                <a:lnTo>
                  <a:pt x="3080" y="3649"/>
                </a:lnTo>
                <a:close/>
                <a:moveTo>
                  <a:pt x="0" y="0"/>
                </a:moveTo>
                <a:lnTo>
                  <a:pt x="0" y="462"/>
                </a:lnTo>
                <a:lnTo>
                  <a:pt x="4116" y="462"/>
                </a:lnTo>
                <a:lnTo>
                  <a:pt x="4116" y="0"/>
                </a:lnTo>
                <a:lnTo>
                  <a:pt x="0" y="0"/>
                </a:lnTo>
                <a:close/>
                <a:moveTo>
                  <a:pt x="2024" y="2698"/>
                </a:moveTo>
                <a:lnTo>
                  <a:pt x="1820" y="3321"/>
                </a:lnTo>
                <a:lnTo>
                  <a:pt x="1165" y="3321"/>
                </a:lnTo>
                <a:lnTo>
                  <a:pt x="1159" y="3321"/>
                </a:lnTo>
                <a:lnTo>
                  <a:pt x="1154" y="3323"/>
                </a:lnTo>
                <a:lnTo>
                  <a:pt x="1149" y="3325"/>
                </a:lnTo>
                <a:lnTo>
                  <a:pt x="1143" y="3328"/>
                </a:lnTo>
                <a:lnTo>
                  <a:pt x="1139" y="3331"/>
                </a:lnTo>
                <a:lnTo>
                  <a:pt x="1135" y="3335"/>
                </a:lnTo>
                <a:lnTo>
                  <a:pt x="1133" y="3340"/>
                </a:lnTo>
                <a:lnTo>
                  <a:pt x="1130" y="3345"/>
                </a:lnTo>
                <a:lnTo>
                  <a:pt x="1129" y="3352"/>
                </a:lnTo>
                <a:lnTo>
                  <a:pt x="1129" y="3357"/>
                </a:lnTo>
                <a:lnTo>
                  <a:pt x="1129" y="3363"/>
                </a:lnTo>
                <a:lnTo>
                  <a:pt x="1130" y="3368"/>
                </a:lnTo>
                <a:lnTo>
                  <a:pt x="1132" y="3373"/>
                </a:lnTo>
                <a:lnTo>
                  <a:pt x="1135" y="3378"/>
                </a:lnTo>
                <a:lnTo>
                  <a:pt x="1139" y="3382"/>
                </a:lnTo>
                <a:lnTo>
                  <a:pt x="1143" y="3386"/>
                </a:lnTo>
                <a:lnTo>
                  <a:pt x="1673" y="3772"/>
                </a:lnTo>
                <a:lnTo>
                  <a:pt x="1469" y="4400"/>
                </a:lnTo>
                <a:lnTo>
                  <a:pt x="1468" y="4405"/>
                </a:lnTo>
                <a:lnTo>
                  <a:pt x="1467" y="4411"/>
                </a:lnTo>
                <a:lnTo>
                  <a:pt x="1468" y="4416"/>
                </a:lnTo>
                <a:lnTo>
                  <a:pt x="1469" y="4422"/>
                </a:lnTo>
                <a:lnTo>
                  <a:pt x="1471" y="4427"/>
                </a:lnTo>
                <a:lnTo>
                  <a:pt x="1475" y="4431"/>
                </a:lnTo>
                <a:lnTo>
                  <a:pt x="1479" y="4436"/>
                </a:lnTo>
                <a:lnTo>
                  <a:pt x="1483" y="4439"/>
                </a:lnTo>
                <a:lnTo>
                  <a:pt x="1488" y="4442"/>
                </a:lnTo>
                <a:lnTo>
                  <a:pt x="1493" y="4444"/>
                </a:lnTo>
                <a:lnTo>
                  <a:pt x="1498" y="4446"/>
                </a:lnTo>
                <a:lnTo>
                  <a:pt x="1504" y="4446"/>
                </a:lnTo>
                <a:lnTo>
                  <a:pt x="1509" y="4446"/>
                </a:lnTo>
                <a:lnTo>
                  <a:pt x="1515" y="4444"/>
                </a:lnTo>
                <a:lnTo>
                  <a:pt x="1520" y="4442"/>
                </a:lnTo>
                <a:lnTo>
                  <a:pt x="1525" y="4439"/>
                </a:lnTo>
                <a:lnTo>
                  <a:pt x="2058" y="4052"/>
                </a:lnTo>
                <a:lnTo>
                  <a:pt x="2591" y="4439"/>
                </a:lnTo>
                <a:lnTo>
                  <a:pt x="2596" y="4442"/>
                </a:lnTo>
                <a:lnTo>
                  <a:pt x="2601" y="4444"/>
                </a:lnTo>
                <a:lnTo>
                  <a:pt x="2606" y="4446"/>
                </a:lnTo>
                <a:lnTo>
                  <a:pt x="2612" y="4446"/>
                </a:lnTo>
                <a:lnTo>
                  <a:pt x="2617" y="4446"/>
                </a:lnTo>
                <a:lnTo>
                  <a:pt x="2623" y="4444"/>
                </a:lnTo>
                <a:lnTo>
                  <a:pt x="2628" y="4442"/>
                </a:lnTo>
                <a:lnTo>
                  <a:pt x="2633" y="4439"/>
                </a:lnTo>
                <a:lnTo>
                  <a:pt x="2638" y="4436"/>
                </a:lnTo>
                <a:lnTo>
                  <a:pt x="2641" y="4431"/>
                </a:lnTo>
                <a:lnTo>
                  <a:pt x="2644" y="4427"/>
                </a:lnTo>
                <a:lnTo>
                  <a:pt x="2646" y="4422"/>
                </a:lnTo>
                <a:lnTo>
                  <a:pt x="2648" y="4416"/>
                </a:lnTo>
                <a:lnTo>
                  <a:pt x="2648" y="4411"/>
                </a:lnTo>
                <a:lnTo>
                  <a:pt x="2648" y="4405"/>
                </a:lnTo>
                <a:lnTo>
                  <a:pt x="2646" y="4400"/>
                </a:lnTo>
                <a:lnTo>
                  <a:pt x="2442" y="3772"/>
                </a:lnTo>
                <a:lnTo>
                  <a:pt x="2973" y="3386"/>
                </a:lnTo>
                <a:lnTo>
                  <a:pt x="2977" y="3382"/>
                </a:lnTo>
                <a:lnTo>
                  <a:pt x="2981" y="3378"/>
                </a:lnTo>
                <a:lnTo>
                  <a:pt x="2984" y="3373"/>
                </a:lnTo>
                <a:lnTo>
                  <a:pt x="2986" y="3368"/>
                </a:lnTo>
                <a:lnTo>
                  <a:pt x="2987" y="3363"/>
                </a:lnTo>
                <a:lnTo>
                  <a:pt x="2988" y="3357"/>
                </a:lnTo>
                <a:lnTo>
                  <a:pt x="2987" y="3352"/>
                </a:lnTo>
                <a:lnTo>
                  <a:pt x="2986" y="3345"/>
                </a:lnTo>
                <a:lnTo>
                  <a:pt x="2984" y="3340"/>
                </a:lnTo>
                <a:lnTo>
                  <a:pt x="2981" y="3335"/>
                </a:lnTo>
                <a:lnTo>
                  <a:pt x="2977" y="3331"/>
                </a:lnTo>
                <a:lnTo>
                  <a:pt x="2973" y="3328"/>
                </a:lnTo>
                <a:lnTo>
                  <a:pt x="2968" y="3325"/>
                </a:lnTo>
                <a:lnTo>
                  <a:pt x="2963" y="3323"/>
                </a:lnTo>
                <a:lnTo>
                  <a:pt x="2958" y="3321"/>
                </a:lnTo>
                <a:lnTo>
                  <a:pt x="2952" y="3321"/>
                </a:lnTo>
                <a:lnTo>
                  <a:pt x="2296" y="3321"/>
                </a:lnTo>
                <a:lnTo>
                  <a:pt x="2093" y="2698"/>
                </a:lnTo>
                <a:lnTo>
                  <a:pt x="2091" y="2691"/>
                </a:lnTo>
                <a:lnTo>
                  <a:pt x="2088" y="2687"/>
                </a:lnTo>
                <a:lnTo>
                  <a:pt x="2084" y="2682"/>
                </a:lnTo>
                <a:lnTo>
                  <a:pt x="2080" y="2679"/>
                </a:lnTo>
                <a:lnTo>
                  <a:pt x="2075" y="2676"/>
                </a:lnTo>
                <a:lnTo>
                  <a:pt x="2069" y="2674"/>
                </a:lnTo>
                <a:lnTo>
                  <a:pt x="2064" y="2673"/>
                </a:lnTo>
                <a:lnTo>
                  <a:pt x="2058" y="2672"/>
                </a:lnTo>
                <a:lnTo>
                  <a:pt x="2053" y="2673"/>
                </a:lnTo>
                <a:lnTo>
                  <a:pt x="2047" y="2674"/>
                </a:lnTo>
                <a:lnTo>
                  <a:pt x="2042" y="2676"/>
                </a:lnTo>
                <a:lnTo>
                  <a:pt x="2037" y="2679"/>
                </a:lnTo>
                <a:lnTo>
                  <a:pt x="2033" y="2682"/>
                </a:lnTo>
                <a:lnTo>
                  <a:pt x="2030" y="2687"/>
                </a:lnTo>
                <a:lnTo>
                  <a:pt x="2027" y="2691"/>
                </a:lnTo>
                <a:lnTo>
                  <a:pt x="2024" y="2698"/>
                </a:lnTo>
                <a:close/>
              </a:path>
            </a:pathLst>
          </a:custGeom>
          <a:solidFill>
            <a:schemeClr val="bg1"/>
          </a:solidFill>
          <a:ln>
            <a:noFill/>
          </a:ln>
        </p:spPr>
        <p:txBody>
          <a:bodyPr/>
          <a:lstStyle/>
          <a:p>
            <a:endParaRPr lang="zh-CN" altLang="en-US" sz="1600"/>
          </a:p>
        </p:txBody>
      </p:sp>
      <p:sp>
        <p:nvSpPr>
          <p:cNvPr id="18" name="KSO_Shape"/>
          <p:cNvSpPr/>
          <p:nvPr/>
        </p:nvSpPr>
        <p:spPr bwMode="auto">
          <a:xfrm>
            <a:off x="3890617" y="2226898"/>
            <a:ext cx="1016208" cy="1017904"/>
          </a:xfrm>
          <a:custGeom>
            <a:avLst/>
            <a:gdLst>
              <a:gd name="T0" fmla="*/ 1677554 w 4408"/>
              <a:gd name="T1" fmla="*/ 780497 h 4408"/>
              <a:gd name="T2" fmla="*/ 1588217 w 4408"/>
              <a:gd name="T3" fmla="*/ 591639 h 4408"/>
              <a:gd name="T4" fmla="*/ 1608502 w 4408"/>
              <a:gd name="T5" fmla="*/ 502180 h 4408"/>
              <a:gd name="T6" fmla="*/ 1696976 w 4408"/>
              <a:gd name="T7" fmla="*/ 375555 h 4408"/>
              <a:gd name="T8" fmla="*/ 1554554 w 4408"/>
              <a:gd name="T9" fmla="*/ 213924 h 4408"/>
              <a:gd name="T10" fmla="*/ 1473848 w 4408"/>
              <a:gd name="T11" fmla="*/ 222135 h 4408"/>
              <a:gd name="T12" fmla="*/ 1343079 w 4408"/>
              <a:gd name="T13" fmla="*/ 316780 h 4408"/>
              <a:gd name="T14" fmla="*/ 1147142 w 4408"/>
              <a:gd name="T15" fmla="*/ 246336 h 4408"/>
              <a:gd name="T16" fmla="*/ 1097941 w 4408"/>
              <a:gd name="T17" fmla="*/ 168978 h 4408"/>
              <a:gd name="T18" fmla="*/ 1070752 w 4408"/>
              <a:gd name="T19" fmla="*/ 16855 h 4408"/>
              <a:gd name="T20" fmla="*/ 856688 w 4408"/>
              <a:gd name="T21" fmla="*/ 3025 h 4408"/>
              <a:gd name="T22" fmla="*/ 805761 w 4408"/>
              <a:gd name="T23" fmla="*/ 65690 h 4408"/>
              <a:gd name="T24" fmla="*/ 779866 w 4408"/>
              <a:gd name="T25" fmla="*/ 225592 h 4408"/>
              <a:gd name="T26" fmla="*/ 591266 w 4408"/>
              <a:gd name="T27" fmla="*/ 314619 h 4408"/>
              <a:gd name="T28" fmla="*/ 502360 w 4408"/>
              <a:gd name="T29" fmla="*/ 294739 h 4408"/>
              <a:gd name="T30" fmla="*/ 375044 w 4408"/>
              <a:gd name="T31" fmla="*/ 206145 h 4408"/>
              <a:gd name="T32" fmla="*/ 214064 w 4408"/>
              <a:gd name="T33" fmla="*/ 348328 h 4408"/>
              <a:gd name="T34" fmla="*/ 221833 w 4408"/>
              <a:gd name="T35" fmla="*/ 428711 h 4408"/>
              <a:gd name="T36" fmla="*/ 316780 w 4408"/>
              <a:gd name="T37" fmla="*/ 560091 h 4408"/>
              <a:gd name="T38" fmla="*/ 246001 w 4408"/>
              <a:gd name="T39" fmla="*/ 756728 h 4408"/>
              <a:gd name="T40" fmla="*/ 168748 w 4408"/>
              <a:gd name="T41" fmla="*/ 805563 h 4408"/>
              <a:gd name="T42" fmla="*/ 16832 w 4408"/>
              <a:gd name="T43" fmla="*/ 832357 h 4408"/>
              <a:gd name="T44" fmla="*/ 3453 w 4408"/>
              <a:gd name="T45" fmla="*/ 1047577 h 4408"/>
              <a:gd name="T46" fmla="*/ 65600 w 4408"/>
              <a:gd name="T47" fmla="*/ 1098573 h 4408"/>
              <a:gd name="T48" fmla="*/ 225717 w 4408"/>
              <a:gd name="T49" fmla="*/ 1124935 h 4408"/>
              <a:gd name="T50" fmla="*/ 314191 w 4408"/>
              <a:gd name="T51" fmla="*/ 1313361 h 4408"/>
              <a:gd name="T52" fmla="*/ 294338 w 4408"/>
              <a:gd name="T53" fmla="*/ 1402820 h 4408"/>
              <a:gd name="T54" fmla="*/ 205864 w 4408"/>
              <a:gd name="T55" fmla="*/ 1529445 h 4408"/>
              <a:gd name="T56" fmla="*/ 348286 w 4408"/>
              <a:gd name="T57" fmla="*/ 1691076 h 4408"/>
              <a:gd name="T58" fmla="*/ 428560 w 4408"/>
              <a:gd name="T59" fmla="*/ 1682865 h 4408"/>
              <a:gd name="T60" fmla="*/ 559329 w 4408"/>
              <a:gd name="T61" fmla="*/ 1588220 h 4408"/>
              <a:gd name="T62" fmla="*/ 755698 w 4408"/>
              <a:gd name="T63" fmla="*/ 1658664 h 4408"/>
              <a:gd name="T64" fmla="*/ 804467 w 4408"/>
              <a:gd name="T65" fmla="*/ 1736886 h 4408"/>
              <a:gd name="T66" fmla="*/ 831656 w 4408"/>
              <a:gd name="T67" fmla="*/ 1888578 h 4408"/>
              <a:gd name="T68" fmla="*/ 1046152 w 4408"/>
              <a:gd name="T69" fmla="*/ 1901543 h 4408"/>
              <a:gd name="T70" fmla="*/ 1097510 w 4408"/>
              <a:gd name="T71" fmla="*/ 1839310 h 4408"/>
              <a:gd name="T72" fmla="*/ 1123405 w 4408"/>
              <a:gd name="T73" fmla="*/ 1679840 h 4408"/>
              <a:gd name="T74" fmla="*/ 1311574 w 4408"/>
              <a:gd name="T75" fmla="*/ 1590813 h 4408"/>
              <a:gd name="T76" fmla="*/ 1400911 w 4408"/>
              <a:gd name="T77" fmla="*/ 1610693 h 4408"/>
              <a:gd name="T78" fmla="*/ 1527364 w 4408"/>
              <a:gd name="T79" fmla="*/ 1699288 h 4408"/>
              <a:gd name="T80" fmla="*/ 1688776 w 4408"/>
              <a:gd name="T81" fmla="*/ 1556672 h 4408"/>
              <a:gd name="T82" fmla="*/ 1681007 w 4408"/>
              <a:gd name="T83" fmla="*/ 1475856 h 4408"/>
              <a:gd name="T84" fmla="*/ 1586059 w 4408"/>
              <a:gd name="T85" fmla="*/ 1344909 h 4408"/>
              <a:gd name="T86" fmla="*/ 1656407 w 4408"/>
              <a:gd name="T87" fmla="*/ 1148705 h 4408"/>
              <a:gd name="T88" fmla="*/ 1734092 w 4408"/>
              <a:gd name="T89" fmla="*/ 1099437 h 4408"/>
              <a:gd name="T90" fmla="*/ 1886008 w 4408"/>
              <a:gd name="T91" fmla="*/ 1072211 h 4408"/>
              <a:gd name="T92" fmla="*/ 1899387 w 4408"/>
              <a:gd name="T93" fmla="*/ 857423 h 4408"/>
              <a:gd name="T94" fmla="*/ 1836808 w 4408"/>
              <a:gd name="T95" fmla="*/ 805995 h 4408"/>
              <a:gd name="T96" fmla="*/ 1281363 w 4408"/>
              <a:gd name="T97" fmla="*/ 1111106 h 4408"/>
              <a:gd name="T98" fmla="*/ 1141100 w 4408"/>
              <a:gd name="T99" fmla="*/ 1265390 h 4408"/>
              <a:gd name="T100" fmla="*/ 951636 w 4408"/>
              <a:gd name="T101" fmla="*/ 1318547 h 4408"/>
              <a:gd name="T102" fmla="*/ 747066 w 4408"/>
              <a:gd name="T103" fmla="*/ 1256315 h 4408"/>
              <a:gd name="T104" fmla="*/ 614139 w 4408"/>
              <a:gd name="T105" fmla="*/ 1095116 h 4408"/>
              <a:gd name="T106" fmla="*/ 589539 w 4408"/>
              <a:gd name="T107" fmla="*/ 896318 h 4408"/>
              <a:gd name="T108" fmla="*/ 680603 w 4408"/>
              <a:gd name="T109" fmla="*/ 706164 h 4408"/>
              <a:gd name="T110" fmla="*/ 860140 w 4408"/>
              <a:gd name="T111" fmla="*/ 597689 h 4408"/>
              <a:gd name="T112" fmla="*/ 1060394 w 4408"/>
              <a:gd name="T113" fmla="*/ 602443 h 4408"/>
              <a:gd name="T114" fmla="*/ 1233458 w 4408"/>
              <a:gd name="T115" fmla="*/ 719561 h 4408"/>
              <a:gd name="T116" fmla="*/ 1315458 w 4408"/>
              <a:gd name="T117" fmla="*/ 914901 h 440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08">
                <a:moveTo>
                  <a:pt x="4239" y="1864"/>
                </a:moveTo>
                <a:lnTo>
                  <a:pt x="4036" y="1864"/>
                </a:lnTo>
                <a:lnTo>
                  <a:pt x="4018" y="1864"/>
                </a:lnTo>
                <a:lnTo>
                  <a:pt x="4001" y="1861"/>
                </a:lnTo>
                <a:lnTo>
                  <a:pt x="3983" y="1857"/>
                </a:lnTo>
                <a:lnTo>
                  <a:pt x="3966" y="1852"/>
                </a:lnTo>
                <a:lnTo>
                  <a:pt x="3949" y="1845"/>
                </a:lnTo>
                <a:lnTo>
                  <a:pt x="3933" y="1837"/>
                </a:lnTo>
                <a:lnTo>
                  <a:pt x="3916" y="1828"/>
                </a:lnTo>
                <a:lnTo>
                  <a:pt x="3901" y="1818"/>
                </a:lnTo>
                <a:lnTo>
                  <a:pt x="3887" y="1806"/>
                </a:lnTo>
                <a:lnTo>
                  <a:pt x="3873" y="1793"/>
                </a:lnTo>
                <a:lnTo>
                  <a:pt x="3861" y="1780"/>
                </a:lnTo>
                <a:lnTo>
                  <a:pt x="3848" y="1766"/>
                </a:lnTo>
                <a:lnTo>
                  <a:pt x="3838" y="1751"/>
                </a:lnTo>
                <a:lnTo>
                  <a:pt x="3829" y="1736"/>
                </a:lnTo>
                <a:lnTo>
                  <a:pt x="3822" y="1719"/>
                </a:lnTo>
                <a:lnTo>
                  <a:pt x="3816" y="1703"/>
                </a:lnTo>
                <a:lnTo>
                  <a:pt x="3699" y="1419"/>
                </a:lnTo>
                <a:lnTo>
                  <a:pt x="3691" y="1403"/>
                </a:lnTo>
                <a:lnTo>
                  <a:pt x="3685" y="1387"/>
                </a:lnTo>
                <a:lnTo>
                  <a:pt x="3680" y="1369"/>
                </a:lnTo>
                <a:lnTo>
                  <a:pt x="3677" y="1351"/>
                </a:lnTo>
                <a:lnTo>
                  <a:pt x="3675" y="1333"/>
                </a:lnTo>
                <a:lnTo>
                  <a:pt x="3675" y="1315"/>
                </a:lnTo>
                <a:lnTo>
                  <a:pt x="3675" y="1296"/>
                </a:lnTo>
                <a:lnTo>
                  <a:pt x="3678" y="1278"/>
                </a:lnTo>
                <a:lnTo>
                  <a:pt x="3681" y="1260"/>
                </a:lnTo>
                <a:lnTo>
                  <a:pt x="3685" y="1242"/>
                </a:lnTo>
                <a:lnTo>
                  <a:pt x="3691" y="1224"/>
                </a:lnTo>
                <a:lnTo>
                  <a:pt x="3698" y="1208"/>
                </a:lnTo>
                <a:lnTo>
                  <a:pt x="3706" y="1192"/>
                </a:lnTo>
                <a:lnTo>
                  <a:pt x="3717" y="1177"/>
                </a:lnTo>
                <a:lnTo>
                  <a:pt x="3727" y="1162"/>
                </a:lnTo>
                <a:lnTo>
                  <a:pt x="3739" y="1149"/>
                </a:lnTo>
                <a:lnTo>
                  <a:pt x="3883" y="1005"/>
                </a:lnTo>
                <a:lnTo>
                  <a:pt x="3895" y="992"/>
                </a:lnTo>
                <a:lnTo>
                  <a:pt x="3904" y="979"/>
                </a:lnTo>
                <a:lnTo>
                  <a:pt x="3913" y="965"/>
                </a:lnTo>
                <a:lnTo>
                  <a:pt x="3920" y="949"/>
                </a:lnTo>
                <a:lnTo>
                  <a:pt x="3926" y="933"/>
                </a:lnTo>
                <a:lnTo>
                  <a:pt x="3930" y="918"/>
                </a:lnTo>
                <a:lnTo>
                  <a:pt x="3932" y="902"/>
                </a:lnTo>
                <a:lnTo>
                  <a:pt x="3933" y="886"/>
                </a:lnTo>
                <a:lnTo>
                  <a:pt x="3932" y="869"/>
                </a:lnTo>
                <a:lnTo>
                  <a:pt x="3930" y="853"/>
                </a:lnTo>
                <a:lnTo>
                  <a:pt x="3926" y="837"/>
                </a:lnTo>
                <a:lnTo>
                  <a:pt x="3920" y="822"/>
                </a:lnTo>
                <a:lnTo>
                  <a:pt x="3913" y="806"/>
                </a:lnTo>
                <a:lnTo>
                  <a:pt x="3904" y="792"/>
                </a:lnTo>
                <a:lnTo>
                  <a:pt x="3895" y="778"/>
                </a:lnTo>
                <a:lnTo>
                  <a:pt x="3883" y="765"/>
                </a:lnTo>
                <a:lnTo>
                  <a:pt x="3643" y="525"/>
                </a:lnTo>
                <a:lnTo>
                  <a:pt x="3630" y="514"/>
                </a:lnTo>
                <a:lnTo>
                  <a:pt x="3616" y="504"/>
                </a:lnTo>
                <a:lnTo>
                  <a:pt x="3602" y="495"/>
                </a:lnTo>
                <a:lnTo>
                  <a:pt x="3587" y="489"/>
                </a:lnTo>
                <a:lnTo>
                  <a:pt x="3572" y="483"/>
                </a:lnTo>
                <a:lnTo>
                  <a:pt x="3555" y="479"/>
                </a:lnTo>
                <a:lnTo>
                  <a:pt x="3539" y="477"/>
                </a:lnTo>
                <a:lnTo>
                  <a:pt x="3523" y="476"/>
                </a:lnTo>
                <a:lnTo>
                  <a:pt x="3507" y="477"/>
                </a:lnTo>
                <a:lnTo>
                  <a:pt x="3490" y="479"/>
                </a:lnTo>
                <a:lnTo>
                  <a:pt x="3474" y="483"/>
                </a:lnTo>
                <a:lnTo>
                  <a:pt x="3459" y="489"/>
                </a:lnTo>
                <a:lnTo>
                  <a:pt x="3444" y="495"/>
                </a:lnTo>
                <a:lnTo>
                  <a:pt x="3430" y="504"/>
                </a:lnTo>
                <a:lnTo>
                  <a:pt x="3415" y="514"/>
                </a:lnTo>
                <a:lnTo>
                  <a:pt x="3403" y="525"/>
                </a:lnTo>
                <a:lnTo>
                  <a:pt x="3259" y="669"/>
                </a:lnTo>
                <a:lnTo>
                  <a:pt x="3246" y="682"/>
                </a:lnTo>
                <a:lnTo>
                  <a:pt x="3232" y="692"/>
                </a:lnTo>
                <a:lnTo>
                  <a:pt x="3217" y="702"/>
                </a:lnTo>
                <a:lnTo>
                  <a:pt x="3200" y="710"/>
                </a:lnTo>
                <a:lnTo>
                  <a:pt x="3183" y="717"/>
                </a:lnTo>
                <a:lnTo>
                  <a:pt x="3166" y="723"/>
                </a:lnTo>
                <a:lnTo>
                  <a:pt x="3149" y="727"/>
                </a:lnTo>
                <a:lnTo>
                  <a:pt x="3130" y="731"/>
                </a:lnTo>
                <a:lnTo>
                  <a:pt x="3112" y="733"/>
                </a:lnTo>
                <a:lnTo>
                  <a:pt x="3093" y="733"/>
                </a:lnTo>
                <a:lnTo>
                  <a:pt x="3075" y="733"/>
                </a:lnTo>
                <a:lnTo>
                  <a:pt x="3056" y="731"/>
                </a:lnTo>
                <a:lnTo>
                  <a:pt x="3039" y="728"/>
                </a:lnTo>
                <a:lnTo>
                  <a:pt x="3022" y="723"/>
                </a:lnTo>
                <a:lnTo>
                  <a:pt x="3005" y="717"/>
                </a:lnTo>
                <a:lnTo>
                  <a:pt x="2989" y="710"/>
                </a:lnTo>
                <a:lnTo>
                  <a:pt x="2705" y="592"/>
                </a:lnTo>
                <a:lnTo>
                  <a:pt x="2689" y="587"/>
                </a:lnTo>
                <a:lnTo>
                  <a:pt x="2673" y="579"/>
                </a:lnTo>
                <a:lnTo>
                  <a:pt x="2658" y="570"/>
                </a:lnTo>
                <a:lnTo>
                  <a:pt x="2642" y="560"/>
                </a:lnTo>
                <a:lnTo>
                  <a:pt x="2628" y="549"/>
                </a:lnTo>
                <a:lnTo>
                  <a:pt x="2615" y="536"/>
                </a:lnTo>
                <a:lnTo>
                  <a:pt x="2603" y="522"/>
                </a:lnTo>
                <a:lnTo>
                  <a:pt x="2591" y="507"/>
                </a:lnTo>
                <a:lnTo>
                  <a:pt x="2581" y="492"/>
                </a:lnTo>
                <a:lnTo>
                  <a:pt x="2571" y="476"/>
                </a:lnTo>
                <a:lnTo>
                  <a:pt x="2563" y="460"/>
                </a:lnTo>
                <a:lnTo>
                  <a:pt x="2556" y="442"/>
                </a:lnTo>
                <a:lnTo>
                  <a:pt x="2551" y="425"/>
                </a:lnTo>
                <a:lnTo>
                  <a:pt x="2547" y="408"/>
                </a:lnTo>
                <a:lnTo>
                  <a:pt x="2544" y="391"/>
                </a:lnTo>
                <a:lnTo>
                  <a:pt x="2543" y="373"/>
                </a:lnTo>
                <a:lnTo>
                  <a:pt x="2543" y="169"/>
                </a:lnTo>
                <a:lnTo>
                  <a:pt x="2543" y="152"/>
                </a:lnTo>
                <a:lnTo>
                  <a:pt x="2540" y="135"/>
                </a:lnTo>
                <a:lnTo>
                  <a:pt x="2536" y="119"/>
                </a:lnTo>
                <a:lnTo>
                  <a:pt x="2530" y="103"/>
                </a:lnTo>
                <a:lnTo>
                  <a:pt x="2523" y="88"/>
                </a:lnTo>
                <a:lnTo>
                  <a:pt x="2515" y="75"/>
                </a:lnTo>
                <a:lnTo>
                  <a:pt x="2505" y="62"/>
                </a:lnTo>
                <a:lnTo>
                  <a:pt x="2493" y="50"/>
                </a:lnTo>
                <a:lnTo>
                  <a:pt x="2481" y="39"/>
                </a:lnTo>
                <a:lnTo>
                  <a:pt x="2469" y="28"/>
                </a:lnTo>
                <a:lnTo>
                  <a:pt x="2455" y="20"/>
                </a:lnTo>
                <a:lnTo>
                  <a:pt x="2440" y="13"/>
                </a:lnTo>
                <a:lnTo>
                  <a:pt x="2424" y="7"/>
                </a:lnTo>
                <a:lnTo>
                  <a:pt x="2408" y="3"/>
                </a:lnTo>
                <a:lnTo>
                  <a:pt x="2391" y="1"/>
                </a:lnTo>
                <a:lnTo>
                  <a:pt x="2374" y="0"/>
                </a:lnTo>
                <a:lnTo>
                  <a:pt x="2035" y="0"/>
                </a:lnTo>
                <a:lnTo>
                  <a:pt x="2018" y="1"/>
                </a:lnTo>
                <a:lnTo>
                  <a:pt x="2001" y="3"/>
                </a:lnTo>
                <a:lnTo>
                  <a:pt x="1985" y="7"/>
                </a:lnTo>
                <a:lnTo>
                  <a:pt x="1969" y="13"/>
                </a:lnTo>
                <a:lnTo>
                  <a:pt x="1955" y="20"/>
                </a:lnTo>
                <a:lnTo>
                  <a:pt x="1941" y="28"/>
                </a:lnTo>
                <a:lnTo>
                  <a:pt x="1927" y="39"/>
                </a:lnTo>
                <a:lnTo>
                  <a:pt x="1915" y="50"/>
                </a:lnTo>
                <a:lnTo>
                  <a:pt x="1904" y="62"/>
                </a:lnTo>
                <a:lnTo>
                  <a:pt x="1894" y="75"/>
                </a:lnTo>
                <a:lnTo>
                  <a:pt x="1886" y="88"/>
                </a:lnTo>
                <a:lnTo>
                  <a:pt x="1879" y="103"/>
                </a:lnTo>
                <a:lnTo>
                  <a:pt x="1873" y="119"/>
                </a:lnTo>
                <a:lnTo>
                  <a:pt x="1869" y="135"/>
                </a:lnTo>
                <a:lnTo>
                  <a:pt x="1867" y="152"/>
                </a:lnTo>
                <a:lnTo>
                  <a:pt x="1866" y="169"/>
                </a:lnTo>
                <a:lnTo>
                  <a:pt x="1866" y="373"/>
                </a:lnTo>
                <a:lnTo>
                  <a:pt x="1864" y="391"/>
                </a:lnTo>
                <a:lnTo>
                  <a:pt x="1861" y="408"/>
                </a:lnTo>
                <a:lnTo>
                  <a:pt x="1858" y="425"/>
                </a:lnTo>
                <a:lnTo>
                  <a:pt x="1852" y="442"/>
                </a:lnTo>
                <a:lnTo>
                  <a:pt x="1845" y="460"/>
                </a:lnTo>
                <a:lnTo>
                  <a:pt x="1837" y="476"/>
                </a:lnTo>
                <a:lnTo>
                  <a:pt x="1828" y="492"/>
                </a:lnTo>
                <a:lnTo>
                  <a:pt x="1818" y="507"/>
                </a:lnTo>
                <a:lnTo>
                  <a:pt x="1807" y="522"/>
                </a:lnTo>
                <a:lnTo>
                  <a:pt x="1793" y="536"/>
                </a:lnTo>
                <a:lnTo>
                  <a:pt x="1780" y="549"/>
                </a:lnTo>
                <a:lnTo>
                  <a:pt x="1766" y="560"/>
                </a:lnTo>
                <a:lnTo>
                  <a:pt x="1751" y="570"/>
                </a:lnTo>
                <a:lnTo>
                  <a:pt x="1736" y="579"/>
                </a:lnTo>
                <a:lnTo>
                  <a:pt x="1719" y="587"/>
                </a:lnTo>
                <a:lnTo>
                  <a:pt x="1703" y="592"/>
                </a:lnTo>
                <a:lnTo>
                  <a:pt x="1419" y="710"/>
                </a:lnTo>
                <a:lnTo>
                  <a:pt x="1404" y="717"/>
                </a:lnTo>
                <a:lnTo>
                  <a:pt x="1387" y="723"/>
                </a:lnTo>
                <a:lnTo>
                  <a:pt x="1370" y="728"/>
                </a:lnTo>
                <a:lnTo>
                  <a:pt x="1352" y="731"/>
                </a:lnTo>
                <a:lnTo>
                  <a:pt x="1334" y="733"/>
                </a:lnTo>
                <a:lnTo>
                  <a:pt x="1316" y="733"/>
                </a:lnTo>
                <a:lnTo>
                  <a:pt x="1297" y="733"/>
                </a:lnTo>
                <a:lnTo>
                  <a:pt x="1278" y="731"/>
                </a:lnTo>
                <a:lnTo>
                  <a:pt x="1261" y="727"/>
                </a:lnTo>
                <a:lnTo>
                  <a:pt x="1243" y="723"/>
                </a:lnTo>
                <a:lnTo>
                  <a:pt x="1225" y="717"/>
                </a:lnTo>
                <a:lnTo>
                  <a:pt x="1208" y="710"/>
                </a:lnTo>
                <a:lnTo>
                  <a:pt x="1193" y="702"/>
                </a:lnTo>
                <a:lnTo>
                  <a:pt x="1178" y="692"/>
                </a:lnTo>
                <a:lnTo>
                  <a:pt x="1164" y="682"/>
                </a:lnTo>
                <a:lnTo>
                  <a:pt x="1150" y="669"/>
                </a:lnTo>
                <a:lnTo>
                  <a:pt x="1005" y="525"/>
                </a:lnTo>
                <a:lnTo>
                  <a:pt x="993" y="514"/>
                </a:lnTo>
                <a:lnTo>
                  <a:pt x="979" y="504"/>
                </a:lnTo>
                <a:lnTo>
                  <a:pt x="965" y="495"/>
                </a:lnTo>
                <a:lnTo>
                  <a:pt x="950" y="489"/>
                </a:lnTo>
                <a:lnTo>
                  <a:pt x="934" y="483"/>
                </a:lnTo>
                <a:lnTo>
                  <a:pt x="918" y="479"/>
                </a:lnTo>
                <a:lnTo>
                  <a:pt x="902" y="477"/>
                </a:lnTo>
                <a:lnTo>
                  <a:pt x="886" y="476"/>
                </a:lnTo>
                <a:lnTo>
                  <a:pt x="869" y="477"/>
                </a:lnTo>
                <a:lnTo>
                  <a:pt x="853" y="479"/>
                </a:lnTo>
                <a:lnTo>
                  <a:pt x="837" y="483"/>
                </a:lnTo>
                <a:lnTo>
                  <a:pt x="822" y="489"/>
                </a:lnTo>
                <a:lnTo>
                  <a:pt x="807" y="495"/>
                </a:lnTo>
                <a:lnTo>
                  <a:pt x="792" y="504"/>
                </a:lnTo>
                <a:lnTo>
                  <a:pt x="779" y="514"/>
                </a:lnTo>
                <a:lnTo>
                  <a:pt x="766" y="525"/>
                </a:lnTo>
                <a:lnTo>
                  <a:pt x="527" y="765"/>
                </a:lnTo>
                <a:lnTo>
                  <a:pt x="514" y="778"/>
                </a:lnTo>
                <a:lnTo>
                  <a:pt x="504" y="792"/>
                </a:lnTo>
                <a:lnTo>
                  <a:pt x="496" y="806"/>
                </a:lnTo>
                <a:lnTo>
                  <a:pt x="489" y="822"/>
                </a:lnTo>
                <a:lnTo>
                  <a:pt x="484" y="837"/>
                </a:lnTo>
                <a:lnTo>
                  <a:pt x="480" y="853"/>
                </a:lnTo>
                <a:lnTo>
                  <a:pt x="477" y="869"/>
                </a:lnTo>
                <a:lnTo>
                  <a:pt x="477" y="886"/>
                </a:lnTo>
                <a:lnTo>
                  <a:pt x="477" y="902"/>
                </a:lnTo>
                <a:lnTo>
                  <a:pt x="480" y="918"/>
                </a:lnTo>
                <a:lnTo>
                  <a:pt x="484" y="933"/>
                </a:lnTo>
                <a:lnTo>
                  <a:pt x="489" y="949"/>
                </a:lnTo>
                <a:lnTo>
                  <a:pt x="496" y="965"/>
                </a:lnTo>
                <a:lnTo>
                  <a:pt x="504" y="979"/>
                </a:lnTo>
                <a:lnTo>
                  <a:pt x="514" y="992"/>
                </a:lnTo>
                <a:lnTo>
                  <a:pt x="527" y="1005"/>
                </a:lnTo>
                <a:lnTo>
                  <a:pt x="670" y="1149"/>
                </a:lnTo>
                <a:lnTo>
                  <a:pt x="682" y="1162"/>
                </a:lnTo>
                <a:lnTo>
                  <a:pt x="693" y="1177"/>
                </a:lnTo>
                <a:lnTo>
                  <a:pt x="702" y="1192"/>
                </a:lnTo>
                <a:lnTo>
                  <a:pt x="710" y="1208"/>
                </a:lnTo>
                <a:lnTo>
                  <a:pt x="717" y="1224"/>
                </a:lnTo>
                <a:lnTo>
                  <a:pt x="723" y="1242"/>
                </a:lnTo>
                <a:lnTo>
                  <a:pt x="728" y="1260"/>
                </a:lnTo>
                <a:lnTo>
                  <a:pt x="732" y="1278"/>
                </a:lnTo>
                <a:lnTo>
                  <a:pt x="734" y="1296"/>
                </a:lnTo>
                <a:lnTo>
                  <a:pt x="735" y="1315"/>
                </a:lnTo>
                <a:lnTo>
                  <a:pt x="734" y="1333"/>
                </a:lnTo>
                <a:lnTo>
                  <a:pt x="732" y="1351"/>
                </a:lnTo>
                <a:lnTo>
                  <a:pt x="728" y="1369"/>
                </a:lnTo>
                <a:lnTo>
                  <a:pt x="723" y="1387"/>
                </a:lnTo>
                <a:lnTo>
                  <a:pt x="717" y="1403"/>
                </a:lnTo>
                <a:lnTo>
                  <a:pt x="710" y="1419"/>
                </a:lnTo>
                <a:lnTo>
                  <a:pt x="594" y="1703"/>
                </a:lnTo>
                <a:lnTo>
                  <a:pt x="587" y="1719"/>
                </a:lnTo>
                <a:lnTo>
                  <a:pt x="579" y="1736"/>
                </a:lnTo>
                <a:lnTo>
                  <a:pt x="570" y="1751"/>
                </a:lnTo>
                <a:lnTo>
                  <a:pt x="560" y="1766"/>
                </a:lnTo>
                <a:lnTo>
                  <a:pt x="549" y="1780"/>
                </a:lnTo>
                <a:lnTo>
                  <a:pt x="536" y="1793"/>
                </a:lnTo>
                <a:lnTo>
                  <a:pt x="523" y="1806"/>
                </a:lnTo>
                <a:lnTo>
                  <a:pt x="508" y="1818"/>
                </a:lnTo>
                <a:lnTo>
                  <a:pt x="493" y="1828"/>
                </a:lnTo>
                <a:lnTo>
                  <a:pt x="477" y="1837"/>
                </a:lnTo>
                <a:lnTo>
                  <a:pt x="460" y="1845"/>
                </a:lnTo>
                <a:lnTo>
                  <a:pt x="443" y="1852"/>
                </a:lnTo>
                <a:lnTo>
                  <a:pt x="426" y="1857"/>
                </a:lnTo>
                <a:lnTo>
                  <a:pt x="409" y="1861"/>
                </a:lnTo>
                <a:lnTo>
                  <a:pt x="391" y="1864"/>
                </a:lnTo>
                <a:lnTo>
                  <a:pt x="373" y="1865"/>
                </a:lnTo>
                <a:lnTo>
                  <a:pt x="170" y="1864"/>
                </a:lnTo>
                <a:lnTo>
                  <a:pt x="152" y="1865"/>
                </a:lnTo>
                <a:lnTo>
                  <a:pt x="136" y="1868"/>
                </a:lnTo>
                <a:lnTo>
                  <a:pt x="120" y="1873"/>
                </a:lnTo>
                <a:lnTo>
                  <a:pt x="104" y="1879"/>
                </a:lnTo>
                <a:lnTo>
                  <a:pt x="89" y="1886"/>
                </a:lnTo>
                <a:lnTo>
                  <a:pt x="75" y="1894"/>
                </a:lnTo>
                <a:lnTo>
                  <a:pt x="62" y="1904"/>
                </a:lnTo>
                <a:lnTo>
                  <a:pt x="50" y="1915"/>
                </a:lnTo>
                <a:lnTo>
                  <a:pt x="39" y="1926"/>
                </a:lnTo>
                <a:lnTo>
                  <a:pt x="30" y="1939"/>
                </a:lnTo>
                <a:lnTo>
                  <a:pt x="20" y="1954"/>
                </a:lnTo>
                <a:lnTo>
                  <a:pt x="13" y="1969"/>
                </a:lnTo>
                <a:lnTo>
                  <a:pt x="8" y="1984"/>
                </a:lnTo>
                <a:lnTo>
                  <a:pt x="3" y="2000"/>
                </a:lnTo>
                <a:lnTo>
                  <a:pt x="1" y="2018"/>
                </a:lnTo>
                <a:lnTo>
                  <a:pt x="0" y="2035"/>
                </a:lnTo>
                <a:lnTo>
                  <a:pt x="0" y="2374"/>
                </a:lnTo>
                <a:lnTo>
                  <a:pt x="1" y="2391"/>
                </a:lnTo>
                <a:lnTo>
                  <a:pt x="3" y="2408"/>
                </a:lnTo>
                <a:lnTo>
                  <a:pt x="8" y="2424"/>
                </a:lnTo>
                <a:lnTo>
                  <a:pt x="13" y="2440"/>
                </a:lnTo>
                <a:lnTo>
                  <a:pt x="20" y="2454"/>
                </a:lnTo>
                <a:lnTo>
                  <a:pt x="30" y="2468"/>
                </a:lnTo>
                <a:lnTo>
                  <a:pt x="39" y="2481"/>
                </a:lnTo>
                <a:lnTo>
                  <a:pt x="50" y="2493"/>
                </a:lnTo>
                <a:lnTo>
                  <a:pt x="62" y="2504"/>
                </a:lnTo>
                <a:lnTo>
                  <a:pt x="75" y="2515"/>
                </a:lnTo>
                <a:lnTo>
                  <a:pt x="89" y="2523"/>
                </a:lnTo>
                <a:lnTo>
                  <a:pt x="104" y="2530"/>
                </a:lnTo>
                <a:lnTo>
                  <a:pt x="120" y="2536"/>
                </a:lnTo>
                <a:lnTo>
                  <a:pt x="136" y="2540"/>
                </a:lnTo>
                <a:lnTo>
                  <a:pt x="152" y="2542"/>
                </a:lnTo>
                <a:lnTo>
                  <a:pt x="170" y="2543"/>
                </a:lnTo>
                <a:lnTo>
                  <a:pt x="373" y="2543"/>
                </a:lnTo>
                <a:lnTo>
                  <a:pt x="391" y="2544"/>
                </a:lnTo>
                <a:lnTo>
                  <a:pt x="408" y="2547"/>
                </a:lnTo>
                <a:lnTo>
                  <a:pt x="426" y="2551"/>
                </a:lnTo>
                <a:lnTo>
                  <a:pt x="443" y="2556"/>
                </a:lnTo>
                <a:lnTo>
                  <a:pt x="460" y="2563"/>
                </a:lnTo>
                <a:lnTo>
                  <a:pt x="477" y="2571"/>
                </a:lnTo>
                <a:lnTo>
                  <a:pt x="492" y="2581"/>
                </a:lnTo>
                <a:lnTo>
                  <a:pt x="507" y="2591"/>
                </a:lnTo>
                <a:lnTo>
                  <a:pt x="523" y="2603"/>
                </a:lnTo>
                <a:lnTo>
                  <a:pt x="536" y="2615"/>
                </a:lnTo>
                <a:lnTo>
                  <a:pt x="549" y="2628"/>
                </a:lnTo>
                <a:lnTo>
                  <a:pt x="560" y="2642"/>
                </a:lnTo>
                <a:lnTo>
                  <a:pt x="570" y="2658"/>
                </a:lnTo>
                <a:lnTo>
                  <a:pt x="579" y="2673"/>
                </a:lnTo>
                <a:lnTo>
                  <a:pt x="586" y="2689"/>
                </a:lnTo>
                <a:lnTo>
                  <a:pt x="593" y="2705"/>
                </a:lnTo>
                <a:lnTo>
                  <a:pt x="710" y="2989"/>
                </a:lnTo>
                <a:lnTo>
                  <a:pt x="717" y="3006"/>
                </a:lnTo>
                <a:lnTo>
                  <a:pt x="723" y="3022"/>
                </a:lnTo>
                <a:lnTo>
                  <a:pt x="728" y="3039"/>
                </a:lnTo>
                <a:lnTo>
                  <a:pt x="732" y="3057"/>
                </a:lnTo>
                <a:lnTo>
                  <a:pt x="734" y="3075"/>
                </a:lnTo>
                <a:lnTo>
                  <a:pt x="735" y="3094"/>
                </a:lnTo>
                <a:lnTo>
                  <a:pt x="734" y="3112"/>
                </a:lnTo>
                <a:lnTo>
                  <a:pt x="732" y="3130"/>
                </a:lnTo>
                <a:lnTo>
                  <a:pt x="727" y="3149"/>
                </a:lnTo>
                <a:lnTo>
                  <a:pt x="723" y="3166"/>
                </a:lnTo>
                <a:lnTo>
                  <a:pt x="717" y="3184"/>
                </a:lnTo>
                <a:lnTo>
                  <a:pt x="710" y="3200"/>
                </a:lnTo>
                <a:lnTo>
                  <a:pt x="702" y="3217"/>
                </a:lnTo>
                <a:lnTo>
                  <a:pt x="693" y="3232"/>
                </a:lnTo>
                <a:lnTo>
                  <a:pt x="682" y="3246"/>
                </a:lnTo>
                <a:lnTo>
                  <a:pt x="670" y="3259"/>
                </a:lnTo>
                <a:lnTo>
                  <a:pt x="526" y="3403"/>
                </a:lnTo>
                <a:lnTo>
                  <a:pt x="514" y="3415"/>
                </a:lnTo>
                <a:lnTo>
                  <a:pt x="504" y="3430"/>
                </a:lnTo>
                <a:lnTo>
                  <a:pt x="496" y="3444"/>
                </a:lnTo>
                <a:lnTo>
                  <a:pt x="489" y="3459"/>
                </a:lnTo>
                <a:lnTo>
                  <a:pt x="483" y="3474"/>
                </a:lnTo>
                <a:lnTo>
                  <a:pt x="480" y="3490"/>
                </a:lnTo>
                <a:lnTo>
                  <a:pt x="477" y="3507"/>
                </a:lnTo>
                <a:lnTo>
                  <a:pt x="477" y="3523"/>
                </a:lnTo>
                <a:lnTo>
                  <a:pt x="477" y="3539"/>
                </a:lnTo>
                <a:lnTo>
                  <a:pt x="480" y="3555"/>
                </a:lnTo>
                <a:lnTo>
                  <a:pt x="483" y="3572"/>
                </a:lnTo>
                <a:lnTo>
                  <a:pt x="489" y="3587"/>
                </a:lnTo>
                <a:lnTo>
                  <a:pt x="496" y="3602"/>
                </a:lnTo>
                <a:lnTo>
                  <a:pt x="504" y="3616"/>
                </a:lnTo>
                <a:lnTo>
                  <a:pt x="514" y="3630"/>
                </a:lnTo>
                <a:lnTo>
                  <a:pt x="526" y="3643"/>
                </a:lnTo>
                <a:lnTo>
                  <a:pt x="766" y="3883"/>
                </a:lnTo>
                <a:lnTo>
                  <a:pt x="779" y="3894"/>
                </a:lnTo>
                <a:lnTo>
                  <a:pt x="792" y="3904"/>
                </a:lnTo>
                <a:lnTo>
                  <a:pt x="807" y="3913"/>
                </a:lnTo>
                <a:lnTo>
                  <a:pt x="822" y="3921"/>
                </a:lnTo>
                <a:lnTo>
                  <a:pt x="837" y="3926"/>
                </a:lnTo>
                <a:lnTo>
                  <a:pt x="853" y="3930"/>
                </a:lnTo>
                <a:lnTo>
                  <a:pt x="869" y="3932"/>
                </a:lnTo>
                <a:lnTo>
                  <a:pt x="886" y="3933"/>
                </a:lnTo>
                <a:lnTo>
                  <a:pt x="902" y="3932"/>
                </a:lnTo>
                <a:lnTo>
                  <a:pt x="918" y="3930"/>
                </a:lnTo>
                <a:lnTo>
                  <a:pt x="934" y="3926"/>
                </a:lnTo>
                <a:lnTo>
                  <a:pt x="950" y="3921"/>
                </a:lnTo>
                <a:lnTo>
                  <a:pt x="965" y="3913"/>
                </a:lnTo>
                <a:lnTo>
                  <a:pt x="979" y="3904"/>
                </a:lnTo>
                <a:lnTo>
                  <a:pt x="993" y="3894"/>
                </a:lnTo>
                <a:lnTo>
                  <a:pt x="1005" y="3883"/>
                </a:lnTo>
                <a:lnTo>
                  <a:pt x="1150" y="3739"/>
                </a:lnTo>
                <a:lnTo>
                  <a:pt x="1163" y="3727"/>
                </a:lnTo>
                <a:lnTo>
                  <a:pt x="1177" y="3717"/>
                </a:lnTo>
                <a:lnTo>
                  <a:pt x="1192" y="3706"/>
                </a:lnTo>
                <a:lnTo>
                  <a:pt x="1208" y="3698"/>
                </a:lnTo>
                <a:lnTo>
                  <a:pt x="1225" y="3691"/>
                </a:lnTo>
                <a:lnTo>
                  <a:pt x="1243" y="3685"/>
                </a:lnTo>
                <a:lnTo>
                  <a:pt x="1260" y="3681"/>
                </a:lnTo>
                <a:lnTo>
                  <a:pt x="1278" y="3678"/>
                </a:lnTo>
                <a:lnTo>
                  <a:pt x="1296" y="3675"/>
                </a:lnTo>
                <a:lnTo>
                  <a:pt x="1315" y="3675"/>
                </a:lnTo>
                <a:lnTo>
                  <a:pt x="1333" y="3675"/>
                </a:lnTo>
                <a:lnTo>
                  <a:pt x="1351" y="3677"/>
                </a:lnTo>
                <a:lnTo>
                  <a:pt x="1370" y="3681"/>
                </a:lnTo>
                <a:lnTo>
                  <a:pt x="1387" y="3685"/>
                </a:lnTo>
                <a:lnTo>
                  <a:pt x="1403" y="3691"/>
                </a:lnTo>
                <a:lnTo>
                  <a:pt x="1419" y="3699"/>
                </a:lnTo>
                <a:lnTo>
                  <a:pt x="1703" y="3816"/>
                </a:lnTo>
                <a:lnTo>
                  <a:pt x="1719" y="3822"/>
                </a:lnTo>
                <a:lnTo>
                  <a:pt x="1736" y="3829"/>
                </a:lnTo>
                <a:lnTo>
                  <a:pt x="1751" y="3838"/>
                </a:lnTo>
                <a:lnTo>
                  <a:pt x="1766" y="3848"/>
                </a:lnTo>
                <a:lnTo>
                  <a:pt x="1780" y="3861"/>
                </a:lnTo>
                <a:lnTo>
                  <a:pt x="1793" y="3873"/>
                </a:lnTo>
                <a:lnTo>
                  <a:pt x="1807" y="3887"/>
                </a:lnTo>
                <a:lnTo>
                  <a:pt x="1818" y="3901"/>
                </a:lnTo>
                <a:lnTo>
                  <a:pt x="1828" y="3916"/>
                </a:lnTo>
                <a:lnTo>
                  <a:pt x="1837" y="3933"/>
                </a:lnTo>
                <a:lnTo>
                  <a:pt x="1845" y="3949"/>
                </a:lnTo>
                <a:lnTo>
                  <a:pt x="1852" y="3966"/>
                </a:lnTo>
                <a:lnTo>
                  <a:pt x="1858" y="3983"/>
                </a:lnTo>
                <a:lnTo>
                  <a:pt x="1861" y="4001"/>
                </a:lnTo>
                <a:lnTo>
                  <a:pt x="1864" y="4019"/>
                </a:lnTo>
                <a:lnTo>
                  <a:pt x="1866" y="4036"/>
                </a:lnTo>
                <a:lnTo>
                  <a:pt x="1866" y="4239"/>
                </a:lnTo>
                <a:lnTo>
                  <a:pt x="1867" y="4256"/>
                </a:lnTo>
                <a:lnTo>
                  <a:pt x="1869" y="4272"/>
                </a:lnTo>
                <a:lnTo>
                  <a:pt x="1873" y="4289"/>
                </a:lnTo>
                <a:lnTo>
                  <a:pt x="1879" y="4305"/>
                </a:lnTo>
                <a:lnTo>
                  <a:pt x="1886" y="4319"/>
                </a:lnTo>
                <a:lnTo>
                  <a:pt x="1894" y="4333"/>
                </a:lnTo>
                <a:lnTo>
                  <a:pt x="1904" y="4347"/>
                </a:lnTo>
                <a:lnTo>
                  <a:pt x="1915" y="4359"/>
                </a:lnTo>
                <a:lnTo>
                  <a:pt x="1927" y="4370"/>
                </a:lnTo>
                <a:lnTo>
                  <a:pt x="1941" y="4379"/>
                </a:lnTo>
                <a:lnTo>
                  <a:pt x="1954" y="4388"/>
                </a:lnTo>
                <a:lnTo>
                  <a:pt x="1969" y="4395"/>
                </a:lnTo>
                <a:lnTo>
                  <a:pt x="1984" y="4400"/>
                </a:lnTo>
                <a:lnTo>
                  <a:pt x="2000" y="4405"/>
                </a:lnTo>
                <a:lnTo>
                  <a:pt x="2018" y="4407"/>
                </a:lnTo>
                <a:lnTo>
                  <a:pt x="2035" y="4408"/>
                </a:lnTo>
                <a:lnTo>
                  <a:pt x="2374" y="4408"/>
                </a:lnTo>
                <a:lnTo>
                  <a:pt x="2391" y="4407"/>
                </a:lnTo>
                <a:lnTo>
                  <a:pt x="2408" y="4405"/>
                </a:lnTo>
                <a:lnTo>
                  <a:pt x="2424" y="4400"/>
                </a:lnTo>
                <a:lnTo>
                  <a:pt x="2440" y="4395"/>
                </a:lnTo>
                <a:lnTo>
                  <a:pt x="2455" y="4388"/>
                </a:lnTo>
                <a:lnTo>
                  <a:pt x="2469" y="4379"/>
                </a:lnTo>
                <a:lnTo>
                  <a:pt x="2481" y="4370"/>
                </a:lnTo>
                <a:lnTo>
                  <a:pt x="2493" y="4359"/>
                </a:lnTo>
                <a:lnTo>
                  <a:pt x="2505" y="4347"/>
                </a:lnTo>
                <a:lnTo>
                  <a:pt x="2515" y="4333"/>
                </a:lnTo>
                <a:lnTo>
                  <a:pt x="2523" y="4319"/>
                </a:lnTo>
                <a:lnTo>
                  <a:pt x="2530" y="4305"/>
                </a:lnTo>
                <a:lnTo>
                  <a:pt x="2536" y="4289"/>
                </a:lnTo>
                <a:lnTo>
                  <a:pt x="2540" y="4272"/>
                </a:lnTo>
                <a:lnTo>
                  <a:pt x="2543" y="4256"/>
                </a:lnTo>
                <a:lnTo>
                  <a:pt x="2543" y="4239"/>
                </a:lnTo>
                <a:lnTo>
                  <a:pt x="2543" y="4036"/>
                </a:lnTo>
                <a:lnTo>
                  <a:pt x="2544" y="4019"/>
                </a:lnTo>
                <a:lnTo>
                  <a:pt x="2547" y="4001"/>
                </a:lnTo>
                <a:lnTo>
                  <a:pt x="2551" y="3983"/>
                </a:lnTo>
                <a:lnTo>
                  <a:pt x="2556" y="3966"/>
                </a:lnTo>
                <a:lnTo>
                  <a:pt x="2563" y="3949"/>
                </a:lnTo>
                <a:lnTo>
                  <a:pt x="2571" y="3933"/>
                </a:lnTo>
                <a:lnTo>
                  <a:pt x="2581" y="3916"/>
                </a:lnTo>
                <a:lnTo>
                  <a:pt x="2591" y="3901"/>
                </a:lnTo>
                <a:lnTo>
                  <a:pt x="2603" y="3887"/>
                </a:lnTo>
                <a:lnTo>
                  <a:pt x="2615" y="3873"/>
                </a:lnTo>
                <a:lnTo>
                  <a:pt x="2628" y="3861"/>
                </a:lnTo>
                <a:lnTo>
                  <a:pt x="2642" y="3848"/>
                </a:lnTo>
                <a:lnTo>
                  <a:pt x="2658" y="3838"/>
                </a:lnTo>
                <a:lnTo>
                  <a:pt x="2673" y="3829"/>
                </a:lnTo>
                <a:lnTo>
                  <a:pt x="2689" y="3822"/>
                </a:lnTo>
                <a:lnTo>
                  <a:pt x="2705" y="3816"/>
                </a:lnTo>
                <a:lnTo>
                  <a:pt x="2989" y="3699"/>
                </a:lnTo>
                <a:lnTo>
                  <a:pt x="3006" y="3691"/>
                </a:lnTo>
                <a:lnTo>
                  <a:pt x="3022" y="3685"/>
                </a:lnTo>
                <a:lnTo>
                  <a:pt x="3039" y="3681"/>
                </a:lnTo>
                <a:lnTo>
                  <a:pt x="3057" y="3677"/>
                </a:lnTo>
                <a:lnTo>
                  <a:pt x="3076" y="3675"/>
                </a:lnTo>
                <a:lnTo>
                  <a:pt x="3094" y="3675"/>
                </a:lnTo>
                <a:lnTo>
                  <a:pt x="3112" y="3675"/>
                </a:lnTo>
                <a:lnTo>
                  <a:pt x="3130" y="3678"/>
                </a:lnTo>
                <a:lnTo>
                  <a:pt x="3149" y="3681"/>
                </a:lnTo>
                <a:lnTo>
                  <a:pt x="3167" y="3685"/>
                </a:lnTo>
                <a:lnTo>
                  <a:pt x="3184" y="3691"/>
                </a:lnTo>
                <a:lnTo>
                  <a:pt x="3201" y="3698"/>
                </a:lnTo>
                <a:lnTo>
                  <a:pt x="3217" y="3706"/>
                </a:lnTo>
                <a:lnTo>
                  <a:pt x="3232" y="3717"/>
                </a:lnTo>
                <a:lnTo>
                  <a:pt x="3246" y="3727"/>
                </a:lnTo>
                <a:lnTo>
                  <a:pt x="3259" y="3739"/>
                </a:lnTo>
                <a:lnTo>
                  <a:pt x="3403" y="3883"/>
                </a:lnTo>
                <a:lnTo>
                  <a:pt x="3415" y="3894"/>
                </a:lnTo>
                <a:lnTo>
                  <a:pt x="3430" y="3904"/>
                </a:lnTo>
                <a:lnTo>
                  <a:pt x="3444" y="3913"/>
                </a:lnTo>
                <a:lnTo>
                  <a:pt x="3459" y="3921"/>
                </a:lnTo>
                <a:lnTo>
                  <a:pt x="3474" y="3926"/>
                </a:lnTo>
                <a:lnTo>
                  <a:pt x="3490" y="3930"/>
                </a:lnTo>
                <a:lnTo>
                  <a:pt x="3507" y="3932"/>
                </a:lnTo>
                <a:lnTo>
                  <a:pt x="3523" y="3933"/>
                </a:lnTo>
                <a:lnTo>
                  <a:pt x="3539" y="3932"/>
                </a:lnTo>
                <a:lnTo>
                  <a:pt x="3555" y="3930"/>
                </a:lnTo>
                <a:lnTo>
                  <a:pt x="3572" y="3926"/>
                </a:lnTo>
                <a:lnTo>
                  <a:pt x="3587" y="3921"/>
                </a:lnTo>
                <a:lnTo>
                  <a:pt x="3602" y="3913"/>
                </a:lnTo>
                <a:lnTo>
                  <a:pt x="3616" y="3904"/>
                </a:lnTo>
                <a:lnTo>
                  <a:pt x="3630" y="3894"/>
                </a:lnTo>
                <a:lnTo>
                  <a:pt x="3643" y="3883"/>
                </a:lnTo>
                <a:lnTo>
                  <a:pt x="3883" y="3643"/>
                </a:lnTo>
                <a:lnTo>
                  <a:pt x="3895" y="3630"/>
                </a:lnTo>
                <a:lnTo>
                  <a:pt x="3904" y="3616"/>
                </a:lnTo>
                <a:lnTo>
                  <a:pt x="3913" y="3602"/>
                </a:lnTo>
                <a:lnTo>
                  <a:pt x="3920" y="3587"/>
                </a:lnTo>
                <a:lnTo>
                  <a:pt x="3926" y="3572"/>
                </a:lnTo>
                <a:lnTo>
                  <a:pt x="3930" y="3555"/>
                </a:lnTo>
                <a:lnTo>
                  <a:pt x="3932" y="3539"/>
                </a:lnTo>
                <a:lnTo>
                  <a:pt x="3933" y="3523"/>
                </a:lnTo>
                <a:lnTo>
                  <a:pt x="3932" y="3507"/>
                </a:lnTo>
                <a:lnTo>
                  <a:pt x="3930" y="3490"/>
                </a:lnTo>
                <a:lnTo>
                  <a:pt x="3926" y="3474"/>
                </a:lnTo>
                <a:lnTo>
                  <a:pt x="3920" y="3459"/>
                </a:lnTo>
                <a:lnTo>
                  <a:pt x="3913" y="3444"/>
                </a:lnTo>
                <a:lnTo>
                  <a:pt x="3904" y="3430"/>
                </a:lnTo>
                <a:lnTo>
                  <a:pt x="3895" y="3415"/>
                </a:lnTo>
                <a:lnTo>
                  <a:pt x="3883" y="3403"/>
                </a:lnTo>
                <a:lnTo>
                  <a:pt x="3739" y="3259"/>
                </a:lnTo>
                <a:lnTo>
                  <a:pt x="3727" y="3246"/>
                </a:lnTo>
                <a:lnTo>
                  <a:pt x="3717" y="3232"/>
                </a:lnTo>
                <a:lnTo>
                  <a:pt x="3706" y="3217"/>
                </a:lnTo>
                <a:lnTo>
                  <a:pt x="3698" y="3200"/>
                </a:lnTo>
                <a:lnTo>
                  <a:pt x="3691" y="3184"/>
                </a:lnTo>
                <a:lnTo>
                  <a:pt x="3685" y="3166"/>
                </a:lnTo>
                <a:lnTo>
                  <a:pt x="3681" y="3149"/>
                </a:lnTo>
                <a:lnTo>
                  <a:pt x="3678" y="3130"/>
                </a:lnTo>
                <a:lnTo>
                  <a:pt x="3675" y="3112"/>
                </a:lnTo>
                <a:lnTo>
                  <a:pt x="3675" y="3094"/>
                </a:lnTo>
                <a:lnTo>
                  <a:pt x="3675" y="3075"/>
                </a:lnTo>
                <a:lnTo>
                  <a:pt x="3677" y="3057"/>
                </a:lnTo>
                <a:lnTo>
                  <a:pt x="3680" y="3039"/>
                </a:lnTo>
                <a:lnTo>
                  <a:pt x="3685" y="3022"/>
                </a:lnTo>
                <a:lnTo>
                  <a:pt x="3691" y="3006"/>
                </a:lnTo>
                <a:lnTo>
                  <a:pt x="3699" y="2989"/>
                </a:lnTo>
                <a:lnTo>
                  <a:pt x="3816" y="2705"/>
                </a:lnTo>
                <a:lnTo>
                  <a:pt x="3822" y="2689"/>
                </a:lnTo>
                <a:lnTo>
                  <a:pt x="3829" y="2673"/>
                </a:lnTo>
                <a:lnTo>
                  <a:pt x="3838" y="2658"/>
                </a:lnTo>
                <a:lnTo>
                  <a:pt x="3848" y="2642"/>
                </a:lnTo>
                <a:lnTo>
                  <a:pt x="3861" y="2628"/>
                </a:lnTo>
                <a:lnTo>
                  <a:pt x="3873" y="2615"/>
                </a:lnTo>
                <a:lnTo>
                  <a:pt x="3887" y="2603"/>
                </a:lnTo>
                <a:lnTo>
                  <a:pt x="3901" y="2591"/>
                </a:lnTo>
                <a:lnTo>
                  <a:pt x="3916" y="2581"/>
                </a:lnTo>
                <a:lnTo>
                  <a:pt x="3933" y="2571"/>
                </a:lnTo>
                <a:lnTo>
                  <a:pt x="3949" y="2563"/>
                </a:lnTo>
                <a:lnTo>
                  <a:pt x="3966" y="2556"/>
                </a:lnTo>
                <a:lnTo>
                  <a:pt x="3983" y="2551"/>
                </a:lnTo>
                <a:lnTo>
                  <a:pt x="4001" y="2547"/>
                </a:lnTo>
                <a:lnTo>
                  <a:pt x="4018" y="2544"/>
                </a:lnTo>
                <a:lnTo>
                  <a:pt x="4036" y="2543"/>
                </a:lnTo>
                <a:lnTo>
                  <a:pt x="4239" y="2543"/>
                </a:lnTo>
                <a:lnTo>
                  <a:pt x="4256" y="2543"/>
                </a:lnTo>
                <a:lnTo>
                  <a:pt x="4273" y="2540"/>
                </a:lnTo>
                <a:lnTo>
                  <a:pt x="4290" y="2536"/>
                </a:lnTo>
                <a:lnTo>
                  <a:pt x="4305" y="2530"/>
                </a:lnTo>
                <a:lnTo>
                  <a:pt x="4320" y="2523"/>
                </a:lnTo>
                <a:lnTo>
                  <a:pt x="4333" y="2515"/>
                </a:lnTo>
                <a:lnTo>
                  <a:pt x="4346" y="2504"/>
                </a:lnTo>
                <a:lnTo>
                  <a:pt x="4359" y="2493"/>
                </a:lnTo>
                <a:lnTo>
                  <a:pt x="4370" y="2481"/>
                </a:lnTo>
                <a:lnTo>
                  <a:pt x="4380" y="2469"/>
                </a:lnTo>
                <a:lnTo>
                  <a:pt x="4388" y="2455"/>
                </a:lnTo>
                <a:lnTo>
                  <a:pt x="4395" y="2440"/>
                </a:lnTo>
                <a:lnTo>
                  <a:pt x="4401" y="2424"/>
                </a:lnTo>
                <a:lnTo>
                  <a:pt x="4405" y="2408"/>
                </a:lnTo>
                <a:lnTo>
                  <a:pt x="4407" y="2391"/>
                </a:lnTo>
                <a:lnTo>
                  <a:pt x="4408" y="2374"/>
                </a:lnTo>
                <a:lnTo>
                  <a:pt x="4408" y="2035"/>
                </a:lnTo>
                <a:lnTo>
                  <a:pt x="4407" y="2018"/>
                </a:lnTo>
                <a:lnTo>
                  <a:pt x="4405" y="2000"/>
                </a:lnTo>
                <a:lnTo>
                  <a:pt x="4401" y="1984"/>
                </a:lnTo>
                <a:lnTo>
                  <a:pt x="4395" y="1969"/>
                </a:lnTo>
                <a:lnTo>
                  <a:pt x="4388" y="1954"/>
                </a:lnTo>
                <a:lnTo>
                  <a:pt x="4380" y="1939"/>
                </a:lnTo>
                <a:lnTo>
                  <a:pt x="4370" y="1926"/>
                </a:lnTo>
                <a:lnTo>
                  <a:pt x="4359" y="1915"/>
                </a:lnTo>
                <a:lnTo>
                  <a:pt x="4346" y="1904"/>
                </a:lnTo>
                <a:lnTo>
                  <a:pt x="4333" y="1894"/>
                </a:lnTo>
                <a:lnTo>
                  <a:pt x="4320" y="1886"/>
                </a:lnTo>
                <a:lnTo>
                  <a:pt x="4305" y="1879"/>
                </a:lnTo>
                <a:lnTo>
                  <a:pt x="4290" y="1873"/>
                </a:lnTo>
                <a:lnTo>
                  <a:pt x="4273" y="1868"/>
                </a:lnTo>
                <a:lnTo>
                  <a:pt x="4256" y="1865"/>
                </a:lnTo>
                <a:lnTo>
                  <a:pt x="4239" y="1864"/>
                </a:lnTo>
                <a:close/>
                <a:moveTo>
                  <a:pt x="3052" y="2204"/>
                </a:moveTo>
                <a:lnTo>
                  <a:pt x="3052" y="2204"/>
                </a:lnTo>
                <a:lnTo>
                  <a:pt x="3051" y="2248"/>
                </a:lnTo>
                <a:lnTo>
                  <a:pt x="3048" y="2290"/>
                </a:lnTo>
                <a:lnTo>
                  <a:pt x="3043" y="2333"/>
                </a:lnTo>
                <a:lnTo>
                  <a:pt x="3035" y="2375"/>
                </a:lnTo>
                <a:lnTo>
                  <a:pt x="3026" y="2415"/>
                </a:lnTo>
                <a:lnTo>
                  <a:pt x="3015" y="2456"/>
                </a:lnTo>
                <a:lnTo>
                  <a:pt x="3002" y="2495"/>
                </a:lnTo>
                <a:lnTo>
                  <a:pt x="2986" y="2534"/>
                </a:lnTo>
                <a:lnTo>
                  <a:pt x="2969" y="2571"/>
                </a:lnTo>
                <a:lnTo>
                  <a:pt x="2950" y="2608"/>
                </a:lnTo>
                <a:lnTo>
                  <a:pt x="2929" y="2643"/>
                </a:lnTo>
                <a:lnTo>
                  <a:pt x="2908" y="2678"/>
                </a:lnTo>
                <a:lnTo>
                  <a:pt x="2884" y="2711"/>
                </a:lnTo>
                <a:lnTo>
                  <a:pt x="2858" y="2743"/>
                </a:lnTo>
                <a:lnTo>
                  <a:pt x="2832" y="2774"/>
                </a:lnTo>
                <a:lnTo>
                  <a:pt x="2805" y="2804"/>
                </a:lnTo>
                <a:lnTo>
                  <a:pt x="2775" y="2831"/>
                </a:lnTo>
                <a:lnTo>
                  <a:pt x="2744" y="2858"/>
                </a:lnTo>
                <a:lnTo>
                  <a:pt x="2712" y="2883"/>
                </a:lnTo>
                <a:lnTo>
                  <a:pt x="2679" y="2907"/>
                </a:lnTo>
                <a:lnTo>
                  <a:pt x="2644" y="2928"/>
                </a:lnTo>
                <a:lnTo>
                  <a:pt x="2609" y="2949"/>
                </a:lnTo>
                <a:lnTo>
                  <a:pt x="2572" y="2968"/>
                </a:lnTo>
                <a:lnTo>
                  <a:pt x="2535" y="2985"/>
                </a:lnTo>
                <a:lnTo>
                  <a:pt x="2496" y="3000"/>
                </a:lnTo>
                <a:lnTo>
                  <a:pt x="2457" y="3014"/>
                </a:lnTo>
                <a:lnTo>
                  <a:pt x="2416" y="3025"/>
                </a:lnTo>
                <a:lnTo>
                  <a:pt x="2376" y="3034"/>
                </a:lnTo>
                <a:lnTo>
                  <a:pt x="2334" y="3042"/>
                </a:lnTo>
                <a:lnTo>
                  <a:pt x="2292" y="3047"/>
                </a:lnTo>
                <a:lnTo>
                  <a:pt x="2249" y="3050"/>
                </a:lnTo>
                <a:lnTo>
                  <a:pt x="2205" y="3051"/>
                </a:lnTo>
                <a:lnTo>
                  <a:pt x="2162" y="3050"/>
                </a:lnTo>
                <a:lnTo>
                  <a:pt x="2118" y="3047"/>
                </a:lnTo>
                <a:lnTo>
                  <a:pt x="2075" y="3042"/>
                </a:lnTo>
                <a:lnTo>
                  <a:pt x="2034" y="3034"/>
                </a:lnTo>
                <a:lnTo>
                  <a:pt x="1993" y="3025"/>
                </a:lnTo>
                <a:lnTo>
                  <a:pt x="1953" y="3014"/>
                </a:lnTo>
                <a:lnTo>
                  <a:pt x="1913" y="3000"/>
                </a:lnTo>
                <a:lnTo>
                  <a:pt x="1875" y="2985"/>
                </a:lnTo>
                <a:lnTo>
                  <a:pt x="1837" y="2968"/>
                </a:lnTo>
                <a:lnTo>
                  <a:pt x="1801" y="2949"/>
                </a:lnTo>
                <a:lnTo>
                  <a:pt x="1765" y="2928"/>
                </a:lnTo>
                <a:lnTo>
                  <a:pt x="1731" y="2907"/>
                </a:lnTo>
                <a:lnTo>
                  <a:pt x="1697" y="2883"/>
                </a:lnTo>
                <a:lnTo>
                  <a:pt x="1666" y="2858"/>
                </a:lnTo>
                <a:lnTo>
                  <a:pt x="1635" y="2831"/>
                </a:lnTo>
                <a:lnTo>
                  <a:pt x="1605" y="2804"/>
                </a:lnTo>
                <a:lnTo>
                  <a:pt x="1577" y="2774"/>
                </a:lnTo>
                <a:lnTo>
                  <a:pt x="1551" y="2743"/>
                </a:lnTo>
                <a:lnTo>
                  <a:pt x="1526" y="2711"/>
                </a:lnTo>
                <a:lnTo>
                  <a:pt x="1501" y="2678"/>
                </a:lnTo>
                <a:lnTo>
                  <a:pt x="1480" y="2643"/>
                </a:lnTo>
                <a:lnTo>
                  <a:pt x="1460" y="2608"/>
                </a:lnTo>
                <a:lnTo>
                  <a:pt x="1441" y="2571"/>
                </a:lnTo>
                <a:lnTo>
                  <a:pt x="1423" y="2534"/>
                </a:lnTo>
                <a:lnTo>
                  <a:pt x="1408" y="2495"/>
                </a:lnTo>
                <a:lnTo>
                  <a:pt x="1395" y="2456"/>
                </a:lnTo>
                <a:lnTo>
                  <a:pt x="1384" y="2415"/>
                </a:lnTo>
                <a:lnTo>
                  <a:pt x="1375" y="2375"/>
                </a:lnTo>
                <a:lnTo>
                  <a:pt x="1366" y="2333"/>
                </a:lnTo>
                <a:lnTo>
                  <a:pt x="1361" y="2290"/>
                </a:lnTo>
                <a:lnTo>
                  <a:pt x="1358" y="2248"/>
                </a:lnTo>
                <a:lnTo>
                  <a:pt x="1357" y="2204"/>
                </a:lnTo>
                <a:lnTo>
                  <a:pt x="1358" y="2161"/>
                </a:lnTo>
                <a:lnTo>
                  <a:pt x="1361" y="2117"/>
                </a:lnTo>
                <a:lnTo>
                  <a:pt x="1366" y="2074"/>
                </a:lnTo>
                <a:lnTo>
                  <a:pt x="1375" y="2033"/>
                </a:lnTo>
                <a:lnTo>
                  <a:pt x="1384" y="1992"/>
                </a:lnTo>
                <a:lnTo>
                  <a:pt x="1395" y="1952"/>
                </a:lnTo>
                <a:lnTo>
                  <a:pt x="1408" y="1912"/>
                </a:lnTo>
                <a:lnTo>
                  <a:pt x="1423" y="1874"/>
                </a:lnTo>
                <a:lnTo>
                  <a:pt x="1441" y="1836"/>
                </a:lnTo>
                <a:lnTo>
                  <a:pt x="1460" y="1799"/>
                </a:lnTo>
                <a:lnTo>
                  <a:pt x="1480" y="1764"/>
                </a:lnTo>
                <a:lnTo>
                  <a:pt x="1501" y="1729"/>
                </a:lnTo>
                <a:lnTo>
                  <a:pt x="1526" y="1697"/>
                </a:lnTo>
                <a:lnTo>
                  <a:pt x="1551" y="1665"/>
                </a:lnTo>
                <a:lnTo>
                  <a:pt x="1577" y="1634"/>
                </a:lnTo>
                <a:lnTo>
                  <a:pt x="1605" y="1605"/>
                </a:lnTo>
                <a:lnTo>
                  <a:pt x="1635" y="1576"/>
                </a:lnTo>
                <a:lnTo>
                  <a:pt x="1666" y="1550"/>
                </a:lnTo>
                <a:lnTo>
                  <a:pt x="1697" y="1525"/>
                </a:lnTo>
                <a:lnTo>
                  <a:pt x="1731" y="1501"/>
                </a:lnTo>
                <a:lnTo>
                  <a:pt x="1765" y="1479"/>
                </a:lnTo>
                <a:lnTo>
                  <a:pt x="1801" y="1459"/>
                </a:lnTo>
                <a:lnTo>
                  <a:pt x="1837" y="1439"/>
                </a:lnTo>
                <a:lnTo>
                  <a:pt x="1875" y="1423"/>
                </a:lnTo>
                <a:lnTo>
                  <a:pt x="1913" y="1408"/>
                </a:lnTo>
                <a:lnTo>
                  <a:pt x="1953" y="1394"/>
                </a:lnTo>
                <a:lnTo>
                  <a:pt x="1993" y="1383"/>
                </a:lnTo>
                <a:lnTo>
                  <a:pt x="2034" y="1373"/>
                </a:lnTo>
                <a:lnTo>
                  <a:pt x="2075" y="1365"/>
                </a:lnTo>
                <a:lnTo>
                  <a:pt x="2118" y="1360"/>
                </a:lnTo>
                <a:lnTo>
                  <a:pt x="2162" y="1357"/>
                </a:lnTo>
                <a:lnTo>
                  <a:pt x="2205" y="1356"/>
                </a:lnTo>
                <a:lnTo>
                  <a:pt x="2249" y="1357"/>
                </a:lnTo>
                <a:lnTo>
                  <a:pt x="2292" y="1360"/>
                </a:lnTo>
                <a:lnTo>
                  <a:pt x="2334" y="1365"/>
                </a:lnTo>
                <a:lnTo>
                  <a:pt x="2376" y="1373"/>
                </a:lnTo>
                <a:lnTo>
                  <a:pt x="2416" y="1383"/>
                </a:lnTo>
                <a:lnTo>
                  <a:pt x="2457" y="1394"/>
                </a:lnTo>
                <a:lnTo>
                  <a:pt x="2496" y="1408"/>
                </a:lnTo>
                <a:lnTo>
                  <a:pt x="2535" y="1423"/>
                </a:lnTo>
                <a:lnTo>
                  <a:pt x="2572" y="1439"/>
                </a:lnTo>
                <a:lnTo>
                  <a:pt x="2609" y="1459"/>
                </a:lnTo>
                <a:lnTo>
                  <a:pt x="2644" y="1479"/>
                </a:lnTo>
                <a:lnTo>
                  <a:pt x="2679" y="1501"/>
                </a:lnTo>
                <a:lnTo>
                  <a:pt x="2712" y="1525"/>
                </a:lnTo>
                <a:lnTo>
                  <a:pt x="2744" y="1550"/>
                </a:lnTo>
                <a:lnTo>
                  <a:pt x="2775" y="1576"/>
                </a:lnTo>
                <a:lnTo>
                  <a:pt x="2805" y="1605"/>
                </a:lnTo>
                <a:lnTo>
                  <a:pt x="2832" y="1634"/>
                </a:lnTo>
                <a:lnTo>
                  <a:pt x="2858" y="1665"/>
                </a:lnTo>
                <a:lnTo>
                  <a:pt x="2884" y="1697"/>
                </a:lnTo>
                <a:lnTo>
                  <a:pt x="2908" y="1729"/>
                </a:lnTo>
                <a:lnTo>
                  <a:pt x="2929" y="1764"/>
                </a:lnTo>
                <a:lnTo>
                  <a:pt x="2950" y="1799"/>
                </a:lnTo>
                <a:lnTo>
                  <a:pt x="2969" y="1836"/>
                </a:lnTo>
                <a:lnTo>
                  <a:pt x="2986" y="1874"/>
                </a:lnTo>
                <a:lnTo>
                  <a:pt x="3002" y="1912"/>
                </a:lnTo>
                <a:lnTo>
                  <a:pt x="3015" y="1952"/>
                </a:lnTo>
                <a:lnTo>
                  <a:pt x="3026" y="1992"/>
                </a:lnTo>
                <a:lnTo>
                  <a:pt x="3035" y="2033"/>
                </a:lnTo>
                <a:lnTo>
                  <a:pt x="3043" y="2074"/>
                </a:lnTo>
                <a:lnTo>
                  <a:pt x="3048" y="2117"/>
                </a:lnTo>
                <a:lnTo>
                  <a:pt x="3051" y="2161"/>
                </a:lnTo>
                <a:lnTo>
                  <a:pt x="3052" y="2204"/>
                </a:lnTo>
                <a:close/>
              </a:path>
            </a:pathLst>
          </a:custGeom>
          <a:solidFill>
            <a:srgbClr val="D9D28A"/>
          </a:solidFill>
          <a:ln>
            <a:noFill/>
          </a:ln>
        </p:spPr>
        <p:txBody>
          <a:bodyPr/>
          <a:lstStyle/>
          <a:p>
            <a:endParaRPr lang="zh-CN" altLang="en-US" sz="1600"/>
          </a:p>
        </p:txBody>
      </p:sp>
      <p:sp>
        <p:nvSpPr>
          <p:cNvPr id="20" name="文本框 19"/>
          <p:cNvSpPr txBox="1"/>
          <p:nvPr/>
        </p:nvSpPr>
        <p:spPr>
          <a:xfrm>
            <a:off x="1779889" y="3322464"/>
            <a:ext cx="1217000"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859985" y="3322464"/>
            <a:ext cx="1217000"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890617" y="5498014"/>
            <a:ext cx="1217000"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718076" y="5498014"/>
            <a:ext cx="1217000"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 name="KSO_Shape"/>
          <p:cNvSpPr/>
          <p:nvPr/>
        </p:nvSpPr>
        <p:spPr>
          <a:xfrm>
            <a:off x="6618512" y="1959060"/>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文本框 26"/>
          <p:cNvSpPr txBox="1"/>
          <p:nvPr/>
        </p:nvSpPr>
        <p:spPr>
          <a:xfrm>
            <a:off x="7092331" y="1903289"/>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28" name="TextBox 15"/>
          <p:cNvSpPr txBox="1"/>
          <p:nvPr/>
        </p:nvSpPr>
        <p:spPr>
          <a:xfrm>
            <a:off x="7092331" y="2168525"/>
            <a:ext cx="4305340" cy="33669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a:t>
            </a:r>
          </a:p>
        </p:txBody>
      </p:sp>
      <p:sp>
        <p:nvSpPr>
          <p:cNvPr id="36" name="KSO_Shape"/>
          <p:cNvSpPr/>
          <p:nvPr/>
        </p:nvSpPr>
        <p:spPr>
          <a:xfrm>
            <a:off x="6618512" y="3067724"/>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文本框 36"/>
          <p:cNvSpPr txBox="1"/>
          <p:nvPr/>
        </p:nvSpPr>
        <p:spPr>
          <a:xfrm>
            <a:off x="7092331" y="3011953"/>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38" name="TextBox 15"/>
          <p:cNvSpPr txBox="1"/>
          <p:nvPr/>
        </p:nvSpPr>
        <p:spPr>
          <a:xfrm>
            <a:off x="7092331" y="3283330"/>
            <a:ext cx="4305340" cy="33669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a:t>
            </a:r>
          </a:p>
        </p:txBody>
      </p:sp>
      <p:sp>
        <p:nvSpPr>
          <p:cNvPr id="40" name="KSO_Shape"/>
          <p:cNvSpPr/>
          <p:nvPr/>
        </p:nvSpPr>
        <p:spPr>
          <a:xfrm>
            <a:off x="6618512" y="4176388"/>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框 40"/>
          <p:cNvSpPr txBox="1"/>
          <p:nvPr/>
        </p:nvSpPr>
        <p:spPr>
          <a:xfrm>
            <a:off x="7092331" y="4120617"/>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42" name="TextBox 15"/>
          <p:cNvSpPr txBox="1"/>
          <p:nvPr/>
        </p:nvSpPr>
        <p:spPr>
          <a:xfrm>
            <a:off x="7092331" y="4391994"/>
            <a:ext cx="4305340" cy="33669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a:t>
            </a:r>
          </a:p>
        </p:txBody>
      </p:sp>
      <p:sp>
        <p:nvSpPr>
          <p:cNvPr id="44" name="KSO_Shape"/>
          <p:cNvSpPr/>
          <p:nvPr/>
        </p:nvSpPr>
        <p:spPr>
          <a:xfrm>
            <a:off x="6618512" y="5285051"/>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44"/>
          <p:cNvSpPr txBox="1"/>
          <p:nvPr/>
        </p:nvSpPr>
        <p:spPr>
          <a:xfrm>
            <a:off x="7092331" y="5229280"/>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46" name="TextBox 15"/>
          <p:cNvSpPr txBox="1"/>
          <p:nvPr/>
        </p:nvSpPr>
        <p:spPr>
          <a:xfrm>
            <a:off x="7092331" y="5500657"/>
            <a:ext cx="4305340" cy="33669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a:t>
            </a:r>
          </a:p>
        </p:txBody>
      </p:sp>
      <p:sp>
        <p:nvSpPr>
          <p:cNvPr id="30" name="矩形 29"/>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8"/>
          <p:cNvSpPr/>
          <p:nvPr/>
        </p:nvSpPr>
        <p:spPr>
          <a:xfrm>
            <a:off x="0" y="2083816"/>
            <a:ext cx="12192000" cy="3707887"/>
          </a:xfrm>
          <a:prstGeom prst="rect">
            <a:avLst/>
          </a:prstGeom>
          <a:solidFill>
            <a:srgbClr val="D9D28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ym typeface="微软雅黑" panose="020B0503020204020204" pitchFamily="34" charset="-122"/>
            </a:endParaRPr>
          </a:p>
        </p:txBody>
      </p:sp>
      <p:grpSp>
        <p:nvGrpSpPr>
          <p:cNvPr id="7" name="Group 31"/>
          <p:cNvGrpSpPr>
            <a:grpSpLocks noChangeAspect="1"/>
          </p:cNvGrpSpPr>
          <p:nvPr/>
        </p:nvGrpSpPr>
        <p:grpSpPr>
          <a:xfrm>
            <a:off x="5351228" y="2955431"/>
            <a:ext cx="1783966" cy="2323967"/>
            <a:chOff x="781924" y="1653977"/>
            <a:chExt cx="2806595" cy="3417112"/>
          </a:xfrm>
        </p:grpSpPr>
        <p:pic>
          <p:nvPicPr>
            <p:cNvPr id="8"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5354" t="8440" r="6203" b="10137"/>
            <a:stretch>
              <a:fillRect/>
            </a:stretch>
          </p:blipFill>
          <p:spPr>
            <a:xfrm>
              <a:off x="781924" y="1653977"/>
              <a:ext cx="2806595" cy="3417112"/>
            </a:xfrm>
            <a:prstGeom prst="rect">
              <a:avLst/>
            </a:prstGeom>
          </p:spPr>
        </p:pic>
        <p:sp>
          <p:nvSpPr>
            <p:cNvPr id="9" name="Rectangle 33"/>
            <p:cNvSpPr/>
            <p:nvPr/>
          </p:nvSpPr>
          <p:spPr>
            <a:xfrm rot="5400000">
              <a:off x="932526" y="2346477"/>
              <a:ext cx="2556286" cy="19636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0" name="Group 25"/>
          <p:cNvGrpSpPr>
            <a:grpSpLocks noChangeAspect="1"/>
          </p:cNvGrpSpPr>
          <p:nvPr/>
        </p:nvGrpSpPr>
        <p:grpSpPr>
          <a:xfrm>
            <a:off x="2201314" y="2955371"/>
            <a:ext cx="3900366" cy="2353112"/>
            <a:chOff x="3683126" y="1810922"/>
            <a:chExt cx="5304773" cy="3200400"/>
          </a:xfrm>
        </p:grpSpPr>
        <p:pic>
          <p:nvPicPr>
            <p:cNvPr id="11" name="Picture 26"/>
            <p:cNvPicPr>
              <a:picLocks noChangeAspect="1"/>
            </p:cNvPicPr>
            <p:nvPr/>
          </p:nvPicPr>
          <p:blipFill rotWithShape="1">
            <a:blip r:embed="rId3" cstate="print">
              <a:extLst>
                <a:ext uri="{28A0092B-C50C-407E-A947-70E740481C1C}">
                  <a14:useLocalDpi xmlns:a14="http://schemas.microsoft.com/office/drawing/2010/main" val="0"/>
                </a:ext>
              </a:extLst>
            </a:blip>
            <a:srcRect l="19221" t="29398" r="17922" b="13718"/>
            <a:stretch>
              <a:fillRect/>
            </a:stretch>
          </p:blipFill>
          <p:spPr>
            <a:xfrm>
              <a:off x="3683126" y="1810922"/>
              <a:ext cx="5304773" cy="3200400"/>
            </a:xfrm>
            <a:prstGeom prst="rect">
              <a:avLst/>
            </a:prstGeom>
          </p:spPr>
        </p:pic>
        <p:sp>
          <p:nvSpPr>
            <p:cNvPr id="12" name="Rectangle 27"/>
            <p:cNvSpPr>
              <a:spLocks noChangeAspect="1"/>
            </p:cNvSpPr>
            <p:nvPr/>
          </p:nvSpPr>
          <p:spPr>
            <a:xfrm>
              <a:off x="4469432" y="2201450"/>
              <a:ext cx="3675889" cy="2285998"/>
            </a:xfrm>
            <a:prstGeom prst="rect">
              <a:avLst/>
            </a:pr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3" name="Group 28"/>
          <p:cNvGrpSpPr>
            <a:grpSpLocks noChangeAspect="1"/>
          </p:cNvGrpSpPr>
          <p:nvPr/>
        </p:nvGrpSpPr>
        <p:grpSpPr>
          <a:xfrm>
            <a:off x="30886" y="2533504"/>
            <a:ext cx="3625809" cy="2961344"/>
            <a:chOff x="3785121" y="1812417"/>
            <a:chExt cx="4627889" cy="3779783"/>
          </a:xfrm>
        </p:grpSpPr>
        <p:pic>
          <p:nvPicPr>
            <p:cNvPr id="14"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5121" y="1812417"/>
              <a:ext cx="4627889" cy="3779783"/>
            </a:xfrm>
            <a:prstGeom prst="rect">
              <a:avLst/>
            </a:prstGeom>
          </p:spPr>
        </p:pic>
        <p:sp>
          <p:nvSpPr>
            <p:cNvPr id="15" name="Rectangle 30"/>
            <p:cNvSpPr/>
            <p:nvPr/>
          </p:nvSpPr>
          <p:spPr>
            <a:xfrm>
              <a:off x="4121834" y="1997958"/>
              <a:ext cx="3959999" cy="2484000"/>
            </a:xfrm>
            <a:prstGeom prst="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7" name="Rectangle 6"/>
          <p:cNvSpPr/>
          <p:nvPr/>
        </p:nvSpPr>
        <p:spPr bwMode="auto">
          <a:xfrm>
            <a:off x="7611708" y="3460484"/>
            <a:ext cx="4237392" cy="191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a:t>
            </a:r>
          </a:p>
        </p:txBody>
      </p:sp>
      <p:sp>
        <p:nvSpPr>
          <p:cNvPr id="18" name="矩形 17"/>
          <p:cNvSpPr/>
          <p:nvPr/>
        </p:nvSpPr>
        <p:spPr>
          <a:xfrm>
            <a:off x="7611708" y="2812290"/>
            <a:ext cx="3499676" cy="646331"/>
          </a:xfrm>
          <a:prstGeom prst="rect">
            <a:avLst/>
          </a:prstGeom>
        </p:spPr>
        <p:txBody>
          <a:bodyPr wrap="none">
            <a:spAutoFit/>
          </a:bodyPr>
          <a:lstStyle/>
          <a:p>
            <a:r>
              <a:rPr lang="en-US" altLang="zh-CN" sz="3600" dirty="0">
                <a:solidFill>
                  <a:srgbClr val="0B3A8C"/>
                </a:solidFill>
                <a:latin typeface="Impact" panose="020B0806030902050204" pitchFamily="34" charset="0"/>
                <a:ea typeface="微软雅黑" panose="020B0503020204020204" pitchFamily="34" charset="-122"/>
              </a:rPr>
              <a:t>Click Here to Title</a:t>
            </a:r>
            <a:endParaRPr lang="zh-CN" altLang="en-US" sz="3600" dirty="0">
              <a:solidFill>
                <a:srgbClr val="0B3A8C"/>
              </a:solidFill>
              <a:latin typeface="Impact" panose="020B0806030902050204" pitchFamily="34" charset="0"/>
              <a:ea typeface="微软雅黑" panose="020B0503020204020204" pitchFamily="34" charset="-122"/>
            </a:endParaRPr>
          </a:p>
        </p:txBody>
      </p:sp>
      <p:sp>
        <p:nvSpPr>
          <p:cNvPr id="19" name="矩形 18"/>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3865876" y="3039044"/>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4" name="任意多边形 3"/>
          <p:cNvSpPr/>
          <p:nvPr/>
        </p:nvSpPr>
        <p:spPr>
          <a:xfrm>
            <a:off x="4633319" y="1708266"/>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5" name="任意多边形 4"/>
          <p:cNvSpPr/>
          <p:nvPr/>
        </p:nvSpPr>
        <p:spPr>
          <a:xfrm>
            <a:off x="4633319" y="4369823"/>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6" name="任意多边形 5"/>
          <p:cNvSpPr/>
          <p:nvPr/>
        </p:nvSpPr>
        <p:spPr>
          <a:xfrm>
            <a:off x="6126758" y="1708266"/>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7" name="任意多边形 6"/>
          <p:cNvSpPr/>
          <p:nvPr/>
        </p:nvSpPr>
        <p:spPr>
          <a:xfrm>
            <a:off x="6126758" y="4369823"/>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8" name="任意多边形 7"/>
          <p:cNvSpPr/>
          <p:nvPr/>
        </p:nvSpPr>
        <p:spPr>
          <a:xfrm>
            <a:off x="6914269" y="3039044"/>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9" name="KSO_Shape"/>
          <p:cNvSpPr/>
          <p:nvPr/>
        </p:nvSpPr>
        <p:spPr bwMode="auto">
          <a:xfrm>
            <a:off x="4302698" y="3480885"/>
            <a:ext cx="538209" cy="720000"/>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rgbClr val="D9D28A"/>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0" name="KSO_Shape"/>
          <p:cNvSpPr/>
          <p:nvPr/>
        </p:nvSpPr>
        <p:spPr>
          <a:xfrm>
            <a:off x="7260196" y="3480885"/>
            <a:ext cx="720000" cy="720000"/>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rgbClr val="D9D28A"/>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1" name="KSO_Shape"/>
          <p:cNvSpPr/>
          <p:nvPr/>
        </p:nvSpPr>
        <p:spPr bwMode="auto">
          <a:xfrm>
            <a:off x="6472685" y="4804401"/>
            <a:ext cx="720000" cy="720000"/>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rgbClr val="D9D28A"/>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2" name="KSO_Shape"/>
          <p:cNvSpPr/>
          <p:nvPr/>
        </p:nvSpPr>
        <p:spPr bwMode="auto">
          <a:xfrm>
            <a:off x="6472685" y="2157369"/>
            <a:ext cx="720000" cy="720000"/>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rgbClr val="D9D28A"/>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3" name="KSO_Shape"/>
          <p:cNvSpPr/>
          <p:nvPr/>
        </p:nvSpPr>
        <p:spPr bwMode="auto">
          <a:xfrm>
            <a:off x="5011505" y="2113452"/>
            <a:ext cx="629434" cy="720000"/>
          </a:xfrm>
          <a:custGeom>
            <a:avLst/>
            <a:gdLst>
              <a:gd name="T0" fmla="*/ 928882 w 1282700"/>
              <a:gd name="T1" fmla="*/ 1017606 h 1516063"/>
              <a:gd name="T2" fmla="*/ 953834 w 1282700"/>
              <a:gd name="T3" fmla="*/ 1109512 h 1516063"/>
              <a:gd name="T4" fmla="*/ 917237 w 1282700"/>
              <a:gd name="T5" fmla="*/ 1195446 h 1516063"/>
              <a:gd name="T6" fmla="*/ 718619 w 1282700"/>
              <a:gd name="T7" fmla="*/ 1214690 h 1516063"/>
              <a:gd name="T8" fmla="*/ 666385 w 1282700"/>
              <a:gd name="T9" fmla="*/ 1138046 h 1516063"/>
              <a:gd name="T10" fmla="*/ 672706 w 1282700"/>
              <a:gd name="T11" fmla="*/ 1042491 h 1516063"/>
              <a:gd name="T12" fmla="*/ 734255 w 1282700"/>
              <a:gd name="T13" fmla="*/ 973146 h 1516063"/>
              <a:gd name="T14" fmla="*/ 673760 w 1282700"/>
              <a:gd name="T15" fmla="*/ 453398 h 1516063"/>
              <a:gd name="T16" fmla="*/ 520784 w 1282700"/>
              <a:gd name="T17" fmla="*/ 504920 h 1516063"/>
              <a:gd name="T18" fmla="*/ 387096 w 1282700"/>
              <a:gd name="T19" fmla="*/ 590347 h 1516063"/>
              <a:gd name="T20" fmla="*/ 278018 w 1282700"/>
              <a:gd name="T21" fmla="*/ 704694 h 1516063"/>
              <a:gd name="T22" fmla="*/ 198869 w 1282700"/>
              <a:gd name="T23" fmla="*/ 842641 h 1516063"/>
              <a:gd name="T24" fmla="*/ 154306 w 1282700"/>
              <a:gd name="T25" fmla="*/ 998871 h 1516063"/>
              <a:gd name="T26" fmla="*/ 150316 w 1282700"/>
              <a:gd name="T27" fmla="*/ 1166401 h 1516063"/>
              <a:gd name="T28" fmla="*/ 186897 w 1282700"/>
              <a:gd name="T29" fmla="*/ 1325623 h 1516063"/>
              <a:gd name="T30" fmla="*/ 259394 w 1282700"/>
              <a:gd name="T31" fmla="*/ 1467558 h 1516063"/>
              <a:gd name="T32" fmla="*/ 363152 w 1282700"/>
              <a:gd name="T33" fmla="*/ 1587224 h 1516063"/>
              <a:gd name="T34" fmla="*/ 492184 w 1282700"/>
              <a:gd name="T35" fmla="*/ 1678967 h 1516063"/>
              <a:gd name="T36" fmla="*/ 641834 w 1282700"/>
              <a:gd name="T37" fmla="*/ 1737802 h 1516063"/>
              <a:gd name="T38" fmla="*/ 806783 w 1282700"/>
              <a:gd name="T39" fmla="*/ 1758410 h 1516063"/>
              <a:gd name="T40" fmla="*/ 971398 w 1282700"/>
              <a:gd name="T41" fmla="*/ 1737802 h 1516063"/>
              <a:gd name="T42" fmla="*/ 1120716 w 1282700"/>
              <a:gd name="T43" fmla="*/ 1678967 h 1516063"/>
              <a:gd name="T44" fmla="*/ 1249748 w 1282700"/>
              <a:gd name="T45" fmla="*/ 1587224 h 1516063"/>
              <a:gd name="T46" fmla="*/ 1353506 w 1282700"/>
              <a:gd name="T47" fmla="*/ 1467558 h 1516063"/>
              <a:gd name="T48" fmla="*/ 1426336 w 1282700"/>
              <a:gd name="T49" fmla="*/ 1325623 h 1516063"/>
              <a:gd name="T50" fmla="*/ 1462585 w 1282700"/>
              <a:gd name="T51" fmla="*/ 1166401 h 1516063"/>
              <a:gd name="T52" fmla="*/ 1458594 w 1282700"/>
              <a:gd name="T53" fmla="*/ 998871 h 1516063"/>
              <a:gd name="T54" fmla="*/ 1414031 w 1282700"/>
              <a:gd name="T55" fmla="*/ 842641 h 1516063"/>
              <a:gd name="T56" fmla="*/ 1334882 w 1282700"/>
              <a:gd name="T57" fmla="*/ 704694 h 1516063"/>
              <a:gd name="T58" fmla="*/ 1225804 w 1282700"/>
              <a:gd name="T59" fmla="*/ 590347 h 1516063"/>
              <a:gd name="T60" fmla="*/ 1092449 w 1282700"/>
              <a:gd name="T61" fmla="*/ 504920 h 1516063"/>
              <a:gd name="T62" fmla="*/ 939140 w 1282700"/>
              <a:gd name="T63" fmla="*/ 453398 h 1516063"/>
              <a:gd name="T64" fmla="*/ 953107 w 1282700"/>
              <a:gd name="T65" fmla="*/ 0 h 1516063"/>
              <a:gd name="T66" fmla="*/ 979380 w 1282700"/>
              <a:gd name="T67" fmla="*/ 312459 h 1516063"/>
              <a:gd name="T68" fmla="*/ 1113732 w 1282700"/>
              <a:gd name="T69" fmla="*/ 354342 h 1516063"/>
              <a:gd name="T70" fmla="*/ 1236446 w 1282700"/>
              <a:gd name="T71" fmla="*/ 418163 h 1516063"/>
              <a:gd name="T72" fmla="*/ 1467573 w 1282700"/>
              <a:gd name="T73" fmla="*/ 638879 h 1516063"/>
              <a:gd name="T74" fmla="*/ 1545723 w 1282700"/>
              <a:gd name="T75" fmla="*/ 777822 h 1516063"/>
              <a:gd name="T76" fmla="*/ 1595275 w 1282700"/>
              <a:gd name="T77" fmla="*/ 932723 h 1516063"/>
              <a:gd name="T78" fmla="*/ 1612900 w 1282700"/>
              <a:gd name="T79" fmla="*/ 1099256 h 1516063"/>
              <a:gd name="T80" fmla="*/ 1587626 w 1282700"/>
              <a:gd name="T81" fmla="*/ 1300692 h 1516063"/>
              <a:gd name="T82" fmla="*/ 1515461 w 1282700"/>
              <a:gd name="T83" fmla="*/ 1483181 h 1516063"/>
              <a:gd name="T84" fmla="*/ 1403389 w 1282700"/>
              <a:gd name="T85" fmla="*/ 1641073 h 1516063"/>
              <a:gd name="T86" fmla="*/ 1257397 w 1282700"/>
              <a:gd name="T87" fmla="*/ 1767718 h 1516063"/>
              <a:gd name="T88" fmla="*/ 1083470 w 1282700"/>
              <a:gd name="T89" fmla="*/ 1856137 h 1516063"/>
              <a:gd name="T90" fmla="*/ 888925 w 1282700"/>
              <a:gd name="T91" fmla="*/ 1901012 h 1516063"/>
              <a:gd name="T92" fmla="*/ 683737 w 1282700"/>
              <a:gd name="T93" fmla="*/ 1895693 h 1516063"/>
              <a:gd name="T94" fmla="*/ 492517 w 1282700"/>
              <a:gd name="T95" fmla="*/ 1841844 h 1516063"/>
              <a:gd name="T96" fmla="*/ 323910 w 1282700"/>
              <a:gd name="T97" fmla="*/ 1745115 h 1516063"/>
              <a:gd name="T98" fmla="*/ 184237 w 1282700"/>
              <a:gd name="T99" fmla="*/ 1611821 h 1516063"/>
              <a:gd name="T100" fmla="*/ 79814 w 1282700"/>
              <a:gd name="T101" fmla="*/ 1448612 h 1516063"/>
              <a:gd name="T102" fmla="*/ 16628 w 1282700"/>
              <a:gd name="T103" fmla="*/ 1261468 h 1516063"/>
              <a:gd name="T104" fmla="*/ 1330 w 1282700"/>
              <a:gd name="T105" fmla="*/ 1059700 h 1516063"/>
              <a:gd name="T106" fmla="*/ 32591 w 1282700"/>
              <a:gd name="T107" fmla="*/ 871892 h 1516063"/>
              <a:gd name="T108" fmla="*/ 105088 w 1282700"/>
              <a:gd name="T109" fmla="*/ 701702 h 1516063"/>
              <a:gd name="T110" fmla="*/ 212837 w 1282700"/>
              <a:gd name="T111" fmla="*/ 554448 h 1516063"/>
              <a:gd name="T112" fmla="*/ 350183 w 1282700"/>
              <a:gd name="T113" fmla="*/ 434783 h 1516063"/>
              <a:gd name="T114" fmla="*/ 512802 w 1282700"/>
              <a:gd name="T115" fmla="*/ 348691 h 1516063"/>
              <a:gd name="T116" fmla="*/ 695043 w 1282700"/>
              <a:gd name="T117" fmla="*/ 301157 h 15160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2700" h="1516063">
                <a:moveTo>
                  <a:pt x="583935" y="525463"/>
                </a:moveTo>
                <a:lnTo>
                  <a:pt x="700617" y="525463"/>
                </a:lnTo>
                <a:lnTo>
                  <a:pt x="700617" y="774462"/>
                </a:lnTo>
                <a:lnTo>
                  <a:pt x="706967" y="778423"/>
                </a:lnTo>
                <a:lnTo>
                  <a:pt x="712788" y="782648"/>
                </a:lnTo>
                <a:lnTo>
                  <a:pt x="718873" y="787401"/>
                </a:lnTo>
                <a:lnTo>
                  <a:pt x="724429" y="792682"/>
                </a:lnTo>
                <a:lnTo>
                  <a:pt x="729456" y="797963"/>
                </a:lnTo>
                <a:lnTo>
                  <a:pt x="734484" y="803508"/>
                </a:lnTo>
                <a:lnTo>
                  <a:pt x="738717" y="809845"/>
                </a:lnTo>
                <a:lnTo>
                  <a:pt x="742686" y="815918"/>
                </a:lnTo>
                <a:lnTo>
                  <a:pt x="746390" y="822519"/>
                </a:lnTo>
                <a:lnTo>
                  <a:pt x="749565" y="829649"/>
                </a:lnTo>
                <a:lnTo>
                  <a:pt x="752475" y="836514"/>
                </a:lnTo>
                <a:lnTo>
                  <a:pt x="754592" y="843643"/>
                </a:lnTo>
                <a:lnTo>
                  <a:pt x="756444" y="851301"/>
                </a:lnTo>
                <a:lnTo>
                  <a:pt x="757767" y="858958"/>
                </a:lnTo>
                <a:lnTo>
                  <a:pt x="758561" y="866880"/>
                </a:lnTo>
                <a:lnTo>
                  <a:pt x="758825" y="874801"/>
                </a:lnTo>
                <a:lnTo>
                  <a:pt x="758561" y="882987"/>
                </a:lnTo>
                <a:lnTo>
                  <a:pt x="757767" y="890644"/>
                </a:lnTo>
                <a:lnTo>
                  <a:pt x="756444" y="898038"/>
                </a:lnTo>
                <a:lnTo>
                  <a:pt x="754592" y="905695"/>
                </a:lnTo>
                <a:lnTo>
                  <a:pt x="752475" y="912824"/>
                </a:lnTo>
                <a:lnTo>
                  <a:pt x="749565" y="920218"/>
                </a:lnTo>
                <a:lnTo>
                  <a:pt x="746390" y="926819"/>
                </a:lnTo>
                <a:lnTo>
                  <a:pt x="742686" y="933420"/>
                </a:lnTo>
                <a:lnTo>
                  <a:pt x="738717" y="939757"/>
                </a:lnTo>
                <a:lnTo>
                  <a:pt x="734484" y="945831"/>
                </a:lnTo>
                <a:lnTo>
                  <a:pt x="729456" y="951376"/>
                </a:lnTo>
                <a:lnTo>
                  <a:pt x="724429" y="956921"/>
                </a:lnTo>
                <a:lnTo>
                  <a:pt x="718873" y="961938"/>
                </a:lnTo>
                <a:lnTo>
                  <a:pt x="712788" y="966691"/>
                </a:lnTo>
                <a:lnTo>
                  <a:pt x="706967" y="970915"/>
                </a:lnTo>
                <a:lnTo>
                  <a:pt x="700617" y="975140"/>
                </a:lnTo>
                <a:lnTo>
                  <a:pt x="700617" y="1049338"/>
                </a:lnTo>
                <a:lnTo>
                  <a:pt x="583935" y="1049338"/>
                </a:lnTo>
                <a:lnTo>
                  <a:pt x="583935" y="975140"/>
                </a:lnTo>
                <a:lnTo>
                  <a:pt x="577585" y="970915"/>
                </a:lnTo>
                <a:lnTo>
                  <a:pt x="571500" y="966691"/>
                </a:lnTo>
                <a:lnTo>
                  <a:pt x="565679" y="961938"/>
                </a:lnTo>
                <a:lnTo>
                  <a:pt x="560123" y="956921"/>
                </a:lnTo>
                <a:lnTo>
                  <a:pt x="555096" y="951376"/>
                </a:lnTo>
                <a:lnTo>
                  <a:pt x="550333" y="945831"/>
                </a:lnTo>
                <a:lnTo>
                  <a:pt x="545835" y="939757"/>
                </a:lnTo>
                <a:lnTo>
                  <a:pt x="541602" y="933420"/>
                </a:lnTo>
                <a:lnTo>
                  <a:pt x="538162" y="926819"/>
                </a:lnTo>
                <a:lnTo>
                  <a:pt x="534987" y="920218"/>
                </a:lnTo>
                <a:lnTo>
                  <a:pt x="532077" y="912824"/>
                </a:lnTo>
                <a:lnTo>
                  <a:pt x="529960" y="905695"/>
                </a:lnTo>
                <a:lnTo>
                  <a:pt x="528108" y="898038"/>
                </a:lnTo>
                <a:lnTo>
                  <a:pt x="526785" y="890644"/>
                </a:lnTo>
                <a:lnTo>
                  <a:pt x="525727" y="882987"/>
                </a:lnTo>
                <a:lnTo>
                  <a:pt x="525462" y="874801"/>
                </a:lnTo>
                <a:lnTo>
                  <a:pt x="525727" y="866880"/>
                </a:lnTo>
                <a:lnTo>
                  <a:pt x="526785" y="858958"/>
                </a:lnTo>
                <a:lnTo>
                  <a:pt x="528108" y="851301"/>
                </a:lnTo>
                <a:lnTo>
                  <a:pt x="529960" y="843643"/>
                </a:lnTo>
                <a:lnTo>
                  <a:pt x="532077" y="836514"/>
                </a:lnTo>
                <a:lnTo>
                  <a:pt x="534987" y="829649"/>
                </a:lnTo>
                <a:lnTo>
                  <a:pt x="538162" y="822519"/>
                </a:lnTo>
                <a:lnTo>
                  <a:pt x="541602" y="815918"/>
                </a:lnTo>
                <a:lnTo>
                  <a:pt x="545835" y="809845"/>
                </a:lnTo>
                <a:lnTo>
                  <a:pt x="550333" y="803508"/>
                </a:lnTo>
                <a:lnTo>
                  <a:pt x="555096" y="797963"/>
                </a:lnTo>
                <a:lnTo>
                  <a:pt x="560123" y="792682"/>
                </a:lnTo>
                <a:lnTo>
                  <a:pt x="565679" y="787401"/>
                </a:lnTo>
                <a:lnTo>
                  <a:pt x="571500" y="782648"/>
                </a:lnTo>
                <a:lnTo>
                  <a:pt x="577585" y="778423"/>
                </a:lnTo>
                <a:lnTo>
                  <a:pt x="583935" y="774462"/>
                </a:lnTo>
                <a:lnTo>
                  <a:pt x="583935" y="525463"/>
                </a:lnTo>
                <a:close/>
                <a:moveTo>
                  <a:pt x="641615" y="349983"/>
                </a:moveTo>
                <a:lnTo>
                  <a:pt x="627862" y="350247"/>
                </a:lnTo>
                <a:lnTo>
                  <a:pt x="614374" y="350512"/>
                </a:lnTo>
                <a:lnTo>
                  <a:pt x="601150" y="351570"/>
                </a:lnTo>
                <a:lnTo>
                  <a:pt x="587926" y="352628"/>
                </a:lnTo>
                <a:lnTo>
                  <a:pt x="574703" y="354216"/>
                </a:lnTo>
                <a:lnTo>
                  <a:pt x="561479" y="356067"/>
                </a:lnTo>
                <a:lnTo>
                  <a:pt x="548784" y="358184"/>
                </a:lnTo>
                <a:lnTo>
                  <a:pt x="535825" y="360829"/>
                </a:lnTo>
                <a:lnTo>
                  <a:pt x="522866" y="363474"/>
                </a:lnTo>
                <a:lnTo>
                  <a:pt x="510435" y="366649"/>
                </a:lnTo>
                <a:lnTo>
                  <a:pt x="498005" y="369823"/>
                </a:lnTo>
                <a:lnTo>
                  <a:pt x="485575" y="373527"/>
                </a:lnTo>
                <a:lnTo>
                  <a:pt x="473409" y="377759"/>
                </a:lnTo>
                <a:lnTo>
                  <a:pt x="461243" y="381992"/>
                </a:lnTo>
                <a:lnTo>
                  <a:pt x="449077" y="386489"/>
                </a:lnTo>
                <a:lnTo>
                  <a:pt x="437441" y="391251"/>
                </a:lnTo>
                <a:lnTo>
                  <a:pt x="425539" y="396541"/>
                </a:lnTo>
                <a:lnTo>
                  <a:pt x="414167" y="401832"/>
                </a:lnTo>
                <a:lnTo>
                  <a:pt x="402794" y="407388"/>
                </a:lnTo>
                <a:lnTo>
                  <a:pt x="391422" y="413207"/>
                </a:lnTo>
                <a:lnTo>
                  <a:pt x="380579" y="419556"/>
                </a:lnTo>
                <a:lnTo>
                  <a:pt x="369471" y="425905"/>
                </a:lnTo>
                <a:lnTo>
                  <a:pt x="358892" y="432519"/>
                </a:lnTo>
                <a:lnTo>
                  <a:pt x="348313" y="439661"/>
                </a:lnTo>
                <a:lnTo>
                  <a:pt x="337998" y="446804"/>
                </a:lnTo>
                <a:lnTo>
                  <a:pt x="327684" y="454475"/>
                </a:lnTo>
                <a:lnTo>
                  <a:pt x="317634" y="462147"/>
                </a:lnTo>
                <a:lnTo>
                  <a:pt x="307848" y="469818"/>
                </a:lnTo>
                <a:lnTo>
                  <a:pt x="298063" y="478019"/>
                </a:lnTo>
                <a:lnTo>
                  <a:pt x="288806" y="486484"/>
                </a:lnTo>
                <a:lnTo>
                  <a:pt x="279549" y="495214"/>
                </a:lnTo>
                <a:lnTo>
                  <a:pt x="270557" y="503679"/>
                </a:lnTo>
                <a:lnTo>
                  <a:pt x="261565" y="512938"/>
                </a:lnTo>
                <a:lnTo>
                  <a:pt x="253102" y="521932"/>
                </a:lnTo>
                <a:lnTo>
                  <a:pt x="244903" y="531455"/>
                </a:lnTo>
                <a:lnTo>
                  <a:pt x="236705" y="540979"/>
                </a:lnTo>
                <a:lnTo>
                  <a:pt x="228770" y="551031"/>
                </a:lnTo>
                <a:lnTo>
                  <a:pt x="221101" y="560819"/>
                </a:lnTo>
                <a:lnTo>
                  <a:pt x="213695" y="571136"/>
                </a:lnTo>
                <a:lnTo>
                  <a:pt x="206290" y="581453"/>
                </a:lnTo>
                <a:lnTo>
                  <a:pt x="199414" y="592035"/>
                </a:lnTo>
                <a:lnTo>
                  <a:pt x="192802" y="602881"/>
                </a:lnTo>
                <a:lnTo>
                  <a:pt x="186190" y="613727"/>
                </a:lnTo>
                <a:lnTo>
                  <a:pt x="180107" y="624837"/>
                </a:lnTo>
                <a:lnTo>
                  <a:pt x="174289" y="635948"/>
                </a:lnTo>
                <a:lnTo>
                  <a:pt x="168470" y="647587"/>
                </a:lnTo>
                <a:lnTo>
                  <a:pt x="163181" y="659227"/>
                </a:lnTo>
                <a:lnTo>
                  <a:pt x="158156" y="670602"/>
                </a:lnTo>
                <a:lnTo>
                  <a:pt x="153395" y="682506"/>
                </a:lnTo>
                <a:lnTo>
                  <a:pt x="148635" y="694410"/>
                </a:lnTo>
                <a:lnTo>
                  <a:pt x="144403" y="706579"/>
                </a:lnTo>
                <a:lnTo>
                  <a:pt x="140436" y="719012"/>
                </a:lnTo>
                <a:lnTo>
                  <a:pt x="136733" y="731181"/>
                </a:lnTo>
                <a:lnTo>
                  <a:pt x="133295" y="743614"/>
                </a:lnTo>
                <a:lnTo>
                  <a:pt x="130122" y="756577"/>
                </a:lnTo>
                <a:lnTo>
                  <a:pt x="127477" y="769010"/>
                </a:lnTo>
                <a:lnTo>
                  <a:pt x="124832" y="781972"/>
                </a:lnTo>
                <a:lnTo>
                  <a:pt x="122716" y="794935"/>
                </a:lnTo>
                <a:lnTo>
                  <a:pt x="121129" y="808161"/>
                </a:lnTo>
                <a:lnTo>
                  <a:pt x="119543" y="821124"/>
                </a:lnTo>
                <a:lnTo>
                  <a:pt x="118485" y="834351"/>
                </a:lnTo>
                <a:lnTo>
                  <a:pt x="117427" y="847842"/>
                </a:lnTo>
                <a:lnTo>
                  <a:pt x="116898" y="861069"/>
                </a:lnTo>
                <a:lnTo>
                  <a:pt x="116898" y="874825"/>
                </a:lnTo>
                <a:lnTo>
                  <a:pt x="116898" y="888316"/>
                </a:lnTo>
                <a:lnTo>
                  <a:pt x="117427" y="901808"/>
                </a:lnTo>
                <a:lnTo>
                  <a:pt x="118485" y="915035"/>
                </a:lnTo>
                <a:lnTo>
                  <a:pt x="119543" y="928261"/>
                </a:lnTo>
                <a:lnTo>
                  <a:pt x="121129" y="941488"/>
                </a:lnTo>
                <a:lnTo>
                  <a:pt x="122716" y="954451"/>
                </a:lnTo>
                <a:lnTo>
                  <a:pt x="124832" y="967413"/>
                </a:lnTo>
                <a:lnTo>
                  <a:pt x="127477" y="980375"/>
                </a:lnTo>
                <a:lnTo>
                  <a:pt x="130122" y="993073"/>
                </a:lnTo>
                <a:lnTo>
                  <a:pt x="133295" y="1005771"/>
                </a:lnTo>
                <a:lnTo>
                  <a:pt x="136733" y="1018469"/>
                </a:lnTo>
                <a:lnTo>
                  <a:pt x="140436" y="1030637"/>
                </a:lnTo>
                <a:lnTo>
                  <a:pt x="144403" y="1042806"/>
                </a:lnTo>
                <a:lnTo>
                  <a:pt x="148635" y="1054975"/>
                </a:lnTo>
                <a:lnTo>
                  <a:pt x="153395" y="1066879"/>
                </a:lnTo>
                <a:lnTo>
                  <a:pt x="158156" y="1078783"/>
                </a:lnTo>
                <a:lnTo>
                  <a:pt x="163181" y="1090687"/>
                </a:lnTo>
                <a:lnTo>
                  <a:pt x="168470" y="1102062"/>
                </a:lnTo>
                <a:lnTo>
                  <a:pt x="174289" y="1113437"/>
                </a:lnTo>
                <a:lnTo>
                  <a:pt x="180107" y="1124813"/>
                </a:lnTo>
                <a:lnTo>
                  <a:pt x="186190" y="1135659"/>
                </a:lnTo>
                <a:lnTo>
                  <a:pt x="192802" y="1146769"/>
                </a:lnTo>
                <a:lnTo>
                  <a:pt x="199414" y="1157351"/>
                </a:lnTo>
                <a:lnTo>
                  <a:pt x="206290" y="1167932"/>
                </a:lnTo>
                <a:lnTo>
                  <a:pt x="213695" y="1178249"/>
                </a:lnTo>
                <a:lnTo>
                  <a:pt x="221101" y="1188566"/>
                </a:lnTo>
                <a:lnTo>
                  <a:pt x="228770" y="1198354"/>
                </a:lnTo>
                <a:lnTo>
                  <a:pt x="236705" y="1208406"/>
                </a:lnTo>
                <a:lnTo>
                  <a:pt x="244903" y="1217930"/>
                </a:lnTo>
                <a:lnTo>
                  <a:pt x="253102" y="1227453"/>
                </a:lnTo>
                <a:lnTo>
                  <a:pt x="261565" y="1236447"/>
                </a:lnTo>
                <a:lnTo>
                  <a:pt x="270557" y="1245706"/>
                </a:lnTo>
                <a:lnTo>
                  <a:pt x="279549" y="1254436"/>
                </a:lnTo>
                <a:lnTo>
                  <a:pt x="288806" y="1263166"/>
                </a:lnTo>
                <a:lnTo>
                  <a:pt x="298063" y="1271366"/>
                </a:lnTo>
                <a:lnTo>
                  <a:pt x="307848" y="1279567"/>
                </a:lnTo>
                <a:lnTo>
                  <a:pt x="317634" y="1287503"/>
                </a:lnTo>
                <a:lnTo>
                  <a:pt x="327684" y="1295175"/>
                </a:lnTo>
                <a:lnTo>
                  <a:pt x="337998" y="1302582"/>
                </a:lnTo>
                <a:lnTo>
                  <a:pt x="348313" y="1309724"/>
                </a:lnTo>
                <a:lnTo>
                  <a:pt x="358892" y="1316867"/>
                </a:lnTo>
                <a:lnTo>
                  <a:pt x="369471" y="1323480"/>
                </a:lnTo>
                <a:lnTo>
                  <a:pt x="380579" y="1329829"/>
                </a:lnTo>
                <a:lnTo>
                  <a:pt x="391422" y="1336178"/>
                </a:lnTo>
                <a:lnTo>
                  <a:pt x="402794" y="1341998"/>
                </a:lnTo>
                <a:lnTo>
                  <a:pt x="414167" y="1347553"/>
                </a:lnTo>
                <a:lnTo>
                  <a:pt x="425539" y="1353108"/>
                </a:lnTo>
                <a:lnTo>
                  <a:pt x="437441" y="1358399"/>
                </a:lnTo>
                <a:lnTo>
                  <a:pt x="449077" y="1363161"/>
                </a:lnTo>
                <a:lnTo>
                  <a:pt x="461243" y="1367922"/>
                </a:lnTo>
                <a:lnTo>
                  <a:pt x="473409" y="1372155"/>
                </a:lnTo>
                <a:lnTo>
                  <a:pt x="485575" y="1375858"/>
                </a:lnTo>
                <a:lnTo>
                  <a:pt x="498005" y="1379562"/>
                </a:lnTo>
                <a:lnTo>
                  <a:pt x="510435" y="1383001"/>
                </a:lnTo>
                <a:lnTo>
                  <a:pt x="522866" y="1385911"/>
                </a:lnTo>
                <a:lnTo>
                  <a:pt x="535825" y="1389085"/>
                </a:lnTo>
                <a:lnTo>
                  <a:pt x="548784" y="1391466"/>
                </a:lnTo>
                <a:lnTo>
                  <a:pt x="561479" y="1393582"/>
                </a:lnTo>
                <a:lnTo>
                  <a:pt x="574703" y="1395434"/>
                </a:lnTo>
                <a:lnTo>
                  <a:pt x="587926" y="1396757"/>
                </a:lnTo>
                <a:lnTo>
                  <a:pt x="601150" y="1398080"/>
                </a:lnTo>
                <a:lnTo>
                  <a:pt x="614374" y="1398873"/>
                </a:lnTo>
                <a:lnTo>
                  <a:pt x="627862" y="1399402"/>
                </a:lnTo>
                <a:lnTo>
                  <a:pt x="641615" y="1399402"/>
                </a:lnTo>
                <a:lnTo>
                  <a:pt x="654838" y="1399402"/>
                </a:lnTo>
                <a:lnTo>
                  <a:pt x="668327" y="1398873"/>
                </a:lnTo>
                <a:lnTo>
                  <a:pt x="681815" y="1398080"/>
                </a:lnTo>
                <a:lnTo>
                  <a:pt x="695038" y="1396757"/>
                </a:lnTo>
                <a:lnTo>
                  <a:pt x="707998" y="1395434"/>
                </a:lnTo>
                <a:lnTo>
                  <a:pt x="721221" y="1393582"/>
                </a:lnTo>
                <a:lnTo>
                  <a:pt x="734181" y="1391466"/>
                </a:lnTo>
                <a:lnTo>
                  <a:pt x="746875" y="1389085"/>
                </a:lnTo>
                <a:lnTo>
                  <a:pt x="759835" y="1385911"/>
                </a:lnTo>
                <a:lnTo>
                  <a:pt x="772529" y="1383001"/>
                </a:lnTo>
                <a:lnTo>
                  <a:pt x="784695" y="1379562"/>
                </a:lnTo>
                <a:lnTo>
                  <a:pt x="797390" y="1375858"/>
                </a:lnTo>
                <a:lnTo>
                  <a:pt x="809556" y="1372155"/>
                </a:lnTo>
                <a:lnTo>
                  <a:pt x="821457" y="1367922"/>
                </a:lnTo>
                <a:lnTo>
                  <a:pt x="833623" y="1363161"/>
                </a:lnTo>
                <a:lnTo>
                  <a:pt x="845524" y="1358399"/>
                </a:lnTo>
                <a:lnTo>
                  <a:pt x="857161" y="1353108"/>
                </a:lnTo>
                <a:lnTo>
                  <a:pt x="868798" y="1347553"/>
                </a:lnTo>
                <a:lnTo>
                  <a:pt x="879906" y="1341998"/>
                </a:lnTo>
                <a:lnTo>
                  <a:pt x="891278" y="1336178"/>
                </a:lnTo>
                <a:lnTo>
                  <a:pt x="902386" y="1329829"/>
                </a:lnTo>
                <a:lnTo>
                  <a:pt x="913230" y="1323480"/>
                </a:lnTo>
                <a:lnTo>
                  <a:pt x="924073" y="1316867"/>
                </a:lnTo>
                <a:lnTo>
                  <a:pt x="934387" y="1309724"/>
                </a:lnTo>
                <a:lnTo>
                  <a:pt x="944966" y="1302582"/>
                </a:lnTo>
                <a:lnTo>
                  <a:pt x="955016" y="1295175"/>
                </a:lnTo>
                <a:lnTo>
                  <a:pt x="965066" y="1287503"/>
                </a:lnTo>
                <a:lnTo>
                  <a:pt x="974852" y="1279567"/>
                </a:lnTo>
                <a:lnTo>
                  <a:pt x="984638" y="1271366"/>
                </a:lnTo>
                <a:lnTo>
                  <a:pt x="993894" y="1263166"/>
                </a:lnTo>
                <a:lnTo>
                  <a:pt x="1003151" y="1254436"/>
                </a:lnTo>
                <a:lnTo>
                  <a:pt x="1012143" y="1245706"/>
                </a:lnTo>
                <a:lnTo>
                  <a:pt x="1021135" y="1236447"/>
                </a:lnTo>
                <a:lnTo>
                  <a:pt x="1029598" y="1227453"/>
                </a:lnTo>
                <a:lnTo>
                  <a:pt x="1038061" y="1217930"/>
                </a:lnTo>
                <a:lnTo>
                  <a:pt x="1045996" y="1208406"/>
                </a:lnTo>
                <a:lnTo>
                  <a:pt x="1054194" y="1198354"/>
                </a:lnTo>
                <a:lnTo>
                  <a:pt x="1061599" y="1188566"/>
                </a:lnTo>
                <a:lnTo>
                  <a:pt x="1069005" y="1178249"/>
                </a:lnTo>
                <a:lnTo>
                  <a:pt x="1076410" y="1167932"/>
                </a:lnTo>
                <a:lnTo>
                  <a:pt x="1083286" y="1157351"/>
                </a:lnTo>
                <a:lnTo>
                  <a:pt x="1090163" y="1146769"/>
                </a:lnTo>
                <a:lnTo>
                  <a:pt x="1096510" y="1135659"/>
                </a:lnTo>
                <a:lnTo>
                  <a:pt x="1102593" y="1124813"/>
                </a:lnTo>
                <a:lnTo>
                  <a:pt x="1108676" y="1113437"/>
                </a:lnTo>
                <a:lnTo>
                  <a:pt x="1114230" y="1102062"/>
                </a:lnTo>
                <a:lnTo>
                  <a:pt x="1119519" y="1090687"/>
                </a:lnTo>
                <a:lnTo>
                  <a:pt x="1124544" y="1078783"/>
                </a:lnTo>
                <a:lnTo>
                  <a:pt x="1129834" y="1066879"/>
                </a:lnTo>
                <a:lnTo>
                  <a:pt x="1134330" y="1054975"/>
                </a:lnTo>
                <a:lnTo>
                  <a:pt x="1138297" y="1042806"/>
                </a:lnTo>
                <a:lnTo>
                  <a:pt x="1142264" y="1030637"/>
                </a:lnTo>
                <a:lnTo>
                  <a:pt x="1146231" y="1018469"/>
                </a:lnTo>
                <a:lnTo>
                  <a:pt x="1149669" y="1005771"/>
                </a:lnTo>
                <a:lnTo>
                  <a:pt x="1152579" y="993073"/>
                </a:lnTo>
                <a:lnTo>
                  <a:pt x="1155488" y="980375"/>
                </a:lnTo>
                <a:lnTo>
                  <a:pt x="1157868" y="967413"/>
                </a:lnTo>
                <a:lnTo>
                  <a:pt x="1159984" y="954451"/>
                </a:lnTo>
                <a:lnTo>
                  <a:pt x="1161835" y="941488"/>
                </a:lnTo>
                <a:lnTo>
                  <a:pt x="1163158" y="928261"/>
                </a:lnTo>
                <a:lnTo>
                  <a:pt x="1164745" y="915035"/>
                </a:lnTo>
                <a:lnTo>
                  <a:pt x="1165538" y="901808"/>
                </a:lnTo>
                <a:lnTo>
                  <a:pt x="1166067" y="888316"/>
                </a:lnTo>
                <a:lnTo>
                  <a:pt x="1166067" y="874825"/>
                </a:lnTo>
                <a:lnTo>
                  <a:pt x="1166067" y="861069"/>
                </a:lnTo>
                <a:lnTo>
                  <a:pt x="1165538" y="847842"/>
                </a:lnTo>
                <a:lnTo>
                  <a:pt x="1164745" y="834351"/>
                </a:lnTo>
                <a:lnTo>
                  <a:pt x="1163158" y="821124"/>
                </a:lnTo>
                <a:lnTo>
                  <a:pt x="1161835" y="808161"/>
                </a:lnTo>
                <a:lnTo>
                  <a:pt x="1159984" y="794935"/>
                </a:lnTo>
                <a:lnTo>
                  <a:pt x="1157868" y="781972"/>
                </a:lnTo>
                <a:lnTo>
                  <a:pt x="1155488" y="769010"/>
                </a:lnTo>
                <a:lnTo>
                  <a:pt x="1152579" y="756577"/>
                </a:lnTo>
                <a:lnTo>
                  <a:pt x="1149669" y="743614"/>
                </a:lnTo>
                <a:lnTo>
                  <a:pt x="1146231" y="731181"/>
                </a:lnTo>
                <a:lnTo>
                  <a:pt x="1142264" y="719012"/>
                </a:lnTo>
                <a:lnTo>
                  <a:pt x="1138297" y="706579"/>
                </a:lnTo>
                <a:lnTo>
                  <a:pt x="1134330" y="694410"/>
                </a:lnTo>
                <a:lnTo>
                  <a:pt x="1129834" y="682506"/>
                </a:lnTo>
                <a:lnTo>
                  <a:pt x="1124544" y="670602"/>
                </a:lnTo>
                <a:lnTo>
                  <a:pt x="1119519" y="659227"/>
                </a:lnTo>
                <a:lnTo>
                  <a:pt x="1114230" y="647587"/>
                </a:lnTo>
                <a:lnTo>
                  <a:pt x="1108676" y="635948"/>
                </a:lnTo>
                <a:lnTo>
                  <a:pt x="1102593" y="624837"/>
                </a:lnTo>
                <a:lnTo>
                  <a:pt x="1096510" y="613727"/>
                </a:lnTo>
                <a:lnTo>
                  <a:pt x="1090163" y="602881"/>
                </a:lnTo>
                <a:lnTo>
                  <a:pt x="1083286" y="592035"/>
                </a:lnTo>
                <a:lnTo>
                  <a:pt x="1076410" y="581453"/>
                </a:lnTo>
                <a:lnTo>
                  <a:pt x="1069005" y="571136"/>
                </a:lnTo>
                <a:lnTo>
                  <a:pt x="1061599" y="560819"/>
                </a:lnTo>
                <a:lnTo>
                  <a:pt x="1054194" y="551031"/>
                </a:lnTo>
                <a:lnTo>
                  <a:pt x="1045996" y="540979"/>
                </a:lnTo>
                <a:lnTo>
                  <a:pt x="1038061" y="531455"/>
                </a:lnTo>
                <a:lnTo>
                  <a:pt x="1029598" y="521932"/>
                </a:lnTo>
                <a:lnTo>
                  <a:pt x="1021135" y="512938"/>
                </a:lnTo>
                <a:lnTo>
                  <a:pt x="1012143" y="503679"/>
                </a:lnTo>
                <a:lnTo>
                  <a:pt x="1003151" y="495214"/>
                </a:lnTo>
                <a:lnTo>
                  <a:pt x="993894" y="486484"/>
                </a:lnTo>
                <a:lnTo>
                  <a:pt x="984638" y="478019"/>
                </a:lnTo>
                <a:lnTo>
                  <a:pt x="974852" y="469818"/>
                </a:lnTo>
                <a:lnTo>
                  <a:pt x="965066" y="462147"/>
                </a:lnTo>
                <a:lnTo>
                  <a:pt x="955016" y="454475"/>
                </a:lnTo>
                <a:lnTo>
                  <a:pt x="944966" y="446804"/>
                </a:lnTo>
                <a:lnTo>
                  <a:pt x="934387" y="439661"/>
                </a:lnTo>
                <a:lnTo>
                  <a:pt x="924073" y="432519"/>
                </a:lnTo>
                <a:lnTo>
                  <a:pt x="913230" y="425905"/>
                </a:lnTo>
                <a:lnTo>
                  <a:pt x="902386" y="419556"/>
                </a:lnTo>
                <a:lnTo>
                  <a:pt x="891278" y="413207"/>
                </a:lnTo>
                <a:lnTo>
                  <a:pt x="879906" y="407388"/>
                </a:lnTo>
                <a:lnTo>
                  <a:pt x="868798" y="401832"/>
                </a:lnTo>
                <a:lnTo>
                  <a:pt x="857161" y="396541"/>
                </a:lnTo>
                <a:lnTo>
                  <a:pt x="845524" y="391251"/>
                </a:lnTo>
                <a:lnTo>
                  <a:pt x="833623" y="386489"/>
                </a:lnTo>
                <a:lnTo>
                  <a:pt x="821457" y="381992"/>
                </a:lnTo>
                <a:lnTo>
                  <a:pt x="809556" y="377759"/>
                </a:lnTo>
                <a:lnTo>
                  <a:pt x="797390" y="373527"/>
                </a:lnTo>
                <a:lnTo>
                  <a:pt x="784695" y="369823"/>
                </a:lnTo>
                <a:lnTo>
                  <a:pt x="772529" y="366649"/>
                </a:lnTo>
                <a:lnTo>
                  <a:pt x="759835" y="363474"/>
                </a:lnTo>
                <a:lnTo>
                  <a:pt x="746875" y="360829"/>
                </a:lnTo>
                <a:lnTo>
                  <a:pt x="734181" y="358184"/>
                </a:lnTo>
                <a:lnTo>
                  <a:pt x="721221" y="356067"/>
                </a:lnTo>
                <a:lnTo>
                  <a:pt x="707998" y="354216"/>
                </a:lnTo>
                <a:lnTo>
                  <a:pt x="695038" y="352628"/>
                </a:lnTo>
                <a:lnTo>
                  <a:pt x="681815" y="351570"/>
                </a:lnTo>
                <a:lnTo>
                  <a:pt x="668327" y="350512"/>
                </a:lnTo>
                <a:lnTo>
                  <a:pt x="654838" y="350247"/>
                </a:lnTo>
                <a:lnTo>
                  <a:pt x="641615" y="349983"/>
                </a:lnTo>
                <a:close/>
                <a:moveTo>
                  <a:pt x="524717" y="0"/>
                </a:moveTo>
                <a:lnTo>
                  <a:pt x="757983" y="0"/>
                </a:lnTo>
                <a:lnTo>
                  <a:pt x="757983" y="116926"/>
                </a:lnTo>
                <a:lnTo>
                  <a:pt x="699799" y="116926"/>
                </a:lnTo>
                <a:lnTo>
                  <a:pt x="699799" y="236232"/>
                </a:lnTo>
                <a:lnTo>
                  <a:pt x="711171" y="237555"/>
                </a:lnTo>
                <a:lnTo>
                  <a:pt x="722544" y="238877"/>
                </a:lnTo>
                <a:lnTo>
                  <a:pt x="734181" y="240200"/>
                </a:lnTo>
                <a:lnTo>
                  <a:pt x="745289" y="242052"/>
                </a:lnTo>
                <a:lnTo>
                  <a:pt x="756661" y="243903"/>
                </a:lnTo>
                <a:lnTo>
                  <a:pt x="767504" y="246020"/>
                </a:lnTo>
                <a:lnTo>
                  <a:pt x="778877" y="248665"/>
                </a:lnTo>
                <a:lnTo>
                  <a:pt x="789985" y="251046"/>
                </a:lnTo>
                <a:lnTo>
                  <a:pt x="800828" y="253691"/>
                </a:lnTo>
                <a:lnTo>
                  <a:pt x="811672" y="256601"/>
                </a:lnTo>
                <a:lnTo>
                  <a:pt x="822515" y="259776"/>
                </a:lnTo>
                <a:lnTo>
                  <a:pt x="833359" y="262950"/>
                </a:lnTo>
                <a:lnTo>
                  <a:pt x="843673" y="266654"/>
                </a:lnTo>
                <a:lnTo>
                  <a:pt x="854516" y="270093"/>
                </a:lnTo>
                <a:lnTo>
                  <a:pt x="865095" y="273796"/>
                </a:lnTo>
                <a:lnTo>
                  <a:pt x="875145" y="277764"/>
                </a:lnTo>
                <a:lnTo>
                  <a:pt x="885724" y="281997"/>
                </a:lnTo>
                <a:lnTo>
                  <a:pt x="895774" y="286494"/>
                </a:lnTo>
                <a:lnTo>
                  <a:pt x="905824" y="290991"/>
                </a:lnTo>
                <a:lnTo>
                  <a:pt x="915874" y="295488"/>
                </a:lnTo>
                <a:lnTo>
                  <a:pt x="925924" y="300250"/>
                </a:lnTo>
                <a:lnTo>
                  <a:pt x="935445" y="305541"/>
                </a:lnTo>
                <a:lnTo>
                  <a:pt x="945495" y="310567"/>
                </a:lnTo>
                <a:lnTo>
                  <a:pt x="955016" y="315858"/>
                </a:lnTo>
                <a:lnTo>
                  <a:pt x="964537" y="321148"/>
                </a:lnTo>
                <a:lnTo>
                  <a:pt x="973794" y="327233"/>
                </a:lnTo>
                <a:lnTo>
                  <a:pt x="983315" y="332788"/>
                </a:lnTo>
                <a:lnTo>
                  <a:pt x="992307" y="338608"/>
                </a:lnTo>
                <a:lnTo>
                  <a:pt x="1001564" y="344957"/>
                </a:lnTo>
                <a:lnTo>
                  <a:pt x="1010556" y="351041"/>
                </a:lnTo>
                <a:lnTo>
                  <a:pt x="1019548" y="357390"/>
                </a:lnTo>
                <a:lnTo>
                  <a:pt x="1028276" y="364268"/>
                </a:lnTo>
                <a:lnTo>
                  <a:pt x="1156017" y="236232"/>
                </a:lnTo>
                <a:lnTo>
                  <a:pt x="1279791" y="360035"/>
                </a:lnTo>
                <a:lnTo>
                  <a:pt x="1152050" y="487807"/>
                </a:lnTo>
                <a:lnTo>
                  <a:pt x="1159455" y="498124"/>
                </a:lnTo>
                <a:lnTo>
                  <a:pt x="1167125" y="508441"/>
                </a:lnTo>
                <a:lnTo>
                  <a:pt x="1174001" y="518758"/>
                </a:lnTo>
                <a:lnTo>
                  <a:pt x="1180877" y="529604"/>
                </a:lnTo>
                <a:lnTo>
                  <a:pt x="1187754" y="540185"/>
                </a:lnTo>
                <a:lnTo>
                  <a:pt x="1194366" y="551031"/>
                </a:lnTo>
                <a:lnTo>
                  <a:pt x="1200449" y="561877"/>
                </a:lnTo>
                <a:lnTo>
                  <a:pt x="1206796" y="573252"/>
                </a:lnTo>
                <a:lnTo>
                  <a:pt x="1212614" y="584627"/>
                </a:lnTo>
                <a:lnTo>
                  <a:pt x="1218433" y="596003"/>
                </a:lnTo>
                <a:lnTo>
                  <a:pt x="1223987" y="607642"/>
                </a:lnTo>
                <a:lnTo>
                  <a:pt x="1229276" y="619017"/>
                </a:lnTo>
                <a:lnTo>
                  <a:pt x="1234037" y="630922"/>
                </a:lnTo>
                <a:lnTo>
                  <a:pt x="1239062" y="643090"/>
                </a:lnTo>
                <a:lnTo>
                  <a:pt x="1243558" y="654730"/>
                </a:lnTo>
                <a:lnTo>
                  <a:pt x="1248054" y="667163"/>
                </a:lnTo>
                <a:lnTo>
                  <a:pt x="1252021" y="679332"/>
                </a:lnTo>
                <a:lnTo>
                  <a:pt x="1255724" y="691501"/>
                </a:lnTo>
                <a:lnTo>
                  <a:pt x="1259691" y="704198"/>
                </a:lnTo>
                <a:lnTo>
                  <a:pt x="1262864" y="716896"/>
                </a:lnTo>
                <a:lnTo>
                  <a:pt x="1266038" y="729329"/>
                </a:lnTo>
                <a:lnTo>
                  <a:pt x="1268683" y="742292"/>
                </a:lnTo>
                <a:lnTo>
                  <a:pt x="1271328" y="755254"/>
                </a:lnTo>
                <a:lnTo>
                  <a:pt x="1273708" y="767952"/>
                </a:lnTo>
                <a:lnTo>
                  <a:pt x="1275559" y="781179"/>
                </a:lnTo>
                <a:lnTo>
                  <a:pt x="1277675" y="794406"/>
                </a:lnTo>
                <a:lnTo>
                  <a:pt x="1279262" y="807632"/>
                </a:lnTo>
                <a:lnTo>
                  <a:pt x="1280584" y="820595"/>
                </a:lnTo>
                <a:lnTo>
                  <a:pt x="1281378" y="834086"/>
                </a:lnTo>
                <a:lnTo>
                  <a:pt x="1282171" y="847842"/>
                </a:lnTo>
                <a:lnTo>
                  <a:pt x="1282435" y="861069"/>
                </a:lnTo>
                <a:lnTo>
                  <a:pt x="1282700" y="874825"/>
                </a:lnTo>
                <a:lnTo>
                  <a:pt x="1282435" y="891226"/>
                </a:lnTo>
                <a:lnTo>
                  <a:pt x="1281907" y="907892"/>
                </a:lnTo>
                <a:lnTo>
                  <a:pt x="1280849" y="924293"/>
                </a:lnTo>
                <a:lnTo>
                  <a:pt x="1279526" y="940430"/>
                </a:lnTo>
                <a:lnTo>
                  <a:pt x="1277675" y="956302"/>
                </a:lnTo>
                <a:lnTo>
                  <a:pt x="1275030" y="972439"/>
                </a:lnTo>
                <a:lnTo>
                  <a:pt x="1272650" y="988311"/>
                </a:lnTo>
                <a:lnTo>
                  <a:pt x="1269476" y="1003919"/>
                </a:lnTo>
                <a:lnTo>
                  <a:pt x="1266303" y="1019527"/>
                </a:lnTo>
                <a:lnTo>
                  <a:pt x="1262600" y="1035134"/>
                </a:lnTo>
                <a:lnTo>
                  <a:pt x="1258368" y="1050478"/>
                </a:lnTo>
                <a:lnTo>
                  <a:pt x="1253608" y="1065292"/>
                </a:lnTo>
                <a:lnTo>
                  <a:pt x="1248847" y="1080370"/>
                </a:lnTo>
                <a:lnTo>
                  <a:pt x="1243822" y="1095184"/>
                </a:lnTo>
                <a:lnTo>
                  <a:pt x="1238004" y="1109999"/>
                </a:lnTo>
                <a:lnTo>
                  <a:pt x="1232185" y="1124284"/>
                </a:lnTo>
                <a:lnTo>
                  <a:pt x="1226103" y="1138569"/>
                </a:lnTo>
                <a:lnTo>
                  <a:pt x="1219226" y="1152854"/>
                </a:lnTo>
                <a:lnTo>
                  <a:pt x="1212350" y="1166874"/>
                </a:lnTo>
                <a:lnTo>
                  <a:pt x="1205209" y="1180365"/>
                </a:lnTo>
                <a:lnTo>
                  <a:pt x="1197539" y="1193857"/>
                </a:lnTo>
                <a:lnTo>
                  <a:pt x="1189869" y="1207348"/>
                </a:lnTo>
                <a:lnTo>
                  <a:pt x="1181406" y="1220575"/>
                </a:lnTo>
                <a:lnTo>
                  <a:pt x="1173208" y="1233273"/>
                </a:lnTo>
                <a:lnTo>
                  <a:pt x="1164480" y="1245971"/>
                </a:lnTo>
                <a:lnTo>
                  <a:pt x="1155223" y="1258668"/>
                </a:lnTo>
                <a:lnTo>
                  <a:pt x="1145967" y="1270573"/>
                </a:lnTo>
                <a:lnTo>
                  <a:pt x="1136181" y="1282741"/>
                </a:lnTo>
                <a:lnTo>
                  <a:pt x="1126396" y="1294646"/>
                </a:lnTo>
                <a:lnTo>
                  <a:pt x="1116081" y="1306021"/>
                </a:lnTo>
                <a:lnTo>
                  <a:pt x="1105502" y="1317396"/>
                </a:lnTo>
                <a:lnTo>
                  <a:pt x="1094923" y="1328242"/>
                </a:lnTo>
                <a:lnTo>
                  <a:pt x="1083815" y="1339088"/>
                </a:lnTo>
                <a:lnTo>
                  <a:pt x="1072707" y="1349669"/>
                </a:lnTo>
                <a:lnTo>
                  <a:pt x="1061071" y="1359722"/>
                </a:lnTo>
                <a:lnTo>
                  <a:pt x="1049169" y="1369774"/>
                </a:lnTo>
                <a:lnTo>
                  <a:pt x="1037268" y="1379297"/>
                </a:lnTo>
                <a:lnTo>
                  <a:pt x="1025102" y="1388821"/>
                </a:lnTo>
                <a:lnTo>
                  <a:pt x="1012407" y="1397815"/>
                </a:lnTo>
                <a:lnTo>
                  <a:pt x="999977" y="1406809"/>
                </a:lnTo>
                <a:lnTo>
                  <a:pt x="987018" y="1415010"/>
                </a:lnTo>
                <a:lnTo>
                  <a:pt x="973794" y="1423211"/>
                </a:lnTo>
                <a:lnTo>
                  <a:pt x="960570" y="1431147"/>
                </a:lnTo>
                <a:lnTo>
                  <a:pt x="947082" y="1438554"/>
                </a:lnTo>
                <a:lnTo>
                  <a:pt x="933330" y="1445961"/>
                </a:lnTo>
                <a:lnTo>
                  <a:pt x="919313" y="1452839"/>
                </a:lnTo>
                <a:lnTo>
                  <a:pt x="905295" y="1459452"/>
                </a:lnTo>
                <a:lnTo>
                  <a:pt x="891014" y="1465801"/>
                </a:lnTo>
                <a:lnTo>
                  <a:pt x="876468" y="1471621"/>
                </a:lnTo>
                <a:lnTo>
                  <a:pt x="861657" y="1477176"/>
                </a:lnTo>
                <a:lnTo>
                  <a:pt x="847111" y="1482467"/>
                </a:lnTo>
                <a:lnTo>
                  <a:pt x="832036" y="1487493"/>
                </a:lnTo>
                <a:lnTo>
                  <a:pt x="816961" y="1491726"/>
                </a:lnTo>
                <a:lnTo>
                  <a:pt x="801622" y="1495958"/>
                </a:lnTo>
                <a:lnTo>
                  <a:pt x="786018" y="1499926"/>
                </a:lnTo>
                <a:lnTo>
                  <a:pt x="770678" y="1503101"/>
                </a:lnTo>
                <a:lnTo>
                  <a:pt x="755074" y="1506275"/>
                </a:lnTo>
                <a:lnTo>
                  <a:pt x="739206" y="1508656"/>
                </a:lnTo>
                <a:lnTo>
                  <a:pt x="723073" y="1511037"/>
                </a:lnTo>
                <a:lnTo>
                  <a:pt x="706940" y="1512889"/>
                </a:lnTo>
                <a:lnTo>
                  <a:pt x="690542" y="1514211"/>
                </a:lnTo>
                <a:lnTo>
                  <a:pt x="674409" y="1515270"/>
                </a:lnTo>
                <a:lnTo>
                  <a:pt x="658012" y="1515799"/>
                </a:lnTo>
                <a:lnTo>
                  <a:pt x="641615" y="1516063"/>
                </a:lnTo>
                <a:lnTo>
                  <a:pt x="624953" y="1515799"/>
                </a:lnTo>
                <a:lnTo>
                  <a:pt x="608555" y="1515270"/>
                </a:lnTo>
                <a:lnTo>
                  <a:pt x="592158" y="1514211"/>
                </a:lnTo>
                <a:lnTo>
                  <a:pt x="575761" y="1512889"/>
                </a:lnTo>
                <a:lnTo>
                  <a:pt x="559628" y="1511037"/>
                </a:lnTo>
                <a:lnTo>
                  <a:pt x="543759" y="1508656"/>
                </a:lnTo>
                <a:lnTo>
                  <a:pt x="527891" y="1506275"/>
                </a:lnTo>
                <a:lnTo>
                  <a:pt x="512287" y="1503101"/>
                </a:lnTo>
                <a:lnTo>
                  <a:pt x="496683" y="1499926"/>
                </a:lnTo>
                <a:lnTo>
                  <a:pt x="481079" y="1495958"/>
                </a:lnTo>
                <a:lnTo>
                  <a:pt x="465739" y="1491726"/>
                </a:lnTo>
                <a:lnTo>
                  <a:pt x="450929" y="1487493"/>
                </a:lnTo>
                <a:lnTo>
                  <a:pt x="435854" y="1482467"/>
                </a:lnTo>
                <a:lnTo>
                  <a:pt x="421043" y="1477176"/>
                </a:lnTo>
                <a:lnTo>
                  <a:pt x="406233" y="1471621"/>
                </a:lnTo>
                <a:lnTo>
                  <a:pt x="391687" y="1465801"/>
                </a:lnTo>
                <a:lnTo>
                  <a:pt x="377669" y="1459452"/>
                </a:lnTo>
                <a:lnTo>
                  <a:pt x="363388" y="1452839"/>
                </a:lnTo>
                <a:lnTo>
                  <a:pt x="349371" y="1445961"/>
                </a:lnTo>
                <a:lnTo>
                  <a:pt x="335618" y="1438554"/>
                </a:lnTo>
                <a:lnTo>
                  <a:pt x="322394" y="1431147"/>
                </a:lnTo>
                <a:lnTo>
                  <a:pt x="308906" y="1423211"/>
                </a:lnTo>
                <a:lnTo>
                  <a:pt x="295682" y="1415010"/>
                </a:lnTo>
                <a:lnTo>
                  <a:pt x="282988" y="1406809"/>
                </a:lnTo>
                <a:lnTo>
                  <a:pt x="270293" y="1397815"/>
                </a:lnTo>
                <a:lnTo>
                  <a:pt x="257598" y="1388821"/>
                </a:lnTo>
                <a:lnTo>
                  <a:pt x="245697" y="1379297"/>
                </a:lnTo>
                <a:lnTo>
                  <a:pt x="233531" y="1369774"/>
                </a:lnTo>
                <a:lnTo>
                  <a:pt x="221630" y="1359722"/>
                </a:lnTo>
                <a:lnTo>
                  <a:pt x="210257" y="1349669"/>
                </a:lnTo>
                <a:lnTo>
                  <a:pt x="198885" y="1339088"/>
                </a:lnTo>
                <a:lnTo>
                  <a:pt x="188041" y="1328242"/>
                </a:lnTo>
                <a:lnTo>
                  <a:pt x="177198" y="1317396"/>
                </a:lnTo>
                <a:lnTo>
                  <a:pt x="166619" y="1306021"/>
                </a:lnTo>
                <a:lnTo>
                  <a:pt x="156569" y="1294646"/>
                </a:lnTo>
                <a:lnTo>
                  <a:pt x="146519" y="1282741"/>
                </a:lnTo>
                <a:lnTo>
                  <a:pt x="136998" y="1270573"/>
                </a:lnTo>
                <a:lnTo>
                  <a:pt x="127477" y="1258668"/>
                </a:lnTo>
                <a:lnTo>
                  <a:pt x="118485" y="1245971"/>
                </a:lnTo>
                <a:lnTo>
                  <a:pt x="109493" y="1233273"/>
                </a:lnTo>
                <a:lnTo>
                  <a:pt x="101294" y="1220575"/>
                </a:lnTo>
                <a:lnTo>
                  <a:pt x="92831" y="1207348"/>
                </a:lnTo>
                <a:lnTo>
                  <a:pt x="85161" y="1193857"/>
                </a:lnTo>
                <a:lnTo>
                  <a:pt x="77756" y="1180365"/>
                </a:lnTo>
                <a:lnTo>
                  <a:pt x="70350" y="1166874"/>
                </a:lnTo>
                <a:lnTo>
                  <a:pt x="63474" y="1152854"/>
                </a:lnTo>
                <a:lnTo>
                  <a:pt x="56862" y="1138569"/>
                </a:lnTo>
                <a:lnTo>
                  <a:pt x="50515" y="1124284"/>
                </a:lnTo>
                <a:lnTo>
                  <a:pt x="44696" y="1109999"/>
                </a:lnTo>
                <a:lnTo>
                  <a:pt x="39142" y="1095184"/>
                </a:lnTo>
                <a:lnTo>
                  <a:pt x="33853" y="1080370"/>
                </a:lnTo>
                <a:lnTo>
                  <a:pt x="29092" y="1065292"/>
                </a:lnTo>
                <a:lnTo>
                  <a:pt x="24596" y="1050478"/>
                </a:lnTo>
                <a:lnTo>
                  <a:pt x="20365" y="1035134"/>
                </a:lnTo>
                <a:lnTo>
                  <a:pt x="16398" y="1019527"/>
                </a:lnTo>
                <a:lnTo>
                  <a:pt x="13224" y="1003919"/>
                </a:lnTo>
                <a:lnTo>
                  <a:pt x="10315" y="988311"/>
                </a:lnTo>
                <a:lnTo>
                  <a:pt x="7670" y="972439"/>
                </a:lnTo>
                <a:lnTo>
                  <a:pt x="5290" y="956302"/>
                </a:lnTo>
                <a:lnTo>
                  <a:pt x="3703" y="940430"/>
                </a:lnTo>
                <a:lnTo>
                  <a:pt x="2116" y="924293"/>
                </a:lnTo>
                <a:lnTo>
                  <a:pt x="1058" y="907892"/>
                </a:lnTo>
                <a:lnTo>
                  <a:pt x="529" y="891226"/>
                </a:lnTo>
                <a:lnTo>
                  <a:pt x="0" y="874825"/>
                </a:lnTo>
                <a:lnTo>
                  <a:pt x="529" y="858953"/>
                </a:lnTo>
                <a:lnTo>
                  <a:pt x="1058" y="843345"/>
                </a:lnTo>
                <a:lnTo>
                  <a:pt x="1852" y="828266"/>
                </a:lnTo>
                <a:lnTo>
                  <a:pt x="3174" y="812923"/>
                </a:lnTo>
                <a:lnTo>
                  <a:pt x="4761" y="797580"/>
                </a:lnTo>
                <a:lnTo>
                  <a:pt x="6877" y="782237"/>
                </a:lnTo>
                <a:lnTo>
                  <a:pt x="9257" y="767158"/>
                </a:lnTo>
                <a:lnTo>
                  <a:pt x="11902" y="752609"/>
                </a:lnTo>
                <a:lnTo>
                  <a:pt x="14811" y="737795"/>
                </a:lnTo>
                <a:lnTo>
                  <a:pt x="18249" y="722980"/>
                </a:lnTo>
                <a:lnTo>
                  <a:pt x="21952" y="708431"/>
                </a:lnTo>
                <a:lnTo>
                  <a:pt x="25919" y="693881"/>
                </a:lnTo>
                <a:lnTo>
                  <a:pt x="30415" y="679861"/>
                </a:lnTo>
                <a:lnTo>
                  <a:pt x="34911" y="665840"/>
                </a:lnTo>
                <a:lnTo>
                  <a:pt x="40200" y="651820"/>
                </a:lnTo>
                <a:lnTo>
                  <a:pt x="45225" y="637799"/>
                </a:lnTo>
                <a:lnTo>
                  <a:pt x="50779" y="624308"/>
                </a:lnTo>
                <a:lnTo>
                  <a:pt x="56862" y="610817"/>
                </a:lnTo>
                <a:lnTo>
                  <a:pt x="63210" y="597325"/>
                </a:lnTo>
                <a:lnTo>
                  <a:pt x="69557" y="584363"/>
                </a:lnTo>
                <a:lnTo>
                  <a:pt x="76433" y="571401"/>
                </a:lnTo>
                <a:lnTo>
                  <a:pt x="83574" y="558438"/>
                </a:lnTo>
                <a:lnTo>
                  <a:pt x="90715" y="546005"/>
                </a:lnTo>
                <a:lnTo>
                  <a:pt x="98649" y="533572"/>
                </a:lnTo>
                <a:lnTo>
                  <a:pt x="106319" y="521139"/>
                </a:lnTo>
                <a:lnTo>
                  <a:pt x="114782" y="509234"/>
                </a:lnTo>
                <a:lnTo>
                  <a:pt x="122981" y="497330"/>
                </a:lnTo>
                <a:lnTo>
                  <a:pt x="131973" y="485691"/>
                </a:lnTo>
                <a:lnTo>
                  <a:pt x="140701" y="474315"/>
                </a:lnTo>
                <a:lnTo>
                  <a:pt x="149693" y="462940"/>
                </a:lnTo>
                <a:lnTo>
                  <a:pt x="159478" y="451830"/>
                </a:lnTo>
                <a:lnTo>
                  <a:pt x="169264" y="441248"/>
                </a:lnTo>
                <a:lnTo>
                  <a:pt x="179049" y="430402"/>
                </a:lnTo>
                <a:lnTo>
                  <a:pt x="189364" y="420350"/>
                </a:lnTo>
                <a:lnTo>
                  <a:pt x="199678" y="410033"/>
                </a:lnTo>
                <a:lnTo>
                  <a:pt x="210522" y="400245"/>
                </a:lnTo>
                <a:lnTo>
                  <a:pt x="221101" y="390457"/>
                </a:lnTo>
                <a:lnTo>
                  <a:pt x="232209" y="381198"/>
                </a:lnTo>
                <a:lnTo>
                  <a:pt x="243317" y="371940"/>
                </a:lnTo>
                <a:lnTo>
                  <a:pt x="254953" y="363210"/>
                </a:lnTo>
                <a:lnTo>
                  <a:pt x="266855" y="354216"/>
                </a:lnTo>
                <a:lnTo>
                  <a:pt x="278492" y="346015"/>
                </a:lnTo>
                <a:lnTo>
                  <a:pt x="290922" y="337814"/>
                </a:lnTo>
                <a:lnTo>
                  <a:pt x="303088" y="330143"/>
                </a:lnTo>
                <a:lnTo>
                  <a:pt x="315518" y="322471"/>
                </a:lnTo>
                <a:lnTo>
                  <a:pt x="328213" y="315064"/>
                </a:lnTo>
                <a:lnTo>
                  <a:pt x="341172" y="308186"/>
                </a:lnTo>
                <a:lnTo>
                  <a:pt x="354131" y="301308"/>
                </a:lnTo>
                <a:lnTo>
                  <a:pt x="367355" y="294959"/>
                </a:lnTo>
                <a:lnTo>
                  <a:pt x="380843" y="288875"/>
                </a:lnTo>
                <a:lnTo>
                  <a:pt x="394331" y="282790"/>
                </a:lnTo>
                <a:lnTo>
                  <a:pt x="407819" y="277500"/>
                </a:lnTo>
                <a:lnTo>
                  <a:pt x="421837" y="272209"/>
                </a:lnTo>
                <a:lnTo>
                  <a:pt x="435854" y="267447"/>
                </a:lnTo>
                <a:lnTo>
                  <a:pt x="449871" y="262686"/>
                </a:lnTo>
                <a:lnTo>
                  <a:pt x="464153" y="258453"/>
                </a:lnTo>
                <a:lnTo>
                  <a:pt x="478699" y="254485"/>
                </a:lnTo>
                <a:lnTo>
                  <a:pt x="493245" y="251046"/>
                </a:lnTo>
                <a:lnTo>
                  <a:pt x="508055" y="247607"/>
                </a:lnTo>
                <a:lnTo>
                  <a:pt x="522601" y="244433"/>
                </a:lnTo>
                <a:lnTo>
                  <a:pt x="537676" y="242052"/>
                </a:lnTo>
                <a:lnTo>
                  <a:pt x="552751" y="239671"/>
                </a:lnTo>
                <a:lnTo>
                  <a:pt x="567826" y="237819"/>
                </a:lnTo>
                <a:lnTo>
                  <a:pt x="583166" y="236232"/>
                </a:lnTo>
                <a:lnTo>
                  <a:pt x="583166" y="116926"/>
                </a:lnTo>
                <a:lnTo>
                  <a:pt x="524717" y="116926"/>
                </a:lnTo>
                <a:lnTo>
                  <a:pt x="524717" y="0"/>
                </a:lnTo>
                <a:close/>
              </a:path>
            </a:pathLst>
          </a:custGeom>
          <a:solidFill>
            <a:srgbClr val="D9D28A"/>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4" name="KSO_Shape"/>
          <p:cNvSpPr/>
          <p:nvPr/>
        </p:nvSpPr>
        <p:spPr>
          <a:xfrm>
            <a:off x="4979246" y="4804401"/>
            <a:ext cx="720000" cy="720000"/>
          </a:xfrm>
          <a:custGeom>
            <a:avLst/>
            <a:gdLst>
              <a:gd name="connsiteX0" fmla="*/ 788546 w 4295694"/>
              <a:gd name="connsiteY0" fmla="*/ 3262602 h 4602950"/>
              <a:gd name="connsiteX1" fmla="*/ 722065 w 4295694"/>
              <a:gd name="connsiteY1" fmla="*/ 3276024 h 4602950"/>
              <a:gd name="connsiteX2" fmla="*/ 703443 w 4295694"/>
              <a:gd name="connsiteY2" fmla="*/ 3286707 h 4602950"/>
              <a:gd name="connsiteX3" fmla="*/ 667154 w 4295694"/>
              <a:gd name="connsiteY3" fmla="*/ 3311174 h 4602950"/>
              <a:gd name="connsiteX4" fmla="*/ 650940 w 4295694"/>
              <a:gd name="connsiteY4" fmla="*/ 3329902 h 4602950"/>
              <a:gd name="connsiteX5" fmla="*/ 628475 w 4295694"/>
              <a:gd name="connsiteY5" fmla="*/ 3363222 h 4602950"/>
              <a:gd name="connsiteX6" fmla="*/ 611251 w 4295694"/>
              <a:gd name="connsiteY6" fmla="*/ 3407093 h 4602950"/>
              <a:gd name="connsiteX7" fmla="*/ 611248 w 4295694"/>
              <a:gd name="connsiteY7" fmla="*/ 3407104 h 4602950"/>
              <a:gd name="connsiteX8" fmla="*/ 607571 w 4295694"/>
              <a:gd name="connsiteY8" fmla="*/ 3443577 h 4602950"/>
              <a:gd name="connsiteX9" fmla="*/ 788546 w 4295694"/>
              <a:gd name="connsiteY9" fmla="*/ 3624552 h 4602950"/>
              <a:gd name="connsiteX10" fmla="*/ 969521 w 4295694"/>
              <a:gd name="connsiteY10" fmla="*/ 3443577 h 4602950"/>
              <a:gd name="connsiteX11" fmla="*/ 965845 w 4295694"/>
              <a:gd name="connsiteY11" fmla="*/ 3407104 h 4602950"/>
              <a:gd name="connsiteX12" fmla="*/ 962750 w 4295694"/>
              <a:gd name="connsiteY12" fmla="*/ 3397135 h 4602950"/>
              <a:gd name="connsiteX13" fmla="*/ 962749 w 4295694"/>
              <a:gd name="connsiteY13" fmla="*/ 3397136 h 4602950"/>
              <a:gd name="connsiteX14" fmla="*/ 955298 w 4295694"/>
              <a:gd name="connsiteY14" fmla="*/ 3373133 h 4602950"/>
              <a:gd name="connsiteX15" fmla="*/ 955291 w 4295694"/>
              <a:gd name="connsiteY15" fmla="*/ 3373121 h 4602950"/>
              <a:gd name="connsiteX16" fmla="*/ 920412 w 4295694"/>
              <a:gd name="connsiteY16" fmla="*/ 3321388 h 4602950"/>
              <a:gd name="connsiteX17" fmla="*/ 906965 w 4295694"/>
              <a:gd name="connsiteY17" fmla="*/ 3309169 h 4602950"/>
              <a:gd name="connsiteX18" fmla="*/ 868849 w 4295694"/>
              <a:gd name="connsiteY18" fmla="*/ 3283471 h 4602950"/>
              <a:gd name="connsiteX19" fmla="*/ 852148 w 4295694"/>
              <a:gd name="connsiteY19" fmla="*/ 3275443 h 4602950"/>
              <a:gd name="connsiteX20" fmla="*/ 3704648 w 4295694"/>
              <a:gd name="connsiteY20" fmla="*/ 908397 h 4602950"/>
              <a:gd name="connsiteX21" fmla="*/ 2413156 w 4295694"/>
              <a:gd name="connsiteY21" fmla="*/ 1136122 h 4602950"/>
              <a:gd name="connsiteX22" fmla="*/ 3048940 w 4295694"/>
              <a:gd name="connsiteY22" fmla="*/ 2044116 h 4602950"/>
              <a:gd name="connsiteX23" fmla="*/ 1220089 w 4295694"/>
              <a:gd name="connsiteY23" fmla="*/ 619236 h 4602950"/>
              <a:gd name="connsiteX24" fmla="*/ 1204000 w 4295694"/>
              <a:gd name="connsiteY24" fmla="*/ 653307 h 4602950"/>
              <a:gd name="connsiteX25" fmla="*/ 1404665 w 4295694"/>
              <a:gd name="connsiteY25" fmla="*/ 2518863 h 4602950"/>
              <a:gd name="connsiteX26" fmla="*/ 3089083 w 4295694"/>
              <a:gd name="connsiteY26" fmla="*/ 3345485 h 4602950"/>
              <a:gd name="connsiteX27" fmla="*/ 3126598 w 4295694"/>
              <a:gd name="connsiteY27" fmla="*/ 3342019 h 4602950"/>
              <a:gd name="connsiteX28" fmla="*/ 3126489 w 4295694"/>
              <a:gd name="connsiteY28" fmla="*/ 3342009 h 4602950"/>
              <a:gd name="connsiteX29" fmla="*/ 1575619 w 4295694"/>
              <a:gd name="connsiteY29" fmla="*/ 2399160 h 4602950"/>
              <a:gd name="connsiteX30" fmla="*/ 1220060 w 4295694"/>
              <a:gd name="connsiteY30" fmla="*/ 619347 h 4602950"/>
              <a:gd name="connsiteX31" fmla="*/ 1617635 w 4295694"/>
              <a:gd name="connsiteY31" fmla="*/ 0 h 4602950"/>
              <a:gd name="connsiteX32" fmla="*/ 2292594 w 4295694"/>
              <a:gd name="connsiteY32" fmla="*/ 963942 h 4602950"/>
              <a:gd name="connsiteX33" fmla="*/ 3658628 w 4295694"/>
              <a:gd name="connsiteY33" fmla="*/ 723073 h 4602950"/>
              <a:gd name="connsiteX34" fmla="*/ 3663439 w 4295694"/>
              <a:gd name="connsiteY34" fmla="*/ 662289 h 4602950"/>
              <a:gd name="connsiteX35" fmla="*/ 3794430 w 4295694"/>
              <a:gd name="connsiteY35" fmla="*/ 456674 h 4602950"/>
              <a:gd name="connsiteX36" fmla="*/ 4238061 w 4295694"/>
              <a:gd name="connsiteY36" fmla="*/ 534898 h 4602950"/>
              <a:gd name="connsiteX37" fmla="*/ 4159837 w 4295694"/>
              <a:gd name="connsiteY37" fmla="*/ 978529 h 4602950"/>
              <a:gd name="connsiteX38" fmla="*/ 3921820 w 4295694"/>
              <a:gd name="connsiteY38" fmla="*/ 1031296 h 4602950"/>
              <a:gd name="connsiteX39" fmla="*/ 3863056 w 4295694"/>
              <a:gd name="connsiteY39" fmla="*/ 1015027 h 4602950"/>
              <a:gd name="connsiteX40" fmla="*/ 3169503 w 4295694"/>
              <a:gd name="connsiteY40" fmla="*/ 2216297 h 4602950"/>
              <a:gd name="connsiteX41" fmla="*/ 3844461 w 4295694"/>
              <a:gd name="connsiteY41" fmla="*/ 3180237 h 4602950"/>
              <a:gd name="connsiteX42" fmla="*/ 3708278 w 4295694"/>
              <a:gd name="connsiteY42" fmla="*/ 3265695 h 4602950"/>
              <a:gd name="connsiteX43" fmla="*/ 1410024 w 4295694"/>
              <a:gd name="connsiteY43" fmla="*/ 2964151 h 4602950"/>
              <a:gd name="connsiteX44" fmla="*/ 1376409 w 4295694"/>
              <a:gd name="connsiteY44" fmla="*/ 2928277 h 4602950"/>
              <a:gd name="connsiteX45" fmla="*/ 1156105 w 4295694"/>
              <a:gd name="connsiteY45" fmla="*/ 3177978 h 4602950"/>
              <a:gd name="connsiteX46" fmla="*/ 1202745 w 4295694"/>
              <a:gd name="connsiteY46" fmla="*/ 3230084 h 4602950"/>
              <a:gd name="connsiteX47" fmla="*/ 1236231 w 4295694"/>
              <a:gd name="connsiteY47" fmla="*/ 3297943 h 4602950"/>
              <a:gd name="connsiteX48" fmla="*/ 1246620 w 4295694"/>
              <a:gd name="connsiteY48" fmla="*/ 3361214 h 4602950"/>
              <a:gd name="connsiteX49" fmla="*/ 1138418 w 4295694"/>
              <a:gd name="connsiteY49" fmla="*/ 3948390 h 4602950"/>
              <a:gd name="connsiteX50" fmla="*/ 1183839 w 4295694"/>
              <a:gd name="connsiteY50" fmla="*/ 3969580 h 4602950"/>
              <a:gd name="connsiteX51" fmla="*/ 1566559 w 4295694"/>
              <a:gd name="connsiteY51" fmla="*/ 4498463 h 4602950"/>
              <a:gd name="connsiteX52" fmla="*/ 1577092 w 4295694"/>
              <a:gd name="connsiteY52" fmla="*/ 4602950 h 4602950"/>
              <a:gd name="connsiteX53" fmla="*/ 0 w 4295694"/>
              <a:gd name="connsiteY53" fmla="*/ 4602950 h 4602950"/>
              <a:gd name="connsiteX54" fmla="*/ 10534 w 4295694"/>
              <a:gd name="connsiteY54" fmla="*/ 4498463 h 4602950"/>
              <a:gd name="connsiteX55" fmla="*/ 393255 w 4295694"/>
              <a:gd name="connsiteY55" fmla="*/ 3969580 h 4602950"/>
              <a:gd name="connsiteX56" fmla="*/ 438675 w 4295694"/>
              <a:gd name="connsiteY56" fmla="*/ 3948390 h 4602950"/>
              <a:gd name="connsiteX57" fmla="*/ 330473 w 4295694"/>
              <a:gd name="connsiteY57" fmla="*/ 3361214 h 4602950"/>
              <a:gd name="connsiteX58" fmla="*/ 340862 w 4295694"/>
              <a:gd name="connsiteY58" fmla="*/ 3297943 h 4602950"/>
              <a:gd name="connsiteX59" fmla="*/ 374348 w 4295694"/>
              <a:gd name="connsiteY59" fmla="*/ 3230084 h 4602950"/>
              <a:gd name="connsiteX60" fmla="*/ 400339 w 4295694"/>
              <a:gd name="connsiteY60" fmla="*/ 3201047 h 4602950"/>
              <a:gd name="connsiteX61" fmla="*/ 322880 w 4295694"/>
              <a:gd name="connsiteY61" fmla="*/ 3110756 h 4602950"/>
              <a:gd name="connsiteX62" fmla="*/ 353773 w 4295694"/>
              <a:gd name="connsiteY62" fmla="*/ 2837154 h 4602950"/>
              <a:gd name="connsiteX63" fmla="*/ 405273 w 4295694"/>
              <a:gd name="connsiteY63" fmla="*/ 2780511 h 4602950"/>
              <a:gd name="connsiteX64" fmla="*/ 1005359 w 4295694"/>
              <a:gd name="connsiteY64" fmla="*/ 2395676 h 4602950"/>
              <a:gd name="connsiteX65" fmla="*/ 988063 w 4295694"/>
              <a:gd name="connsiteY65" fmla="*/ 2361529 h 4602950"/>
              <a:gd name="connsiteX66" fmla="*/ 1490754 w 4295694"/>
              <a:gd name="connsiteY66" fmla="*/ 98742 h 460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295694" h="4602950">
                <a:moveTo>
                  <a:pt x="788546" y="3262602"/>
                </a:moveTo>
                <a:lnTo>
                  <a:pt x="722065" y="3276024"/>
                </a:lnTo>
                <a:lnTo>
                  <a:pt x="703443" y="3286707"/>
                </a:lnTo>
                <a:lnTo>
                  <a:pt x="667154" y="3311174"/>
                </a:lnTo>
                <a:lnTo>
                  <a:pt x="650940" y="3329902"/>
                </a:lnTo>
                <a:lnTo>
                  <a:pt x="628475" y="3363222"/>
                </a:lnTo>
                <a:lnTo>
                  <a:pt x="611251" y="3407093"/>
                </a:lnTo>
                <a:lnTo>
                  <a:pt x="611248" y="3407104"/>
                </a:lnTo>
                <a:cubicBezTo>
                  <a:pt x="608837" y="3418885"/>
                  <a:pt x="607571" y="3431083"/>
                  <a:pt x="607571" y="3443577"/>
                </a:cubicBezTo>
                <a:cubicBezTo>
                  <a:pt x="607571" y="3543527"/>
                  <a:pt x="688596" y="3624552"/>
                  <a:pt x="788546" y="3624552"/>
                </a:cubicBezTo>
                <a:cubicBezTo>
                  <a:pt x="888496" y="3624552"/>
                  <a:pt x="969521" y="3543527"/>
                  <a:pt x="969521" y="3443577"/>
                </a:cubicBezTo>
                <a:cubicBezTo>
                  <a:pt x="969521" y="3431083"/>
                  <a:pt x="968255" y="3418885"/>
                  <a:pt x="965845" y="3407104"/>
                </a:cubicBezTo>
                <a:lnTo>
                  <a:pt x="962750" y="3397135"/>
                </a:lnTo>
                <a:lnTo>
                  <a:pt x="962749" y="3397136"/>
                </a:lnTo>
                <a:lnTo>
                  <a:pt x="955298" y="3373133"/>
                </a:lnTo>
                <a:lnTo>
                  <a:pt x="955291" y="3373121"/>
                </a:lnTo>
                <a:lnTo>
                  <a:pt x="920412" y="3321388"/>
                </a:lnTo>
                <a:lnTo>
                  <a:pt x="906965" y="3309169"/>
                </a:lnTo>
                <a:lnTo>
                  <a:pt x="868849" y="3283471"/>
                </a:lnTo>
                <a:lnTo>
                  <a:pt x="852148" y="3275443"/>
                </a:lnTo>
                <a:close/>
                <a:moveTo>
                  <a:pt x="3704648" y="908397"/>
                </a:moveTo>
                <a:lnTo>
                  <a:pt x="2413156" y="1136122"/>
                </a:lnTo>
                <a:lnTo>
                  <a:pt x="3048940" y="2044116"/>
                </a:lnTo>
                <a:close/>
                <a:moveTo>
                  <a:pt x="1220089" y="619236"/>
                </a:moveTo>
                <a:lnTo>
                  <a:pt x="1204000" y="653307"/>
                </a:lnTo>
                <a:cubicBezTo>
                  <a:pt x="955662" y="1247544"/>
                  <a:pt x="1007937" y="1952277"/>
                  <a:pt x="1404665" y="2518863"/>
                </a:cubicBezTo>
                <a:cubicBezTo>
                  <a:pt x="1801394" y="3085450"/>
                  <a:pt x="2445746" y="3375605"/>
                  <a:pt x="3089083" y="3345485"/>
                </a:cubicBezTo>
                <a:lnTo>
                  <a:pt x="3126598" y="3342019"/>
                </a:lnTo>
                <a:lnTo>
                  <a:pt x="3126489" y="3342009"/>
                </a:lnTo>
                <a:cubicBezTo>
                  <a:pt x="2522425" y="3261313"/>
                  <a:pt x="1952730" y="2937731"/>
                  <a:pt x="1575619" y="2399160"/>
                </a:cubicBezTo>
                <a:cubicBezTo>
                  <a:pt x="1198508" y="1860590"/>
                  <a:pt x="1089288" y="1214580"/>
                  <a:pt x="1220060" y="619347"/>
                </a:cubicBezTo>
                <a:close/>
                <a:moveTo>
                  <a:pt x="1617635" y="0"/>
                </a:moveTo>
                <a:lnTo>
                  <a:pt x="2292594" y="963942"/>
                </a:lnTo>
                <a:lnTo>
                  <a:pt x="3658628" y="723073"/>
                </a:lnTo>
                <a:lnTo>
                  <a:pt x="3663439" y="662289"/>
                </a:lnTo>
                <a:cubicBezTo>
                  <a:pt x="3677595" y="582007"/>
                  <a:pt x="3722377" y="507126"/>
                  <a:pt x="3794430" y="456674"/>
                </a:cubicBezTo>
                <a:cubicBezTo>
                  <a:pt x="3938536" y="355769"/>
                  <a:pt x="4137157" y="390792"/>
                  <a:pt x="4238061" y="534898"/>
                </a:cubicBezTo>
                <a:cubicBezTo>
                  <a:pt x="4338965" y="679004"/>
                  <a:pt x="4303943" y="877625"/>
                  <a:pt x="4159837" y="978529"/>
                </a:cubicBezTo>
                <a:cubicBezTo>
                  <a:pt x="4087784" y="1028981"/>
                  <a:pt x="4002102" y="1045452"/>
                  <a:pt x="3921820" y="1031296"/>
                </a:cubicBezTo>
                <a:lnTo>
                  <a:pt x="3863056" y="1015027"/>
                </a:lnTo>
                <a:lnTo>
                  <a:pt x="3169503" y="2216297"/>
                </a:lnTo>
                <a:lnTo>
                  <a:pt x="3844461" y="3180237"/>
                </a:lnTo>
                <a:lnTo>
                  <a:pt x="3708278" y="3265695"/>
                </a:lnTo>
                <a:cubicBezTo>
                  <a:pt x="2956045" y="3686124"/>
                  <a:pt x="2019093" y="3555481"/>
                  <a:pt x="1410024" y="2964151"/>
                </a:cubicBezTo>
                <a:lnTo>
                  <a:pt x="1376409" y="2928277"/>
                </a:lnTo>
                <a:lnTo>
                  <a:pt x="1156105" y="3177978"/>
                </a:lnTo>
                <a:lnTo>
                  <a:pt x="1202745" y="3230084"/>
                </a:lnTo>
                <a:cubicBezTo>
                  <a:pt x="1216415" y="3250449"/>
                  <a:pt x="1227745" y="3273276"/>
                  <a:pt x="1236231" y="3297943"/>
                </a:cubicBezTo>
                <a:lnTo>
                  <a:pt x="1246620" y="3361214"/>
                </a:lnTo>
                <a:lnTo>
                  <a:pt x="1138418" y="3948390"/>
                </a:lnTo>
                <a:lnTo>
                  <a:pt x="1183839" y="3969580"/>
                </a:lnTo>
                <a:cubicBezTo>
                  <a:pt x="1377847" y="4081138"/>
                  <a:pt x="1520277" y="4272289"/>
                  <a:pt x="1566559" y="4498463"/>
                </a:cubicBezTo>
                <a:lnTo>
                  <a:pt x="1577092" y="4602950"/>
                </a:lnTo>
                <a:lnTo>
                  <a:pt x="0" y="4602950"/>
                </a:lnTo>
                <a:lnTo>
                  <a:pt x="10534" y="4498463"/>
                </a:lnTo>
                <a:cubicBezTo>
                  <a:pt x="56816" y="4272289"/>
                  <a:pt x="199246" y="4081138"/>
                  <a:pt x="393255" y="3969580"/>
                </a:cubicBezTo>
                <a:lnTo>
                  <a:pt x="438675" y="3948390"/>
                </a:lnTo>
                <a:lnTo>
                  <a:pt x="330473" y="3361214"/>
                </a:lnTo>
                <a:lnTo>
                  <a:pt x="340862" y="3297943"/>
                </a:lnTo>
                <a:cubicBezTo>
                  <a:pt x="349348" y="3273276"/>
                  <a:pt x="360679" y="3250449"/>
                  <a:pt x="374348" y="3230084"/>
                </a:cubicBezTo>
                <a:lnTo>
                  <a:pt x="400339" y="3201047"/>
                </a:lnTo>
                <a:lnTo>
                  <a:pt x="322880" y="3110756"/>
                </a:lnTo>
                <a:cubicBezTo>
                  <a:pt x="267986" y="3046768"/>
                  <a:pt x="283977" y="2937741"/>
                  <a:pt x="353773" y="2837154"/>
                </a:cubicBezTo>
                <a:lnTo>
                  <a:pt x="405273" y="2780511"/>
                </a:lnTo>
                <a:lnTo>
                  <a:pt x="1005359" y="2395676"/>
                </a:lnTo>
                <a:lnTo>
                  <a:pt x="988063" y="2361529"/>
                </a:lnTo>
                <a:cubicBezTo>
                  <a:pt x="640709" y="1586944"/>
                  <a:pt x="838400" y="661814"/>
                  <a:pt x="1490754" y="98742"/>
                </a:cubicBezTo>
                <a:close/>
              </a:path>
            </a:pathLst>
          </a:cu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5" name="TextBox 42"/>
          <p:cNvSpPr txBox="1">
            <a:spLocks noChangeArrowheads="1"/>
          </p:cNvSpPr>
          <p:nvPr/>
        </p:nvSpPr>
        <p:spPr bwMode="auto">
          <a:xfrm>
            <a:off x="2246460" y="1982984"/>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6" name="TextBox 43"/>
          <p:cNvSpPr txBox="1"/>
          <p:nvPr/>
        </p:nvSpPr>
        <p:spPr bwMode="auto">
          <a:xfrm>
            <a:off x="2063293" y="2297660"/>
            <a:ext cx="2160701" cy="577081"/>
          </a:xfrm>
          <a:prstGeom prst="rect">
            <a:avLst/>
          </a:prstGeom>
          <a:noFill/>
        </p:spPr>
        <p:txBody>
          <a:bodyPr vert="horz" wrap="square" lIns="91440" tIns="45720" rIns="91440" bIns="45720" numCol="1" anchor="t" anchorCtr="0" compatLnSpc="1">
            <a:spAutoFit/>
          </a:bodyPr>
          <a:lstStyle/>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17" name="TextBox 42"/>
          <p:cNvSpPr txBox="1">
            <a:spLocks noChangeArrowheads="1"/>
          </p:cNvSpPr>
          <p:nvPr/>
        </p:nvSpPr>
        <p:spPr bwMode="auto">
          <a:xfrm>
            <a:off x="2180480" y="4790571"/>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8" name="TextBox 43"/>
          <p:cNvSpPr txBox="1"/>
          <p:nvPr/>
        </p:nvSpPr>
        <p:spPr bwMode="auto">
          <a:xfrm>
            <a:off x="1997313" y="5105247"/>
            <a:ext cx="2160701" cy="577081"/>
          </a:xfrm>
          <a:prstGeom prst="rect">
            <a:avLst/>
          </a:prstGeom>
          <a:noFill/>
        </p:spPr>
        <p:txBody>
          <a:bodyPr vert="horz" wrap="square" lIns="91440" tIns="45720" rIns="91440" bIns="45720" numCol="1" anchor="t" anchorCtr="0" compatLnSpc="1">
            <a:spAutoFit/>
          </a:bodyPr>
          <a:lstStyle/>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19" name="TextBox 42"/>
          <p:cNvSpPr txBox="1">
            <a:spLocks noChangeArrowheads="1"/>
          </p:cNvSpPr>
          <p:nvPr/>
        </p:nvSpPr>
        <p:spPr bwMode="auto">
          <a:xfrm>
            <a:off x="7980196" y="4766480"/>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0" name="TextBox 43"/>
          <p:cNvSpPr txBox="1"/>
          <p:nvPr/>
        </p:nvSpPr>
        <p:spPr bwMode="auto">
          <a:xfrm>
            <a:off x="7980196" y="5081156"/>
            <a:ext cx="2160701" cy="577081"/>
          </a:xfrm>
          <a:prstGeom prst="rect">
            <a:avLst/>
          </a:prstGeom>
          <a:noFill/>
        </p:spPr>
        <p:txBody>
          <a:bodyPr vert="horz" wrap="square" lIns="91440" tIns="45720" rIns="91440" bIns="45720" numCol="1" anchor="t" anchorCtr="0" compatLnSpc="1">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21" name="TextBox 42"/>
          <p:cNvSpPr txBox="1">
            <a:spLocks noChangeArrowheads="1"/>
          </p:cNvSpPr>
          <p:nvPr/>
        </p:nvSpPr>
        <p:spPr bwMode="auto">
          <a:xfrm>
            <a:off x="8672051" y="3400030"/>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2" name="TextBox 43"/>
          <p:cNvSpPr txBox="1"/>
          <p:nvPr/>
        </p:nvSpPr>
        <p:spPr bwMode="auto">
          <a:xfrm>
            <a:off x="8672051" y="3714706"/>
            <a:ext cx="2160701" cy="577081"/>
          </a:xfrm>
          <a:prstGeom prst="rect">
            <a:avLst/>
          </a:prstGeom>
          <a:noFill/>
        </p:spPr>
        <p:txBody>
          <a:bodyPr vert="horz" wrap="square" lIns="91440" tIns="45720" rIns="91440" bIns="45720" numCol="1" anchor="t" anchorCtr="0" compatLnSpc="1">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23" name="TextBox 42"/>
          <p:cNvSpPr txBox="1">
            <a:spLocks noChangeArrowheads="1"/>
          </p:cNvSpPr>
          <p:nvPr/>
        </p:nvSpPr>
        <p:spPr bwMode="auto">
          <a:xfrm>
            <a:off x="7884540" y="2045328"/>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4" name="TextBox 43"/>
          <p:cNvSpPr txBox="1"/>
          <p:nvPr/>
        </p:nvSpPr>
        <p:spPr bwMode="auto">
          <a:xfrm>
            <a:off x="7884540" y="2360004"/>
            <a:ext cx="2160701" cy="577081"/>
          </a:xfrm>
          <a:prstGeom prst="rect">
            <a:avLst/>
          </a:prstGeom>
          <a:noFill/>
        </p:spPr>
        <p:txBody>
          <a:bodyPr vert="horz" wrap="square" lIns="91440" tIns="45720" rIns="91440" bIns="45720" numCol="1" anchor="t" anchorCtr="0" compatLnSpc="1">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25" name="TextBox 42"/>
          <p:cNvSpPr txBox="1">
            <a:spLocks noChangeArrowheads="1"/>
          </p:cNvSpPr>
          <p:nvPr/>
        </p:nvSpPr>
        <p:spPr bwMode="auto">
          <a:xfrm>
            <a:off x="1542414" y="3428563"/>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6" name="TextBox 43"/>
          <p:cNvSpPr txBox="1"/>
          <p:nvPr/>
        </p:nvSpPr>
        <p:spPr bwMode="auto">
          <a:xfrm>
            <a:off x="1359247" y="3743239"/>
            <a:ext cx="2160701" cy="577081"/>
          </a:xfrm>
          <a:prstGeom prst="rect">
            <a:avLst/>
          </a:prstGeom>
          <a:noFill/>
        </p:spPr>
        <p:txBody>
          <a:bodyPr vert="horz" wrap="square" lIns="91440" tIns="45720" rIns="91440" bIns="45720" numCol="1" anchor="t" anchorCtr="0" compatLnSpc="1">
            <a:spAutoFit/>
          </a:bodyPr>
          <a:lstStyle/>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31" name="矩形 30"/>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16081" y="2517577"/>
            <a:ext cx="3159840" cy="923330"/>
          </a:xfrm>
          <a:prstGeom prst="rect">
            <a:avLst/>
          </a:prstGeom>
        </p:spPr>
        <p:txBody>
          <a:bodyPr wrap="none">
            <a:spAutoFit/>
          </a:bodyPr>
          <a:lstStyle/>
          <a:p>
            <a:pPr algn="ctr">
              <a:defRPr/>
            </a:pPr>
            <a:r>
              <a:rPr lang="zh-CN" altLang="en-US" sz="5400" b="1" spc="400" dirty="0">
                <a:ln w="19050">
                  <a:noFill/>
                </a:ln>
                <a:solidFill>
                  <a:srgbClr val="0B3A8C"/>
                </a:solidFill>
                <a:latin typeface="微软雅黑" panose="020B0503020204020204" pitchFamily="34" charset="-122"/>
                <a:ea typeface="微软雅黑" panose="020B0503020204020204" pitchFamily="34" charset="-122"/>
              </a:rPr>
              <a:t>第四部分</a:t>
            </a:r>
          </a:p>
        </p:txBody>
      </p:sp>
      <p:sp>
        <p:nvSpPr>
          <p:cNvPr id="6" name="矩形 5"/>
          <p:cNvSpPr/>
          <p:nvPr/>
        </p:nvSpPr>
        <p:spPr>
          <a:xfrm>
            <a:off x="4977746" y="3386315"/>
            <a:ext cx="2236510" cy="646331"/>
          </a:xfrm>
          <a:prstGeom prst="rect">
            <a:avLst/>
          </a:prstGeom>
        </p:spPr>
        <p:txBody>
          <a:bodyPr wrap="none">
            <a:spAutoFit/>
          </a:bodyPr>
          <a:lstStyle/>
          <a:p>
            <a:pPr algn="ctr">
              <a:defRPr/>
            </a:pPr>
            <a:r>
              <a:rPr lang="zh-CN" altLang="en-US" sz="3600" spc="400" dirty="0">
                <a:ln w="19050">
                  <a:noFill/>
                </a:ln>
                <a:solidFill>
                  <a:srgbClr val="0B3A8C"/>
                </a:solidFill>
                <a:latin typeface="微软雅黑" panose="020B0503020204020204" pitchFamily="34" charset="-122"/>
                <a:ea typeface="微软雅黑" panose="020B0503020204020204" pitchFamily="34" charset="-122"/>
              </a:rPr>
              <a:t>添加标题</a:t>
            </a:r>
          </a:p>
        </p:txBody>
      </p:sp>
      <p:sp>
        <p:nvSpPr>
          <p:cNvPr id="7" name="矩形 6"/>
          <p:cNvSpPr/>
          <p:nvPr/>
        </p:nvSpPr>
        <p:spPr>
          <a:xfrm>
            <a:off x="4028768" y="4032646"/>
            <a:ext cx="4134465" cy="307777"/>
          </a:xfrm>
          <a:prstGeom prst="rect">
            <a:avLst/>
          </a:prstGeom>
        </p:spPr>
        <p:txBody>
          <a:bodyPr wrap="none">
            <a:spAutoFit/>
          </a:bodyPr>
          <a:lstStyle/>
          <a:p>
            <a:r>
              <a:rPr lang="zh-CN" altLang="en-US" sz="1400" dirty="0">
                <a:solidFill>
                  <a:srgbClr val="0B3A8C"/>
                </a:solidFill>
                <a:latin typeface="微软雅黑" panose="020B0503020204020204" pitchFamily="34" charset="-122"/>
                <a:ea typeface="微软雅黑" panose="020B0503020204020204" pitchFamily="34" charset="-122"/>
              </a:rPr>
              <a:t>这里输入简单字概述这里输入简单简单的文字概述</a:t>
            </a:r>
            <a:endParaRPr lang="zh-CN" altLang="en-US" sz="1400" dirty="0">
              <a:solidFill>
                <a:srgbClr val="0B3A8C"/>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16082" y="2517577"/>
            <a:ext cx="3159839" cy="923330"/>
          </a:xfrm>
          <a:prstGeom prst="rect">
            <a:avLst/>
          </a:prstGeom>
        </p:spPr>
        <p:txBody>
          <a:bodyPr wrap="none">
            <a:spAutoFit/>
          </a:bodyPr>
          <a:lstStyle/>
          <a:p>
            <a:pPr algn="ctr">
              <a:defRPr/>
            </a:pPr>
            <a:r>
              <a:rPr lang="zh-CN" altLang="en-US" sz="5400" b="1" spc="400" dirty="0">
                <a:ln w="19050">
                  <a:noFill/>
                </a:ln>
                <a:solidFill>
                  <a:srgbClr val="0B3A8C"/>
                </a:solidFill>
                <a:latin typeface="微软雅黑" panose="020B0503020204020204" pitchFamily="34" charset="-122"/>
                <a:ea typeface="微软雅黑" panose="020B0503020204020204" pitchFamily="34" charset="-122"/>
              </a:rPr>
              <a:t>第五部分</a:t>
            </a:r>
          </a:p>
        </p:txBody>
      </p:sp>
      <p:sp>
        <p:nvSpPr>
          <p:cNvPr id="6" name="矩形 5"/>
          <p:cNvSpPr/>
          <p:nvPr/>
        </p:nvSpPr>
        <p:spPr>
          <a:xfrm>
            <a:off x="5130031" y="3386315"/>
            <a:ext cx="1931940" cy="646331"/>
          </a:xfrm>
          <a:prstGeom prst="rect">
            <a:avLst/>
          </a:prstGeom>
        </p:spPr>
        <p:txBody>
          <a:bodyPr wrap="none">
            <a:spAutoFit/>
          </a:bodyPr>
          <a:lstStyle/>
          <a:p>
            <a:pPr algn="ctr">
              <a:defRPr/>
            </a:pPr>
            <a:r>
              <a:rPr lang="en-US" altLang="zh-CN" sz="3600" spc="400" dirty="0" err="1">
                <a:ln w="19050">
                  <a:noFill/>
                </a:ln>
                <a:solidFill>
                  <a:srgbClr val="0B3A8C"/>
                </a:solidFill>
                <a:latin typeface="微软雅黑" panose="020B0503020204020204" pitchFamily="34" charset="-122"/>
                <a:ea typeface="微软雅黑" panose="020B0503020204020204" pitchFamily="34" charset="-122"/>
              </a:rPr>
              <a:t>Arthas</a:t>
            </a:r>
            <a:endParaRPr lang="zh-CN" altLang="en-US" sz="3600" spc="400" dirty="0">
              <a:ln w="19050">
                <a:noFill/>
              </a:ln>
              <a:solidFill>
                <a:srgbClr val="0B3A8C"/>
              </a:solidFill>
              <a:latin typeface="微软雅黑" panose="020B0503020204020204" pitchFamily="34" charset="-122"/>
              <a:ea typeface="微软雅黑" panose="020B0503020204020204" pitchFamily="34" charset="-122"/>
            </a:endParaRPr>
          </a:p>
        </p:txBody>
      </p:sp>
      <p:sp>
        <p:nvSpPr>
          <p:cNvPr id="7" name="矩形 6"/>
          <p:cNvSpPr/>
          <p:nvPr/>
        </p:nvSpPr>
        <p:spPr>
          <a:xfrm>
            <a:off x="1209085" y="4032646"/>
            <a:ext cx="9773829" cy="307777"/>
          </a:xfrm>
          <a:prstGeom prst="rect">
            <a:avLst/>
          </a:prstGeom>
        </p:spPr>
        <p:txBody>
          <a:bodyPr wrap="none">
            <a:spAutoFit/>
          </a:bodyPr>
          <a:lstStyle/>
          <a:p>
            <a:r>
              <a:rPr lang="zh-CN" altLang="en-US" sz="1400" dirty="0">
                <a:solidFill>
                  <a:srgbClr val="0B3A8C"/>
                </a:solidFill>
                <a:latin typeface="微软雅黑" panose="020B0503020204020204" pitchFamily="34" charset="-122"/>
                <a:ea typeface="微软雅黑" panose="020B0503020204020204" pitchFamily="34" charset="-122"/>
              </a:rPr>
              <a:t>常用于解决：我改的代码为什么没有执行到？线上无法 </a:t>
            </a:r>
            <a:r>
              <a:rPr lang="en-US" altLang="zh-CN" sz="1400" dirty="0">
                <a:solidFill>
                  <a:srgbClr val="0B3A8C"/>
                </a:solidFill>
                <a:latin typeface="微软雅黑" panose="020B0503020204020204" pitchFamily="34" charset="-122"/>
                <a:ea typeface="微软雅黑" panose="020B0503020204020204" pitchFamily="34" charset="-122"/>
              </a:rPr>
              <a:t>debug</a:t>
            </a:r>
            <a:r>
              <a:rPr lang="zh-CN" altLang="en-US" sz="1400" dirty="0">
                <a:solidFill>
                  <a:srgbClr val="0B3A8C"/>
                </a:solidFill>
                <a:latin typeface="微软雅黑" panose="020B0503020204020204" pitchFamily="34" charset="-122"/>
                <a:ea typeface="微软雅黑" panose="020B0503020204020204" pitchFamily="34" charset="-122"/>
              </a:rPr>
              <a:t>？想知道某个方法的返回值？性能底下时，怎么定位问题？</a:t>
            </a:r>
          </a:p>
        </p:txBody>
      </p:sp>
    </p:spTree>
    <p:extLst>
      <p:ext uri="{BB962C8B-B14F-4D97-AF65-F5344CB8AC3E}">
        <p14:creationId xmlns:p14="http://schemas.microsoft.com/office/powerpoint/2010/main" val="255650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5213E8BB-8474-44DF-8CA9-FE2516D971E3}"/>
              </a:ext>
            </a:extLst>
          </p:cNvPr>
          <p:cNvSpPr/>
          <p:nvPr/>
        </p:nvSpPr>
        <p:spPr>
          <a:xfrm>
            <a:off x="0" y="3234127"/>
            <a:ext cx="12191999" cy="2139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zh-CN" altLang="zh-CN" sz="2400" dirty="0">
                <a:solidFill>
                  <a:srgbClr val="0B3A8C"/>
                </a:solidFill>
                <a:latin typeface="微软雅黑" panose="020B0503020204020204" pitchFamily="34" charset="-122"/>
                <a:ea typeface="微软雅黑" panose="020B0503020204020204" pitchFamily="34" charset="-122"/>
              </a:rPr>
              <a:t>Arthas 是Alibaba开源的Java诊断工具，深受开发者喜爱。在线排查问题，无需重启；动态跟踪Java代码；实时监控JVM状态。</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zh-CN" altLang="zh-CN" sz="2400" dirty="0">
                <a:solidFill>
                  <a:srgbClr val="0B3A8C"/>
                </a:solidFill>
                <a:latin typeface="微软雅黑" panose="020B0503020204020204" pitchFamily="34" charset="-122"/>
                <a:ea typeface="微软雅黑" panose="020B0503020204020204" pitchFamily="34" charset="-122"/>
              </a:rPr>
              <a:t>Arthas 支持JDK 6+，支持Linux/Mac/Windows，采用命令行交互模式，同时提供丰富的 Tab 自动补全功能，进一步方便进行问题的定位和诊断。</a:t>
            </a:r>
            <a:endParaRPr lang="en-US" altLang="zh-CN" sz="2400" dirty="0">
              <a:solidFill>
                <a:srgbClr val="0B3A8C"/>
              </a:solidFill>
              <a:latin typeface="微软雅黑" panose="020B0503020204020204" pitchFamily="34" charset="-122"/>
              <a:ea typeface="微软雅黑" panose="020B0503020204020204"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lang="en-US" altLang="zh-CN" sz="2400" dirty="0">
              <a:solidFill>
                <a:srgbClr val="0B3A8C"/>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2400" b="0" i="0" dirty="0" err="1">
                <a:solidFill>
                  <a:schemeClr val="tx1"/>
                </a:solidFill>
                <a:effectLst/>
                <a:latin typeface="franklingoturwtotbooregular"/>
              </a:rPr>
              <a:t>Github</a:t>
            </a:r>
            <a:r>
              <a:rPr lang="en-US" altLang="zh-CN" sz="2400" b="0" i="0" dirty="0">
                <a:solidFill>
                  <a:schemeClr val="tx1"/>
                </a:solidFill>
                <a:effectLst/>
                <a:latin typeface="franklingoturwtotbooregular"/>
              </a:rPr>
              <a:t>: </a:t>
            </a:r>
            <a:r>
              <a:rPr lang="en-US" altLang="zh-CN" sz="2400" b="0" i="0" u="none" strike="noStrike" dirty="0">
                <a:solidFill>
                  <a:schemeClr val="tx1"/>
                </a:solidFill>
                <a:effectLst/>
                <a:latin typeface="franklingoturwtotbooregular"/>
                <a:hlinkClick r:id="rId3">
                  <a:extLst>
                    <a:ext uri="{A12FA001-AC4F-418D-AE19-62706E023703}">
                      <ahyp:hlinkClr xmlns:ahyp="http://schemas.microsoft.com/office/drawing/2018/hyperlinkcolor" val="tx"/>
                    </a:ext>
                  </a:extLst>
                </a:hlinkClick>
              </a:rPr>
              <a:t>https://github.com/alibaba/arthas</a:t>
            </a:r>
            <a:endParaRPr lang="en-US" altLang="zh-CN" sz="2400" b="0" i="0" dirty="0">
              <a:solidFill>
                <a:schemeClr val="tx1"/>
              </a:solidFill>
              <a:effectLst/>
              <a:latin typeface="franklingoturwtotbooregular"/>
            </a:endParaRPr>
          </a:p>
          <a:p>
            <a:pPr lvl="1">
              <a:buFont typeface="Arial" panose="020B0604020202020204" pitchFamily="34" charset="0"/>
              <a:buChar char="•"/>
            </a:pPr>
            <a:r>
              <a:rPr lang="zh-CN" altLang="en-US" sz="2400" b="0" i="0" dirty="0">
                <a:solidFill>
                  <a:schemeClr val="tx1"/>
                </a:solidFill>
                <a:effectLst/>
                <a:latin typeface="franklingoturwtotbooregular"/>
              </a:rPr>
              <a:t>文档</a:t>
            </a:r>
            <a:r>
              <a:rPr lang="en-US" altLang="zh-CN" sz="2400" b="0" i="0" dirty="0">
                <a:solidFill>
                  <a:schemeClr val="tx1"/>
                </a:solidFill>
                <a:effectLst/>
                <a:latin typeface="franklingoturwtotbooregular"/>
              </a:rPr>
              <a:t>: </a:t>
            </a:r>
            <a:r>
              <a:rPr lang="en-US" altLang="zh-CN" sz="2400" b="0" i="0" u="none" strike="noStrike" dirty="0">
                <a:solidFill>
                  <a:schemeClr val="tx1"/>
                </a:solidFill>
                <a:effectLst/>
                <a:latin typeface="franklingoturwtotbooregular"/>
                <a:hlinkClick r:id="rId4">
                  <a:extLst>
                    <a:ext uri="{A12FA001-AC4F-418D-AE19-62706E023703}">
                      <ahyp:hlinkClr xmlns:ahyp="http://schemas.microsoft.com/office/drawing/2018/hyperlinkcolor" val="tx"/>
                    </a:ext>
                  </a:extLst>
                </a:hlinkClick>
              </a:rPr>
              <a:t>https://arthas.aliyun.com/doc/</a:t>
            </a:r>
            <a:endParaRPr lang="en-US" altLang="zh-CN" sz="2400" b="0" i="0" dirty="0">
              <a:solidFill>
                <a:schemeClr val="tx1"/>
              </a:solidFill>
              <a:effectLst/>
              <a:latin typeface="franklingoturwtotbooregular"/>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lang="zh-CN" altLang="zh-CN" sz="2400" dirty="0">
              <a:solidFill>
                <a:srgbClr val="0B3A8C"/>
              </a:solidFill>
              <a:latin typeface="微软雅黑" panose="020B0503020204020204" pitchFamily="34" charset="-122"/>
              <a:ea typeface="微软雅黑" panose="020B0503020204020204" pitchFamily="34" charset="-122"/>
            </a:endParaRPr>
          </a:p>
          <a:p>
            <a:pPr algn="ctr"/>
            <a:endParaRPr lang="zh-CN" altLang="en-US" sz="2400" dirty="0"/>
          </a:p>
        </p:txBody>
      </p:sp>
      <p:pic>
        <p:nvPicPr>
          <p:cNvPr id="1030" name="Picture 6" descr="Arthas">
            <a:extLst>
              <a:ext uri="{FF2B5EF4-FFF2-40B4-BE49-F238E27FC236}">
                <a16:creationId xmlns:a16="http://schemas.microsoft.com/office/drawing/2014/main" id="{DA4A380C-9D1C-42A2-BF78-B7DDE49184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77" y="670549"/>
            <a:ext cx="4489277" cy="1473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30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481455C-24D4-4463-AC49-4A79809DE85B}"/>
              </a:ext>
            </a:extLst>
          </p:cNvPr>
          <p:cNvSpPr/>
          <p:nvPr/>
        </p:nvSpPr>
        <p:spPr>
          <a:xfrm>
            <a:off x="0" y="719525"/>
            <a:ext cx="3117954" cy="404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00000"/>
              </a:lnSpc>
              <a:spcBef>
                <a:spcPct val="0"/>
              </a:spcBef>
              <a:spcAft>
                <a:spcPct val="0"/>
              </a:spcAft>
              <a:buClrTx/>
              <a:buSzTx/>
              <a:tabLst/>
            </a:pPr>
            <a:r>
              <a:rPr lang="zh-CN" altLang="en-US" sz="4000" dirty="0">
                <a:solidFill>
                  <a:srgbClr val="0B3A8C"/>
                </a:solidFill>
                <a:latin typeface="微软雅黑" panose="020B0503020204020204" pitchFamily="34" charset="-122"/>
                <a:ea typeface="微软雅黑" panose="020B0503020204020204" pitchFamily="34" charset="-122"/>
              </a:rPr>
              <a:t>常用的命令</a:t>
            </a:r>
            <a:endParaRPr lang="zh-CN" altLang="zh-CN" sz="4000" dirty="0">
              <a:solidFill>
                <a:srgbClr val="0B3A8C"/>
              </a:solidFill>
              <a:latin typeface="微软雅黑" panose="020B0503020204020204" pitchFamily="34" charset="-122"/>
              <a:ea typeface="微软雅黑" panose="020B0503020204020204" pitchFamily="34" charset="-122"/>
            </a:endParaRPr>
          </a:p>
          <a:p>
            <a:pPr algn="ctr"/>
            <a:endParaRPr lang="zh-CN" altLang="en-US" sz="4000" dirty="0"/>
          </a:p>
        </p:txBody>
      </p:sp>
      <p:sp>
        <p:nvSpPr>
          <p:cNvPr id="14" name="矩形 13">
            <a:extLst>
              <a:ext uri="{FF2B5EF4-FFF2-40B4-BE49-F238E27FC236}">
                <a16:creationId xmlns:a16="http://schemas.microsoft.com/office/drawing/2014/main" id="{576C70BA-F4A0-4B77-957E-26165C2ED946}"/>
              </a:ext>
            </a:extLst>
          </p:cNvPr>
          <p:cNvSpPr/>
          <p:nvPr/>
        </p:nvSpPr>
        <p:spPr>
          <a:xfrm>
            <a:off x="0" y="921893"/>
            <a:ext cx="3117954" cy="404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rPr>
              <a:t>dashboard  </a:t>
            </a:r>
            <a:endParaRPr lang="zh-CN" altLang="en-US" sz="4000" dirty="0">
              <a:solidFill>
                <a:schemeClr val="tx1"/>
              </a:solidFill>
            </a:endParaRPr>
          </a:p>
        </p:txBody>
      </p:sp>
      <p:pic>
        <p:nvPicPr>
          <p:cNvPr id="2056" name="Picture 8" descr="dashboard">
            <a:extLst>
              <a:ext uri="{FF2B5EF4-FFF2-40B4-BE49-F238E27FC236}">
                <a16:creationId xmlns:a16="http://schemas.microsoft.com/office/drawing/2014/main" id="{D3E956B8-2660-42CC-BFC6-D4B17F3CC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28" y="1326630"/>
            <a:ext cx="8664912" cy="53620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481455C-24D4-4463-AC49-4A79809DE85B}"/>
              </a:ext>
            </a:extLst>
          </p:cNvPr>
          <p:cNvSpPr/>
          <p:nvPr/>
        </p:nvSpPr>
        <p:spPr>
          <a:xfrm>
            <a:off x="0" y="719525"/>
            <a:ext cx="3117954" cy="404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00000"/>
              </a:lnSpc>
              <a:spcBef>
                <a:spcPct val="0"/>
              </a:spcBef>
              <a:spcAft>
                <a:spcPct val="0"/>
              </a:spcAft>
              <a:buClrTx/>
              <a:buSzTx/>
              <a:tabLst/>
            </a:pPr>
            <a:r>
              <a:rPr lang="zh-CN" altLang="en-US" sz="4000" dirty="0">
                <a:solidFill>
                  <a:srgbClr val="0B3A8C"/>
                </a:solidFill>
                <a:latin typeface="微软雅黑" panose="020B0503020204020204" pitchFamily="34" charset="-122"/>
                <a:ea typeface="微软雅黑" panose="020B0503020204020204" pitchFamily="34" charset="-122"/>
              </a:rPr>
              <a:t>常用的命令</a:t>
            </a:r>
            <a:endParaRPr lang="zh-CN" altLang="zh-CN" sz="4000" dirty="0">
              <a:solidFill>
                <a:srgbClr val="0B3A8C"/>
              </a:solidFill>
              <a:latin typeface="微软雅黑" panose="020B0503020204020204" pitchFamily="34" charset="-122"/>
              <a:ea typeface="微软雅黑" panose="020B0503020204020204" pitchFamily="34" charset="-122"/>
            </a:endParaRPr>
          </a:p>
          <a:p>
            <a:pPr algn="ctr"/>
            <a:endParaRPr lang="zh-CN" altLang="en-US" sz="4000" dirty="0"/>
          </a:p>
        </p:txBody>
      </p:sp>
      <p:sp>
        <p:nvSpPr>
          <p:cNvPr id="14" name="矩形 13">
            <a:extLst>
              <a:ext uri="{FF2B5EF4-FFF2-40B4-BE49-F238E27FC236}">
                <a16:creationId xmlns:a16="http://schemas.microsoft.com/office/drawing/2014/main" id="{576C70BA-F4A0-4B77-957E-26165C2ED946}"/>
              </a:ext>
            </a:extLst>
          </p:cNvPr>
          <p:cNvSpPr/>
          <p:nvPr/>
        </p:nvSpPr>
        <p:spPr>
          <a:xfrm>
            <a:off x="-2" y="921893"/>
            <a:ext cx="11677339" cy="1536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err="1">
                <a:solidFill>
                  <a:schemeClr val="tx1"/>
                </a:solidFill>
                <a:highlight>
                  <a:srgbClr val="FF0000"/>
                </a:highlight>
              </a:rPr>
              <a:t>jad</a:t>
            </a:r>
            <a:r>
              <a:rPr lang="en-US" altLang="zh-CN" sz="4000" dirty="0">
                <a:solidFill>
                  <a:schemeClr val="tx1"/>
                </a:solidFill>
                <a:highlight>
                  <a:srgbClr val="FF0000"/>
                </a:highlight>
              </a:rPr>
              <a:t>  </a:t>
            </a:r>
            <a:r>
              <a:rPr lang="zh-CN" altLang="en-US" sz="4000" dirty="0">
                <a:solidFill>
                  <a:schemeClr val="tx1"/>
                </a:solidFill>
                <a:highlight>
                  <a:srgbClr val="FF0000"/>
                </a:highlight>
              </a:rPr>
              <a:t>全类名  方法名</a:t>
            </a:r>
            <a:r>
              <a:rPr lang="en-US" altLang="zh-CN" sz="4000" dirty="0">
                <a:solidFill>
                  <a:schemeClr val="tx1"/>
                </a:solidFill>
                <a:highlight>
                  <a:srgbClr val="FF0000"/>
                </a:highlight>
              </a:rPr>
              <a:t> </a:t>
            </a:r>
            <a:r>
              <a:rPr lang="zh-CN" altLang="en-US" sz="4000" dirty="0">
                <a:solidFill>
                  <a:schemeClr val="tx1"/>
                </a:solidFill>
              </a:rPr>
              <a:t>：</a:t>
            </a:r>
            <a:r>
              <a:rPr lang="zh-CN" altLang="en-US" sz="4000" b="0" i="0" dirty="0">
                <a:solidFill>
                  <a:srgbClr val="404040"/>
                </a:solidFill>
                <a:effectLst/>
                <a:latin typeface="Source Sans Pro"/>
              </a:rPr>
              <a:t>反编译指定已加载类的源码</a:t>
            </a:r>
            <a:endParaRPr lang="zh-CN" altLang="en-US" sz="4000" dirty="0">
              <a:solidFill>
                <a:schemeClr val="tx1"/>
              </a:solidFill>
            </a:endParaRPr>
          </a:p>
        </p:txBody>
      </p:sp>
      <p:sp>
        <p:nvSpPr>
          <p:cNvPr id="5" name="矩形 4">
            <a:extLst>
              <a:ext uri="{FF2B5EF4-FFF2-40B4-BE49-F238E27FC236}">
                <a16:creationId xmlns:a16="http://schemas.microsoft.com/office/drawing/2014/main" id="{DD5BCEAF-97A6-47E4-8C45-9A7D89824A11}"/>
              </a:ext>
            </a:extLst>
          </p:cNvPr>
          <p:cNvSpPr/>
          <p:nvPr/>
        </p:nvSpPr>
        <p:spPr>
          <a:xfrm>
            <a:off x="0" y="2465882"/>
            <a:ext cx="11677339" cy="2136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anose="020B0604020202020204" pitchFamily="34" charset="0"/>
              <a:buChar char="•"/>
            </a:pPr>
            <a:r>
              <a:rPr lang="zh-CN" altLang="en-US" sz="3200" b="0" i="0" dirty="0">
                <a:solidFill>
                  <a:srgbClr val="404040"/>
                </a:solidFill>
                <a:effectLst/>
                <a:latin typeface="Source Sans Pro"/>
              </a:rPr>
              <a:t>在 </a:t>
            </a:r>
            <a:r>
              <a:rPr lang="en-US" altLang="zh-CN" sz="3200" b="0" i="0" dirty="0" err="1">
                <a:solidFill>
                  <a:srgbClr val="404040"/>
                </a:solidFill>
                <a:effectLst/>
                <a:latin typeface="Source Sans Pro"/>
              </a:rPr>
              <a:t>Arthas</a:t>
            </a:r>
            <a:r>
              <a:rPr lang="en-US" altLang="zh-CN" sz="3200" b="0" i="0" dirty="0">
                <a:solidFill>
                  <a:srgbClr val="404040"/>
                </a:solidFill>
                <a:effectLst/>
                <a:latin typeface="Source Sans Pro"/>
              </a:rPr>
              <a:t> Console </a:t>
            </a:r>
            <a:r>
              <a:rPr lang="zh-CN" altLang="en-US" sz="3200" b="0" i="0" dirty="0">
                <a:solidFill>
                  <a:srgbClr val="404040"/>
                </a:solidFill>
                <a:effectLst/>
                <a:latin typeface="Source Sans Pro"/>
              </a:rPr>
              <a:t>上，反编译出来的源码是带语法高亮的，阅读更方便</a:t>
            </a:r>
          </a:p>
          <a:p>
            <a:pPr algn="just">
              <a:buFont typeface="Arial" panose="020B0604020202020204" pitchFamily="34" charset="0"/>
              <a:buChar char="•"/>
            </a:pPr>
            <a:r>
              <a:rPr lang="zh-CN" altLang="en-US" sz="3200" b="0" i="0" dirty="0">
                <a:solidFill>
                  <a:srgbClr val="404040"/>
                </a:solidFill>
                <a:effectLst/>
                <a:latin typeface="Source Sans Pro"/>
              </a:rPr>
              <a:t>当然，反编译出来的 </a:t>
            </a:r>
            <a:r>
              <a:rPr lang="en-US" altLang="zh-CN" sz="3200" b="0" i="0" dirty="0">
                <a:solidFill>
                  <a:srgbClr val="404040"/>
                </a:solidFill>
                <a:effectLst/>
                <a:latin typeface="Source Sans Pro"/>
              </a:rPr>
              <a:t>java </a:t>
            </a:r>
            <a:r>
              <a:rPr lang="zh-CN" altLang="en-US" sz="3200" b="0" i="0" dirty="0">
                <a:solidFill>
                  <a:srgbClr val="404040"/>
                </a:solidFill>
                <a:effectLst/>
                <a:latin typeface="Source Sans Pro"/>
              </a:rPr>
              <a:t>代码可能会存在语法错误，但不影响你进行阅读理解</a:t>
            </a:r>
          </a:p>
        </p:txBody>
      </p:sp>
    </p:spTree>
    <p:extLst>
      <p:ext uri="{BB962C8B-B14F-4D97-AF65-F5344CB8AC3E}">
        <p14:creationId xmlns:p14="http://schemas.microsoft.com/office/powerpoint/2010/main" val="123737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F4F6B084-D165-4775-8B56-CB733690DE2F}"/>
              </a:ext>
            </a:extLst>
          </p:cNvPr>
          <p:cNvPicPr>
            <a:picLocks noChangeAspect="1"/>
          </p:cNvPicPr>
          <p:nvPr/>
        </p:nvPicPr>
        <p:blipFill>
          <a:blip r:embed="rId2"/>
          <a:stretch>
            <a:fillRect/>
          </a:stretch>
        </p:blipFill>
        <p:spPr>
          <a:xfrm>
            <a:off x="3414712" y="204787"/>
            <a:ext cx="5362575" cy="64484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481455C-24D4-4463-AC49-4A79809DE85B}"/>
              </a:ext>
            </a:extLst>
          </p:cNvPr>
          <p:cNvSpPr/>
          <p:nvPr/>
        </p:nvSpPr>
        <p:spPr>
          <a:xfrm>
            <a:off x="0" y="719525"/>
            <a:ext cx="3117954" cy="404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00000"/>
              </a:lnSpc>
              <a:spcBef>
                <a:spcPct val="0"/>
              </a:spcBef>
              <a:spcAft>
                <a:spcPct val="0"/>
              </a:spcAft>
              <a:buClrTx/>
              <a:buSzTx/>
              <a:tabLst/>
            </a:pPr>
            <a:r>
              <a:rPr lang="zh-CN" altLang="en-US" sz="4000" dirty="0">
                <a:solidFill>
                  <a:srgbClr val="0B3A8C"/>
                </a:solidFill>
                <a:latin typeface="微软雅黑" panose="020B0503020204020204" pitchFamily="34" charset="-122"/>
                <a:ea typeface="微软雅黑" panose="020B0503020204020204" pitchFamily="34" charset="-122"/>
              </a:rPr>
              <a:t>常用的命令</a:t>
            </a:r>
            <a:endParaRPr lang="zh-CN" altLang="zh-CN" sz="4000" dirty="0">
              <a:solidFill>
                <a:srgbClr val="0B3A8C"/>
              </a:solidFill>
              <a:latin typeface="微软雅黑" panose="020B0503020204020204" pitchFamily="34" charset="-122"/>
              <a:ea typeface="微软雅黑" panose="020B0503020204020204" pitchFamily="34" charset="-122"/>
            </a:endParaRPr>
          </a:p>
          <a:p>
            <a:pPr algn="ctr"/>
            <a:endParaRPr lang="zh-CN" altLang="en-US" sz="4000" dirty="0"/>
          </a:p>
        </p:txBody>
      </p:sp>
      <p:sp>
        <p:nvSpPr>
          <p:cNvPr id="14" name="矩形 13">
            <a:extLst>
              <a:ext uri="{FF2B5EF4-FFF2-40B4-BE49-F238E27FC236}">
                <a16:creationId xmlns:a16="http://schemas.microsoft.com/office/drawing/2014/main" id="{576C70BA-F4A0-4B77-957E-26165C2ED946}"/>
              </a:ext>
            </a:extLst>
          </p:cNvPr>
          <p:cNvSpPr/>
          <p:nvPr/>
        </p:nvSpPr>
        <p:spPr>
          <a:xfrm>
            <a:off x="-2" y="921893"/>
            <a:ext cx="11677339" cy="1536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highlight>
                  <a:srgbClr val="FF0000"/>
                </a:highlight>
              </a:rPr>
              <a:t>Watch </a:t>
            </a:r>
            <a:r>
              <a:rPr lang="zh-CN" altLang="en-US" sz="4000" dirty="0">
                <a:solidFill>
                  <a:schemeClr val="tx1"/>
                </a:solidFill>
                <a:highlight>
                  <a:srgbClr val="FF0000"/>
                </a:highlight>
              </a:rPr>
              <a:t>全类名  方法名</a:t>
            </a:r>
            <a:r>
              <a:rPr lang="en-US" altLang="zh-CN" sz="4000" dirty="0">
                <a:solidFill>
                  <a:schemeClr val="tx1"/>
                </a:solidFill>
                <a:highlight>
                  <a:srgbClr val="FF0000"/>
                </a:highlight>
              </a:rPr>
              <a:t> </a:t>
            </a:r>
            <a:r>
              <a:rPr lang="zh-CN" altLang="en-US" sz="4000" dirty="0">
                <a:solidFill>
                  <a:schemeClr val="tx1"/>
                </a:solidFill>
              </a:rPr>
              <a:t>：</a:t>
            </a:r>
            <a:r>
              <a:rPr lang="zh-CN" altLang="en-US" sz="4000" b="0" i="0" dirty="0">
                <a:solidFill>
                  <a:srgbClr val="404040"/>
                </a:solidFill>
                <a:effectLst/>
                <a:latin typeface="Source Sans Pro"/>
              </a:rPr>
              <a:t>方法执行数据观测</a:t>
            </a:r>
            <a:endParaRPr lang="zh-CN" altLang="en-US" sz="4000" dirty="0">
              <a:solidFill>
                <a:schemeClr val="tx1"/>
              </a:solidFill>
            </a:endParaRPr>
          </a:p>
        </p:txBody>
      </p:sp>
      <p:pic>
        <p:nvPicPr>
          <p:cNvPr id="3" name="图片 2">
            <a:extLst>
              <a:ext uri="{FF2B5EF4-FFF2-40B4-BE49-F238E27FC236}">
                <a16:creationId xmlns:a16="http://schemas.microsoft.com/office/drawing/2014/main" id="{046012DC-866F-40D7-98E4-A87DA1E5AF7D}"/>
              </a:ext>
            </a:extLst>
          </p:cNvPr>
          <p:cNvPicPr>
            <a:picLocks noChangeAspect="1"/>
          </p:cNvPicPr>
          <p:nvPr/>
        </p:nvPicPr>
        <p:blipFill>
          <a:blip r:embed="rId3"/>
          <a:stretch>
            <a:fillRect/>
          </a:stretch>
        </p:blipFill>
        <p:spPr>
          <a:xfrm>
            <a:off x="94547" y="4428639"/>
            <a:ext cx="12002906" cy="547141"/>
          </a:xfrm>
          <a:prstGeom prst="rect">
            <a:avLst/>
          </a:prstGeom>
        </p:spPr>
      </p:pic>
      <p:sp>
        <p:nvSpPr>
          <p:cNvPr id="4" name="Rectangle 1">
            <a:extLst>
              <a:ext uri="{FF2B5EF4-FFF2-40B4-BE49-F238E27FC236}">
                <a16:creationId xmlns:a16="http://schemas.microsoft.com/office/drawing/2014/main" id="{A09BACB3-7148-4B70-9CB0-D64EAE631ACE}"/>
              </a:ext>
            </a:extLst>
          </p:cNvPr>
          <p:cNvSpPr>
            <a:spLocks noChangeArrowheads="1"/>
          </p:cNvSpPr>
          <p:nvPr/>
        </p:nvSpPr>
        <p:spPr bwMode="auto">
          <a:xfrm>
            <a:off x="106727" y="2291424"/>
            <a:ext cx="1167733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342900" algn="just" eaLnBrk="1" fontAlgn="base" hangingPunct="1">
              <a:lnSpc>
                <a:spcPct val="100000"/>
              </a:lnSpc>
              <a:spcBef>
                <a:spcPct val="0"/>
              </a:spcBef>
              <a:spcAft>
                <a:spcPct val="0"/>
              </a:spcAft>
              <a:buClrTx/>
              <a:buSzTx/>
              <a:buFont typeface="Arial" panose="020B0604020202020204" pitchFamily="34" charset="0"/>
              <a:buChar char="•"/>
              <a:tabLst/>
            </a:pPr>
            <a:r>
              <a:rPr lang="zh-CN" altLang="zh-CN" sz="3200" dirty="0">
                <a:solidFill>
                  <a:srgbClr val="404040"/>
                </a:solidFill>
                <a:latin typeface="Source Sans Pro"/>
              </a:rPr>
              <a:t>让你能方便的观察到指定方法的调用情况。能观察到的范围为：返回值、抛出异常、入参，通过编写 OGNL 表达式进行对应变量的查看。 </a:t>
            </a:r>
          </a:p>
        </p:txBody>
      </p:sp>
    </p:spTree>
    <p:extLst>
      <p:ext uri="{BB962C8B-B14F-4D97-AF65-F5344CB8AC3E}">
        <p14:creationId xmlns:p14="http://schemas.microsoft.com/office/powerpoint/2010/main" val="105577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66391" y="411881"/>
            <a:ext cx="5888150"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第一条   考虑用静态方法代替构造器</a:t>
            </a:r>
          </a:p>
        </p:txBody>
      </p:sp>
      <p:sp>
        <p:nvSpPr>
          <p:cNvPr id="3" name="文本框 2">
            <a:extLst>
              <a:ext uri="{FF2B5EF4-FFF2-40B4-BE49-F238E27FC236}">
                <a16:creationId xmlns:a16="http://schemas.microsoft.com/office/drawing/2014/main" id="{7BC7A90A-6741-8B41-AB4E-B2D3D6B18A50}"/>
              </a:ext>
            </a:extLst>
          </p:cNvPr>
          <p:cNvSpPr txBox="1"/>
          <p:nvPr/>
        </p:nvSpPr>
        <p:spPr>
          <a:xfrm>
            <a:off x="648226" y="1272209"/>
            <a:ext cx="10895547" cy="4524315"/>
          </a:xfrm>
          <a:prstGeom prst="rect">
            <a:avLst/>
          </a:prstGeom>
          <a:noFill/>
        </p:spPr>
        <p:txBody>
          <a:bodyPr wrap="none" rtlCol="0">
            <a:spAutoFit/>
          </a:bodyPr>
          <a:lstStyle/>
          <a:p>
            <a:r>
              <a:rPr kumimoji="1" lang="zh-CN" altLang="en-US" b="1" dirty="0">
                <a:solidFill>
                  <a:srgbClr val="0070C0"/>
                </a:solidFill>
              </a:rPr>
              <a:t>优势</a:t>
            </a:r>
            <a:r>
              <a:rPr kumimoji="1" lang="zh-CN" altLang="en-US" dirty="0">
                <a:solidFill>
                  <a:srgbClr val="0070C0"/>
                </a:solidFill>
              </a:rPr>
              <a:t>： </a:t>
            </a:r>
            <a:endParaRPr kumimoji="1" lang="en-US" altLang="zh-CN" dirty="0">
              <a:solidFill>
                <a:srgbClr val="0070C0"/>
              </a:solidFill>
            </a:endParaRPr>
          </a:p>
          <a:p>
            <a:pPr marL="342900" indent="-342900">
              <a:buAutoNum type="arabicPeriod"/>
            </a:pPr>
            <a:r>
              <a:rPr kumimoji="1" lang="zh-CN" altLang="en-US" dirty="0">
                <a:solidFill>
                  <a:srgbClr val="0070C0"/>
                </a:solidFill>
              </a:rPr>
              <a:t>它们有名字</a:t>
            </a:r>
            <a:endParaRPr kumimoji="1" lang="en-US" altLang="zh-CN" dirty="0">
              <a:solidFill>
                <a:srgbClr val="0070C0"/>
              </a:solidFill>
            </a:endParaRPr>
          </a:p>
          <a:p>
            <a:pPr marL="342900" indent="-342900">
              <a:buAutoNum type="arabicPeriod"/>
            </a:pPr>
            <a:r>
              <a:rPr kumimoji="1" lang="zh-CN" altLang="en-US" dirty="0">
                <a:solidFill>
                  <a:srgbClr val="0070C0"/>
                </a:solidFill>
              </a:rPr>
              <a:t>不必在每次调用它们的时候都创建一个新对象。</a:t>
            </a:r>
            <a:endParaRPr kumimoji="1" lang="en-US" altLang="zh-CN" dirty="0">
              <a:solidFill>
                <a:srgbClr val="0070C0"/>
              </a:solidFill>
            </a:endParaRPr>
          </a:p>
          <a:p>
            <a:pPr marL="800100" lvl="1" indent="-342900">
              <a:buAutoNum type="arabicPeriod"/>
            </a:pPr>
            <a:r>
              <a:rPr kumimoji="1" lang="zh-CN" altLang="en-US" dirty="0">
                <a:solidFill>
                  <a:srgbClr val="0070C0"/>
                </a:solidFill>
              </a:rPr>
              <a:t>我们可以使用预先构建好的实例，进行重复利用，从而避免创建不必要的对象。例如： </a:t>
            </a:r>
            <a:endParaRPr kumimoji="1" lang="en-US" altLang="zh-CN" dirty="0">
              <a:solidFill>
                <a:srgbClr val="0070C0"/>
              </a:solidFill>
            </a:endParaRPr>
          </a:p>
          <a:p>
            <a:pPr lvl="1"/>
            <a:r>
              <a:rPr kumimoji="1" lang="en-US" altLang="zh-CN" dirty="0" err="1">
                <a:solidFill>
                  <a:srgbClr val="0070C0"/>
                </a:solidFill>
              </a:rPr>
              <a:t>Boolean.valueOf</a:t>
            </a:r>
            <a:r>
              <a:rPr kumimoji="1" lang="en-US" altLang="zh-CN" dirty="0">
                <a:solidFill>
                  <a:srgbClr val="0070C0"/>
                </a:solidFill>
              </a:rPr>
              <a:t>(</a:t>
            </a:r>
            <a:r>
              <a:rPr kumimoji="1" lang="en-US" altLang="zh-CN" dirty="0" err="1">
                <a:solidFill>
                  <a:srgbClr val="0070C0"/>
                </a:solidFill>
              </a:rPr>
              <a:t>boolean</a:t>
            </a:r>
            <a:r>
              <a:rPr kumimoji="1" lang="en-US" altLang="zh-CN" dirty="0">
                <a:solidFill>
                  <a:srgbClr val="0070C0"/>
                </a:solidFill>
              </a:rPr>
              <a:t>)</a:t>
            </a:r>
            <a:r>
              <a:rPr kumimoji="1" lang="zh-CN" altLang="en-US" dirty="0">
                <a:solidFill>
                  <a:srgbClr val="0070C0"/>
                </a:solidFill>
              </a:rPr>
              <a:t>。它是将已经事先创建好的对象返回的。这样如果创建对象的代价很高，则</a:t>
            </a:r>
            <a:endParaRPr kumimoji="1" lang="en-US" altLang="zh-CN" dirty="0">
              <a:solidFill>
                <a:srgbClr val="0070C0"/>
              </a:solidFill>
            </a:endParaRPr>
          </a:p>
          <a:p>
            <a:pPr lvl="1"/>
            <a:r>
              <a:rPr kumimoji="1" lang="zh-CN" altLang="en-US" dirty="0">
                <a:solidFill>
                  <a:srgbClr val="0070C0"/>
                </a:solidFill>
              </a:rPr>
              <a:t>可以极大地提升性能。</a:t>
            </a:r>
            <a:endParaRPr kumimoji="1" lang="en-US" altLang="zh-CN" dirty="0">
              <a:solidFill>
                <a:srgbClr val="0070C0"/>
              </a:solidFill>
            </a:endParaRPr>
          </a:p>
          <a:p>
            <a:pPr lvl="1"/>
            <a:endParaRPr kumimoji="1" lang="en-US" altLang="zh-CN" dirty="0">
              <a:solidFill>
                <a:srgbClr val="0070C0"/>
              </a:solidFill>
            </a:endParaRPr>
          </a:p>
          <a:p>
            <a:pPr marL="342900" indent="-342900">
              <a:buAutoNum type="arabicPeriod"/>
            </a:pPr>
            <a:r>
              <a:rPr kumimoji="1" lang="zh-CN" altLang="en-US" dirty="0">
                <a:solidFill>
                  <a:srgbClr val="0070C0"/>
                </a:solidFill>
              </a:rPr>
              <a:t>它们可以返回原返回类型的任何子类型对象。</a:t>
            </a:r>
            <a:endParaRPr kumimoji="1" lang="en-US" altLang="zh-CN" dirty="0">
              <a:solidFill>
                <a:srgbClr val="0070C0"/>
              </a:solidFill>
            </a:endParaRPr>
          </a:p>
          <a:p>
            <a:pPr marL="800100" lvl="1" indent="-342900">
              <a:buAutoNum type="arabicPeriod"/>
            </a:pPr>
            <a:r>
              <a:rPr kumimoji="1" lang="zh-CN" altLang="en-US" dirty="0">
                <a:solidFill>
                  <a:srgbClr val="0070C0"/>
                </a:solidFill>
              </a:rPr>
              <a:t>例如 </a:t>
            </a:r>
            <a:r>
              <a:rPr kumimoji="1" lang="en-US" altLang="zh-CN" dirty="0">
                <a:solidFill>
                  <a:srgbClr val="0070C0"/>
                </a:solidFill>
              </a:rPr>
              <a:t>Collections</a:t>
            </a:r>
            <a:r>
              <a:rPr kumimoji="1" lang="zh-CN" altLang="en-US" dirty="0">
                <a:solidFill>
                  <a:srgbClr val="0070C0"/>
                </a:solidFill>
              </a:rPr>
              <a:t> 集合工具类（</a:t>
            </a:r>
            <a:r>
              <a:rPr kumimoji="1" lang="en-US" altLang="zh-CN" dirty="0" err="1">
                <a:solidFill>
                  <a:srgbClr val="0070C0"/>
                </a:solidFill>
              </a:rPr>
              <a:t>emptyList</a:t>
            </a:r>
            <a:r>
              <a:rPr kumimoji="1" lang="zh-CN" altLang="en-US" dirty="0">
                <a:solidFill>
                  <a:srgbClr val="0070C0"/>
                </a:solidFill>
              </a:rPr>
              <a:t>， </a:t>
            </a:r>
            <a:r>
              <a:rPr kumimoji="1" lang="en-US" altLang="zh-CN" dirty="0" err="1">
                <a:solidFill>
                  <a:srgbClr val="0070C0"/>
                </a:solidFill>
              </a:rPr>
              <a:t>emptyMap</a:t>
            </a:r>
            <a:r>
              <a:rPr kumimoji="1" lang="zh-CN" altLang="en-US" dirty="0">
                <a:solidFill>
                  <a:srgbClr val="0070C0"/>
                </a:solidFill>
              </a:rPr>
              <a:t>，</a:t>
            </a:r>
            <a:r>
              <a:rPr kumimoji="1" lang="en-US" altLang="zh-CN" dirty="0" err="1">
                <a:solidFill>
                  <a:srgbClr val="0070C0"/>
                </a:solidFill>
              </a:rPr>
              <a:t>emptySet</a:t>
            </a:r>
            <a:r>
              <a:rPr kumimoji="1" lang="zh-CN" altLang="en-US" dirty="0">
                <a:solidFill>
                  <a:srgbClr val="0070C0"/>
                </a:solidFill>
              </a:rPr>
              <a:t>）。在使用这种静态工厂方法时，</a:t>
            </a:r>
            <a:endParaRPr kumimoji="1" lang="en-US" altLang="zh-CN" dirty="0">
              <a:solidFill>
                <a:srgbClr val="0070C0"/>
              </a:solidFill>
            </a:endParaRPr>
          </a:p>
          <a:p>
            <a:pPr lvl="1"/>
            <a:r>
              <a:rPr kumimoji="1" lang="zh-CN" altLang="en-US" dirty="0">
                <a:solidFill>
                  <a:srgbClr val="0070C0"/>
                </a:solidFill>
              </a:rPr>
              <a:t>我们完全可以通过接口来引用被返回的对象，而不是通过它的实现类来引用被返回的对象。</a:t>
            </a:r>
            <a:endParaRPr kumimoji="1" lang="en-US" altLang="zh-CN" dirty="0">
              <a:solidFill>
                <a:srgbClr val="0070C0"/>
              </a:solidFill>
            </a:endParaRPr>
          </a:p>
          <a:p>
            <a:pPr lvl="1"/>
            <a:endParaRPr kumimoji="1" lang="en-US" altLang="zh-CN" dirty="0">
              <a:solidFill>
                <a:srgbClr val="0070C0"/>
              </a:solidFill>
            </a:endParaRPr>
          </a:p>
          <a:p>
            <a:pPr lvl="1"/>
            <a:r>
              <a:rPr kumimoji="1" lang="en-US" altLang="zh-CN" dirty="0">
                <a:solidFill>
                  <a:srgbClr val="0070C0"/>
                </a:solidFill>
              </a:rPr>
              <a:t>2.</a:t>
            </a:r>
            <a:r>
              <a:rPr kumimoji="1" lang="zh-CN" altLang="en-US" dirty="0">
                <a:solidFill>
                  <a:srgbClr val="0070C0"/>
                </a:solidFill>
              </a:rPr>
              <a:t> 公有的静态工厂方法所返回的对象的类不仅可以是非共有的（例如 </a:t>
            </a:r>
            <a:r>
              <a:rPr kumimoji="1" lang="en-US" altLang="zh-CN" dirty="0" err="1">
                <a:solidFill>
                  <a:srgbClr val="0070C0"/>
                </a:solidFill>
              </a:rPr>
              <a:t>EmptyList</a:t>
            </a:r>
            <a:r>
              <a:rPr kumimoji="1" lang="en-US" altLang="zh-CN" dirty="0">
                <a:solidFill>
                  <a:srgbClr val="0070C0"/>
                </a:solidFill>
              </a:rPr>
              <a:t> </a:t>
            </a:r>
            <a:r>
              <a:rPr kumimoji="1" lang="zh-CN" altLang="en-US" dirty="0">
                <a:solidFill>
                  <a:srgbClr val="0070C0"/>
                </a:solidFill>
              </a:rPr>
              <a:t>），而且该类还可以随</a:t>
            </a:r>
            <a:endParaRPr kumimoji="1" lang="en-US" altLang="zh-CN" dirty="0">
              <a:solidFill>
                <a:srgbClr val="0070C0"/>
              </a:solidFill>
            </a:endParaRPr>
          </a:p>
          <a:p>
            <a:pPr lvl="1"/>
            <a:r>
              <a:rPr kumimoji="1" lang="zh-CN" altLang="en-US" dirty="0">
                <a:solidFill>
                  <a:srgbClr val="0070C0"/>
                </a:solidFill>
              </a:rPr>
              <a:t>着每次调用而发生变化，这取决于静态工厂方法的参数值。我们只要返回已声明类型的子类型，都是</a:t>
            </a:r>
            <a:endParaRPr kumimoji="1" lang="en-US" altLang="zh-CN" dirty="0">
              <a:solidFill>
                <a:srgbClr val="0070C0"/>
              </a:solidFill>
            </a:endParaRPr>
          </a:p>
          <a:p>
            <a:pPr lvl="1"/>
            <a:r>
              <a:rPr kumimoji="1" lang="zh-CN" altLang="en-US" dirty="0">
                <a:solidFill>
                  <a:srgbClr val="0070C0"/>
                </a:solidFill>
              </a:rPr>
              <a:t>被允许的。为了提升软件的可维护性和性能，返回对象的类也可能随着发行版本的不同而不同。</a:t>
            </a:r>
            <a:endParaRPr kumimoji="1" lang="en-US" altLang="zh-CN" dirty="0">
              <a:solidFill>
                <a:srgbClr val="0070C0"/>
              </a:solidFill>
            </a:endParaRPr>
          </a:p>
          <a:p>
            <a:pPr lvl="1"/>
            <a:endParaRPr kumimoji="1" lang="en-US" altLang="zh-CN" dirty="0">
              <a:solidFill>
                <a:srgbClr val="0070C0"/>
              </a:solidFill>
            </a:endParaRPr>
          </a:p>
          <a:p>
            <a:pPr lvl="1"/>
            <a:r>
              <a:rPr kumimoji="1" lang="en-US" altLang="zh-CN" dirty="0">
                <a:solidFill>
                  <a:srgbClr val="0070C0"/>
                </a:solidFill>
              </a:rPr>
              <a:t>3. </a:t>
            </a:r>
            <a:r>
              <a:rPr kumimoji="1" lang="zh-CN" altLang="en-US" dirty="0">
                <a:solidFill>
                  <a:srgbClr val="0070C0"/>
                </a:solidFill>
              </a:rPr>
              <a:t>静态工厂方法返回的对象所属的类，在编写包含该静态工厂方法的类时可以不必存在</a:t>
            </a:r>
            <a:endParaRPr kumimoji="1" lang="en-US" altLang="zh-CN"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C97AF12-7507-4D87-AED1-458F33D2D1B0}"/>
              </a:ext>
            </a:extLst>
          </p:cNvPr>
          <p:cNvPicPr>
            <a:picLocks noChangeAspect="1"/>
          </p:cNvPicPr>
          <p:nvPr/>
        </p:nvPicPr>
        <p:blipFill>
          <a:blip r:embed="rId2"/>
          <a:stretch>
            <a:fillRect/>
          </a:stretch>
        </p:blipFill>
        <p:spPr>
          <a:xfrm>
            <a:off x="1322628" y="0"/>
            <a:ext cx="9546744" cy="6858000"/>
          </a:xfrm>
          <a:prstGeom prst="rect">
            <a:avLst/>
          </a:prstGeom>
        </p:spPr>
      </p:pic>
    </p:spTree>
    <p:extLst>
      <p:ext uri="{BB962C8B-B14F-4D97-AF65-F5344CB8AC3E}">
        <p14:creationId xmlns:p14="http://schemas.microsoft.com/office/powerpoint/2010/main" val="9361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481455C-24D4-4463-AC49-4A79809DE85B}"/>
              </a:ext>
            </a:extLst>
          </p:cNvPr>
          <p:cNvSpPr/>
          <p:nvPr/>
        </p:nvSpPr>
        <p:spPr>
          <a:xfrm>
            <a:off x="0" y="719525"/>
            <a:ext cx="3117954" cy="404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00000"/>
              </a:lnSpc>
              <a:spcBef>
                <a:spcPct val="0"/>
              </a:spcBef>
              <a:spcAft>
                <a:spcPct val="0"/>
              </a:spcAft>
              <a:buClrTx/>
              <a:buSzTx/>
              <a:tabLst/>
            </a:pPr>
            <a:r>
              <a:rPr lang="zh-CN" altLang="en-US" sz="4000" dirty="0">
                <a:solidFill>
                  <a:srgbClr val="0B3A8C"/>
                </a:solidFill>
                <a:latin typeface="微软雅黑" panose="020B0503020204020204" pitchFamily="34" charset="-122"/>
                <a:ea typeface="微软雅黑" panose="020B0503020204020204" pitchFamily="34" charset="-122"/>
              </a:rPr>
              <a:t>常用的命令</a:t>
            </a:r>
            <a:endParaRPr lang="zh-CN" altLang="zh-CN" sz="4000" dirty="0">
              <a:solidFill>
                <a:srgbClr val="0B3A8C"/>
              </a:solidFill>
              <a:latin typeface="微软雅黑" panose="020B0503020204020204" pitchFamily="34" charset="-122"/>
              <a:ea typeface="微软雅黑" panose="020B0503020204020204" pitchFamily="34" charset="-122"/>
            </a:endParaRPr>
          </a:p>
          <a:p>
            <a:pPr algn="ctr"/>
            <a:endParaRPr lang="zh-CN" altLang="en-US" sz="4000" dirty="0"/>
          </a:p>
        </p:txBody>
      </p:sp>
      <p:sp>
        <p:nvSpPr>
          <p:cNvPr id="14" name="矩形 13">
            <a:extLst>
              <a:ext uri="{FF2B5EF4-FFF2-40B4-BE49-F238E27FC236}">
                <a16:creationId xmlns:a16="http://schemas.microsoft.com/office/drawing/2014/main" id="{576C70BA-F4A0-4B77-957E-26165C2ED946}"/>
              </a:ext>
            </a:extLst>
          </p:cNvPr>
          <p:cNvSpPr/>
          <p:nvPr/>
        </p:nvSpPr>
        <p:spPr>
          <a:xfrm>
            <a:off x="-2" y="921893"/>
            <a:ext cx="11677339" cy="1536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highlight>
                  <a:srgbClr val="FF0000"/>
                </a:highlight>
              </a:rPr>
              <a:t>trace </a:t>
            </a:r>
            <a:r>
              <a:rPr lang="zh-CN" altLang="en-US" sz="4000" dirty="0">
                <a:solidFill>
                  <a:schemeClr val="tx1"/>
                </a:solidFill>
                <a:highlight>
                  <a:srgbClr val="FF0000"/>
                </a:highlight>
              </a:rPr>
              <a:t>全类名  方法名</a:t>
            </a:r>
            <a:r>
              <a:rPr lang="en-US" altLang="zh-CN" sz="4000" dirty="0">
                <a:solidFill>
                  <a:schemeClr val="tx1"/>
                </a:solidFill>
                <a:highlight>
                  <a:srgbClr val="FF0000"/>
                </a:highlight>
              </a:rPr>
              <a:t> </a:t>
            </a:r>
            <a:r>
              <a:rPr lang="zh-CN" altLang="en-US" sz="4000" dirty="0">
                <a:solidFill>
                  <a:schemeClr val="tx1"/>
                </a:solidFill>
              </a:rPr>
              <a:t>：</a:t>
            </a:r>
            <a:r>
              <a:rPr lang="zh-CN" altLang="en-US" sz="4000" b="0" i="0" dirty="0">
                <a:solidFill>
                  <a:srgbClr val="404040"/>
                </a:solidFill>
                <a:effectLst/>
                <a:latin typeface="Source Sans Pro"/>
              </a:rPr>
              <a:t>方法内部调用路径，并输出方法路径上的每个节点上耗时</a:t>
            </a:r>
            <a:endParaRPr lang="zh-CN" altLang="en-US" sz="4000" dirty="0">
              <a:solidFill>
                <a:schemeClr val="tx1"/>
              </a:solidFill>
            </a:endParaRPr>
          </a:p>
        </p:txBody>
      </p:sp>
      <p:sp>
        <p:nvSpPr>
          <p:cNvPr id="4" name="Rectangle 1">
            <a:extLst>
              <a:ext uri="{FF2B5EF4-FFF2-40B4-BE49-F238E27FC236}">
                <a16:creationId xmlns:a16="http://schemas.microsoft.com/office/drawing/2014/main" id="{A09BACB3-7148-4B70-9CB0-D64EAE631ACE}"/>
              </a:ext>
            </a:extLst>
          </p:cNvPr>
          <p:cNvSpPr>
            <a:spLocks noChangeArrowheads="1"/>
          </p:cNvSpPr>
          <p:nvPr/>
        </p:nvSpPr>
        <p:spPr bwMode="auto">
          <a:xfrm>
            <a:off x="94547" y="2412462"/>
            <a:ext cx="11677339"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342900" algn="just" eaLnBrk="1" hangingPunct="1">
              <a:buFont typeface="Arial" panose="020B0604020202020204" pitchFamily="34" charset="0"/>
              <a:buChar char="•"/>
            </a:pPr>
            <a:r>
              <a:rPr kumimoji="0" lang="zh-CN" altLang="zh-CN" sz="3200" b="0" i="0" u="none" strike="noStrike" cap="none" normalizeH="0" baseline="0" dirty="0">
                <a:ln>
                  <a:noFill/>
                </a:ln>
                <a:solidFill>
                  <a:srgbClr val="404040"/>
                </a:solidFill>
                <a:effectLst/>
                <a:latin typeface="Arial Unicode MS"/>
                <a:ea typeface="Inconsolata"/>
              </a:rPr>
              <a:t>trace</a:t>
            </a:r>
            <a:r>
              <a:rPr kumimoji="0" lang="zh-CN" altLang="zh-CN" sz="3200" b="0" i="0" u="none" strike="noStrike" cap="none" normalizeH="0" baseline="0" dirty="0">
                <a:ln>
                  <a:noFill/>
                </a:ln>
                <a:solidFill>
                  <a:srgbClr val="404040"/>
                </a:solidFill>
                <a:effectLst/>
                <a:ea typeface="Source Sans Pro"/>
              </a:rPr>
              <a:t> </a:t>
            </a:r>
            <a:r>
              <a:rPr kumimoji="0" lang="zh-CN" altLang="zh-CN" sz="3200" b="0" i="0" u="none" strike="noStrike" cap="none" normalizeH="0" baseline="0" dirty="0">
                <a:ln>
                  <a:noFill/>
                </a:ln>
                <a:solidFill>
                  <a:srgbClr val="404040"/>
                </a:solidFill>
                <a:effectLst/>
                <a:latin typeface="Arial" panose="020B0604020202020204" pitchFamily="34" charset="0"/>
                <a:ea typeface="Source Sans Pro"/>
              </a:rPr>
              <a:t>命令能主动搜索 </a:t>
            </a:r>
            <a:r>
              <a:rPr kumimoji="0" lang="zh-CN" altLang="zh-CN" sz="3200" b="0" i="0" u="none" strike="noStrike" cap="none" normalizeH="0" baseline="0" dirty="0">
                <a:ln>
                  <a:noFill/>
                </a:ln>
                <a:solidFill>
                  <a:srgbClr val="404040"/>
                </a:solidFill>
                <a:effectLst/>
                <a:latin typeface="Arial Unicode MS"/>
                <a:ea typeface="Inconsolata"/>
              </a:rPr>
              <a:t>class-pattern</a:t>
            </a:r>
            <a:r>
              <a:rPr kumimoji="0" lang="zh-CN" altLang="zh-CN" sz="3200" b="0" i="0" u="none" strike="noStrike" cap="none" normalizeH="0" baseline="0" dirty="0">
                <a:ln>
                  <a:noFill/>
                </a:ln>
                <a:solidFill>
                  <a:srgbClr val="404040"/>
                </a:solidFill>
                <a:effectLst/>
                <a:ea typeface="Source Sans Pro"/>
              </a:rPr>
              <a:t>／</a:t>
            </a:r>
            <a:r>
              <a:rPr kumimoji="0" lang="zh-CN" altLang="zh-CN" sz="3200" b="0" i="0" u="none" strike="noStrike" cap="none" normalizeH="0" baseline="0" dirty="0">
                <a:ln>
                  <a:noFill/>
                </a:ln>
                <a:solidFill>
                  <a:srgbClr val="404040"/>
                </a:solidFill>
                <a:effectLst/>
                <a:latin typeface="Arial Unicode MS"/>
                <a:ea typeface="Inconsolata"/>
              </a:rPr>
              <a:t>method-pattern</a:t>
            </a:r>
            <a:r>
              <a:rPr kumimoji="0" lang="zh-CN" altLang="zh-CN" sz="3200" b="0" i="0" u="none" strike="noStrike" cap="none" normalizeH="0" baseline="0" dirty="0">
                <a:ln>
                  <a:noFill/>
                </a:ln>
                <a:solidFill>
                  <a:srgbClr val="404040"/>
                </a:solidFill>
                <a:effectLst/>
                <a:ea typeface="Source Sans Pro"/>
              </a:rPr>
              <a:t> </a:t>
            </a:r>
            <a:r>
              <a:rPr kumimoji="0" lang="zh-CN" altLang="zh-CN" sz="3200" b="0" i="0" u="none" strike="noStrike" cap="none" normalizeH="0" baseline="0" dirty="0">
                <a:ln>
                  <a:noFill/>
                </a:ln>
                <a:solidFill>
                  <a:srgbClr val="404040"/>
                </a:solidFill>
                <a:effectLst/>
                <a:latin typeface="Arial" panose="020B0604020202020204" pitchFamily="34" charset="0"/>
                <a:ea typeface="Source Sans Pro"/>
              </a:rPr>
              <a:t>对应的方法调用路径，渲染和统计整个调用链路上的所有性能开销和追踪调用链路。</a:t>
            </a:r>
            <a:r>
              <a:rPr kumimoji="0" lang="zh-CN" altLang="zh-CN" sz="800" b="0" i="0" u="none" strike="noStrike" cap="none" normalizeH="0" baseline="0" dirty="0">
                <a:ln>
                  <a:noFill/>
                </a:ln>
                <a:solidFill>
                  <a:schemeClr val="tx1"/>
                </a:solidFill>
                <a:effectLst/>
                <a:latin typeface="Arial" panose="020B0604020202020204" pitchFamily="34" charset="0"/>
              </a:rPr>
              <a:t> </a:t>
            </a:r>
            <a:endParaRPr kumimoji="0" lang="zh-CN" altLang="zh-CN" sz="4800" b="0" i="0" u="none" strike="noStrike" cap="none" normalizeH="0" baseline="0" dirty="0">
              <a:ln>
                <a:noFill/>
              </a:ln>
              <a:solidFill>
                <a:schemeClr val="tx1"/>
              </a:solidFill>
              <a:effectLst/>
              <a:latin typeface="Arial" panose="020B0604020202020204" pitchFamily="34" charset="0"/>
            </a:endParaRPr>
          </a:p>
          <a:p>
            <a:pPr marR="0" lvl="0" indent="-342900" algn="just" eaLnBrk="1" fontAlgn="base" hangingPunct="1">
              <a:lnSpc>
                <a:spcPct val="100000"/>
              </a:lnSpc>
              <a:spcBef>
                <a:spcPct val="0"/>
              </a:spcBef>
              <a:spcAft>
                <a:spcPct val="0"/>
              </a:spcAft>
              <a:buClrTx/>
              <a:buSzTx/>
              <a:buFont typeface="Arial" panose="020B0604020202020204" pitchFamily="34" charset="0"/>
              <a:buChar char="•"/>
              <a:tabLst/>
            </a:pPr>
            <a:endParaRPr lang="zh-CN" altLang="zh-CN" sz="3200" dirty="0">
              <a:solidFill>
                <a:srgbClr val="404040"/>
              </a:solidFill>
              <a:latin typeface="Source Sans Pro"/>
            </a:endParaRPr>
          </a:p>
        </p:txBody>
      </p:sp>
      <p:pic>
        <p:nvPicPr>
          <p:cNvPr id="6" name="图片 5">
            <a:extLst>
              <a:ext uri="{FF2B5EF4-FFF2-40B4-BE49-F238E27FC236}">
                <a16:creationId xmlns:a16="http://schemas.microsoft.com/office/drawing/2014/main" id="{49B0A109-66BC-4233-88BD-6B03FE671326}"/>
              </a:ext>
            </a:extLst>
          </p:cNvPr>
          <p:cNvPicPr>
            <a:picLocks noChangeAspect="1"/>
          </p:cNvPicPr>
          <p:nvPr/>
        </p:nvPicPr>
        <p:blipFill>
          <a:blip r:embed="rId3"/>
          <a:stretch>
            <a:fillRect/>
          </a:stretch>
        </p:blipFill>
        <p:spPr>
          <a:xfrm>
            <a:off x="94547" y="4297153"/>
            <a:ext cx="12002906" cy="1638954"/>
          </a:xfrm>
          <a:prstGeom prst="rect">
            <a:avLst/>
          </a:prstGeom>
        </p:spPr>
      </p:pic>
    </p:spTree>
    <p:extLst>
      <p:ext uri="{BB962C8B-B14F-4D97-AF65-F5344CB8AC3E}">
        <p14:creationId xmlns:p14="http://schemas.microsoft.com/office/powerpoint/2010/main" val="406564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C97AF12-7507-4D87-AED1-458F33D2D1B0}"/>
              </a:ext>
            </a:extLst>
          </p:cNvPr>
          <p:cNvPicPr>
            <a:picLocks noChangeAspect="1"/>
          </p:cNvPicPr>
          <p:nvPr/>
        </p:nvPicPr>
        <p:blipFill>
          <a:blip r:embed="rId2"/>
          <a:stretch>
            <a:fillRect/>
          </a:stretch>
        </p:blipFill>
        <p:spPr>
          <a:xfrm>
            <a:off x="1322628" y="0"/>
            <a:ext cx="9546744" cy="6858000"/>
          </a:xfrm>
          <a:prstGeom prst="rect">
            <a:avLst/>
          </a:prstGeom>
        </p:spPr>
      </p:pic>
    </p:spTree>
    <p:extLst>
      <p:ext uri="{BB962C8B-B14F-4D97-AF65-F5344CB8AC3E}">
        <p14:creationId xmlns:p14="http://schemas.microsoft.com/office/powerpoint/2010/main" val="94868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98446" y="3611971"/>
            <a:ext cx="5071309" cy="1569660"/>
          </a:xfrm>
          <a:prstGeom prst="rect">
            <a:avLst/>
          </a:prstGeom>
          <a:noFill/>
        </p:spPr>
        <p:txBody>
          <a:bodyPr wrap="square" rtlCol="0">
            <a:spAutoFit/>
          </a:bodyPr>
          <a:lstStyle/>
          <a:p>
            <a:r>
              <a:rPr lang="zh-CN" altLang="en-US" sz="9600" b="1" dirty="0">
                <a:solidFill>
                  <a:srgbClr val="0B3A8C"/>
                </a:solidFill>
                <a:latin typeface="微软雅黑" panose="020B0503020204020204" pitchFamily="34" charset="-122"/>
                <a:ea typeface="微软雅黑" panose="020B0503020204020204" pitchFamily="34" charset="-122"/>
              </a:rPr>
              <a:t>感谢聆听</a:t>
            </a:r>
          </a:p>
        </p:txBody>
      </p:sp>
      <p:sp>
        <p:nvSpPr>
          <p:cNvPr id="7" name="文本框 6">
            <a:extLst>
              <a:ext uri="{FF2B5EF4-FFF2-40B4-BE49-F238E27FC236}">
                <a16:creationId xmlns:a16="http://schemas.microsoft.com/office/drawing/2014/main" id="{716271A8-C8DE-4681-90D3-F95715A624D0}"/>
              </a:ext>
            </a:extLst>
          </p:cNvPr>
          <p:cNvSpPr txBox="1"/>
          <p:nvPr/>
        </p:nvSpPr>
        <p:spPr>
          <a:xfrm>
            <a:off x="5393950" y="5181631"/>
            <a:ext cx="1404100" cy="338554"/>
          </a:xfrm>
          <a:prstGeom prst="rect">
            <a:avLst/>
          </a:prstGeom>
          <a:noFill/>
        </p:spPr>
        <p:txBody>
          <a:bodyPr wrap="square" rtlCol="0">
            <a:spAutoFit/>
          </a:bodyPr>
          <a:lstStyle/>
          <a:p>
            <a:r>
              <a:rPr lang="zh-CN" altLang="en-US" sz="1600" b="1" dirty="0">
                <a:solidFill>
                  <a:srgbClr val="0B3A8C"/>
                </a:solidFill>
                <a:latin typeface="微软雅黑" panose="020B0503020204020204" pitchFamily="34" charset="-122"/>
                <a:ea typeface="微软雅黑" panose="020B0503020204020204" pitchFamily="34" charset="-122"/>
              </a:rPr>
              <a:t>后端技术分享</a:t>
            </a:r>
          </a:p>
        </p:txBody>
      </p:sp>
      <p:sp>
        <p:nvSpPr>
          <p:cNvPr id="8" name="文本框 7">
            <a:extLst>
              <a:ext uri="{FF2B5EF4-FFF2-40B4-BE49-F238E27FC236}">
                <a16:creationId xmlns:a16="http://schemas.microsoft.com/office/drawing/2014/main" id="{CE35124A-9767-4BFF-97C7-CE5F152F747B}"/>
              </a:ext>
            </a:extLst>
          </p:cNvPr>
          <p:cNvSpPr txBox="1"/>
          <p:nvPr/>
        </p:nvSpPr>
        <p:spPr>
          <a:xfrm>
            <a:off x="5024957" y="5747429"/>
            <a:ext cx="2142086" cy="277000"/>
          </a:xfrm>
          <a:prstGeom prst="rect">
            <a:avLst/>
          </a:prstGeom>
          <a:noFill/>
        </p:spPr>
        <p:txBody>
          <a:bodyPr wrap="square" rtlCol="0">
            <a:spAutoFit/>
          </a:bodyPr>
          <a:lstStyle/>
          <a:p>
            <a:r>
              <a:rPr lang="zh-CN" altLang="en-US" sz="1200" dirty="0">
                <a:solidFill>
                  <a:srgbClr val="0B3A8C"/>
                </a:solidFill>
                <a:latin typeface="微软雅黑" panose="020B0503020204020204" pitchFamily="34" charset="-122"/>
                <a:ea typeface="微软雅黑" panose="020B0503020204020204" pitchFamily="34" charset="-122"/>
              </a:rPr>
              <a:t>分享人：王浩宇  </a:t>
            </a:r>
            <a:r>
              <a:rPr lang="en-US" altLang="zh-CN" sz="1200" dirty="0">
                <a:solidFill>
                  <a:srgbClr val="0B3A8C"/>
                </a:solidFill>
                <a:latin typeface="微软雅黑" panose="020B0503020204020204" pitchFamily="34" charset="-122"/>
                <a:ea typeface="微软雅黑" panose="020B0503020204020204" pitchFamily="34" charset="-122"/>
              </a:rPr>
              <a:t>2020.12.15</a:t>
            </a:r>
            <a:endParaRPr lang="zh-CN" altLang="en-US" sz="1200" dirty="0">
              <a:solidFill>
                <a:srgbClr val="0B3A8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0131" y="385376"/>
            <a:ext cx="2698175"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服务提供者框架</a:t>
            </a:r>
          </a:p>
        </p:txBody>
      </p:sp>
      <p:sp>
        <p:nvSpPr>
          <p:cNvPr id="22" name="矩形 21">
            <a:extLst>
              <a:ext uri="{FF2B5EF4-FFF2-40B4-BE49-F238E27FC236}">
                <a16:creationId xmlns:a16="http://schemas.microsoft.com/office/drawing/2014/main" id="{A928772F-92EA-804E-81A8-AA3F06203956}"/>
              </a:ext>
            </a:extLst>
          </p:cNvPr>
          <p:cNvSpPr/>
          <p:nvPr/>
        </p:nvSpPr>
        <p:spPr>
          <a:xfrm>
            <a:off x="371800" y="1063607"/>
            <a:ext cx="11258210" cy="707886"/>
          </a:xfrm>
          <a:prstGeom prst="rect">
            <a:avLst/>
          </a:prstGeom>
        </p:spPr>
        <p:txBody>
          <a:bodyPr wrap="none">
            <a:spAutoFit/>
          </a:bodyPr>
          <a:lstStyle/>
          <a:p>
            <a:r>
              <a:rPr lang="zh-CN" altLang="en-US" sz="2000" dirty="0">
                <a:solidFill>
                  <a:srgbClr val="0B3A8C"/>
                </a:solidFill>
                <a:latin typeface="微软雅黑" panose="020B0503020204020204" pitchFamily="34" charset="-122"/>
                <a:ea typeface="微软雅黑" panose="020B0503020204020204" pitchFamily="34" charset="-122"/>
              </a:rPr>
              <a:t>是指这样一个系统， 多个 </a:t>
            </a:r>
            <a:r>
              <a:rPr lang="zh-CN" altLang="en-US" sz="2000" dirty="0">
                <a:solidFill>
                  <a:srgbClr val="0B3A8C"/>
                </a:solidFill>
                <a:highlight>
                  <a:srgbClr val="FFFF00"/>
                </a:highlight>
                <a:latin typeface="微软雅黑" panose="020B0503020204020204" pitchFamily="34" charset="-122"/>
                <a:ea typeface="微软雅黑" panose="020B0503020204020204" pitchFamily="34" charset="-122"/>
              </a:rPr>
              <a:t>服务提供者 </a:t>
            </a:r>
            <a:r>
              <a:rPr lang="zh-CN" altLang="en-US" sz="2000" dirty="0">
                <a:solidFill>
                  <a:srgbClr val="0B3A8C"/>
                </a:solidFill>
                <a:latin typeface="微软雅黑" panose="020B0503020204020204" pitchFamily="34" charset="-122"/>
                <a:ea typeface="微软雅黑" panose="020B0503020204020204" pitchFamily="34" charset="-122"/>
              </a:rPr>
              <a:t>实现一个 </a:t>
            </a:r>
            <a:r>
              <a:rPr lang="zh-CN" altLang="en-US" sz="2000" dirty="0">
                <a:solidFill>
                  <a:srgbClr val="0B3A8C"/>
                </a:solidFill>
                <a:highlight>
                  <a:srgbClr val="FFFF00"/>
                </a:highlight>
                <a:latin typeface="微软雅黑" panose="020B0503020204020204" pitchFamily="34" charset="-122"/>
                <a:ea typeface="微软雅黑" panose="020B0503020204020204" pitchFamily="34" charset="-122"/>
              </a:rPr>
              <a:t>服务，</a:t>
            </a:r>
            <a:r>
              <a:rPr lang="zh-CN" altLang="en-US" sz="2000" dirty="0">
                <a:solidFill>
                  <a:srgbClr val="0B3A8C"/>
                </a:solidFill>
                <a:latin typeface="微软雅黑" panose="020B0503020204020204" pitchFamily="34" charset="-122"/>
                <a:ea typeface="微软雅黑" panose="020B0503020204020204" pitchFamily="34" charset="-122"/>
              </a:rPr>
              <a:t>系统为服务提供者的客户端提供多个实现，</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并把他们从多个实现中解耦出来</a:t>
            </a:r>
          </a:p>
        </p:txBody>
      </p:sp>
      <p:sp>
        <p:nvSpPr>
          <p:cNvPr id="5" name="椭圆 4">
            <a:extLst>
              <a:ext uri="{FF2B5EF4-FFF2-40B4-BE49-F238E27FC236}">
                <a16:creationId xmlns:a16="http://schemas.microsoft.com/office/drawing/2014/main" id="{87DD5FF9-1D2A-E749-9DA9-A3DD389FB714}"/>
              </a:ext>
            </a:extLst>
          </p:cNvPr>
          <p:cNvSpPr/>
          <p:nvPr/>
        </p:nvSpPr>
        <p:spPr>
          <a:xfrm>
            <a:off x="675861" y="2425148"/>
            <a:ext cx="2372139" cy="10038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3AB2AD73-5086-B24E-B976-662E0F5138A7}"/>
              </a:ext>
            </a:extLst>
          </p:cNvPr>
          <p:cNvSpPr txBox="1"/>
          <p:nvPr/>
        </p:nvSpPr>
        <p:spPr>
          <a:xfrm>
            <a:off x="1302613" y="2754868"/>
            <a:ext cx="1107996" cy="369332"/>
          </a:xfrm>
          <a:prstGeom prst="rect">
            <a:avLst/>
          </a:prstGeom>
          <a:noFill/>
        </p:spPr>
        <p:txBody>
          <a:bodyPr wrap="none" rtlCol="0">
            <a:spAutoFit/>
          </a:bodyPr>
          <a:lstStyle/>
          <a:p>
            <a:r>
              <a:rPr kumimoji="1" lang="zh-CN" altLang="en-US" dirty="0"/>
              <a:t>服务接口</a:t>
            </a:r>
          </a:p>
        </p:txBody>
      </p:sp>
      <p:sp>
        <p:nvSpPr>
          <p:cNvPr id="29" name="椭圆 28">
            <a:extLst>
              <a:ext uri="{FF2B5EF4-FFF2-40B4-BE49-F238E27FC236}">
                <a16:creationId xmlns:a16="http://schemas.microsoft.com/office/drawing/2014/main" id="{A5C5A607-B61A-6E4A-B714-C79EB62C25CA}"/>
              </a:ext>
            </a:extLst>
          </p:cNvPr>
          <p:cNvSpPr/>
          <p:nvPr/>
        </p:nvSpPr>
        <p:spPr>
          <a:xfrm>
            <a:off x="5532785" y="2438400"/>
            <a:ext cx="2372139" cy="10038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文本框 29">
            <a:extLst>
              <a:ext uri="{FF2B5EF4-FFF2-40B4-BE49-F238E27FC236}">
                <a16:creationId xmlns:a16="http://schemas.microsoft.com/office/drawing/2014/main" id="{B61876E3-F431-4548-AA6D-6D48DEC3D4B3}"/>
              </a:ext>
            </a:extLst>
          </p:cNvPr>
          <p:cNvSpPr txBox="1"/>
          <p:nvPr/>
        </p:nvSpPr>
        <p:spPr>
          <a:xfrm>
            <a:off x="5821603" y="2742408"/>
            <a:ext cx="1800493" cy="369332"/>
          </a:xfrm>
          <a:prstGeom prst="rect">
            <a:avLst/>
          </a:prstGeom>
          <a:noFill/>
        </p:spPr>
        <p:txBody>
          <a:bodyPr wrap="none" rtlCol="0">
            <a:spAutoFit/>
          </a:bodyPr>
          <a:lstStyle/>
          <a:p>
            <a:r>
              <a:rPr kumimoji="1" lang="zh-CN" altLang="en-US" dirty="0"/>
              <a:t>服务提供者接口</a:t>
            </a:r>
          </a:p>
        </p:txBody>
      </p:sp>
      <p:sp>
        <p:nvSpPr>
          <p:cNvPr id="31" name="椭圆 30">
            <a:extLst>
              <a:ext uri="{FF2B5EF4-FFF2-40B4-BE49-F238E27FC236}">
                <a16:creationId xmlns:a16="http://schemas.microsoft.com/office/drawing/2014/main" id="{DA1551A7-9B0F-8B46-9BBA-A01320786BE3}"/>
              </a:ext>
            </a:extLst>
          </p:cNvPr>
          <p:cNvSpPr/>
          <p:nvPr/>
        </p:nvSpPr>
        <p:spPr>
          <a:xfrm>
            <a:off x="675861" y="4326835"/>
            <a:ext cx="2372139" cy="10038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框 36">
            <a:extLst>
              <a:ext uri="{FF2B5EF4-FFF2-40B4-BE49-F238E27FC236}">
                <a16:creationId xmlns:a16="http://schemas.microsoft.com/office/drawing/2014/main" id="{9D4B31EB-A2C2-8D48-8AE5-B1EE59242C4C}"/>
              </a:ext>
            </a:extLst>
          </p:cNvPr>
          <p:cNvSpPr txBox="1"/>
          <p:nvPr/>
        </p:nvSpPr>
        <p:spPr>
          <a:xfrm>
            <a:off x="997813" y="4644095"/>
            <a:ext cx="1790875" cy="369332"/>
          </a:xfrm>
          <a:prstGeom prst="rect">
            <a:avLst/>
          </a:prstGeom>
          <a:noFill/>
        </p:spPr>
        <p:txBody>
          <a:bodyPr wrap="none" rtlCol="0">
            <a:spAutoFit/>
          </a:bodyPr>
          <a:lstStyle/>
          <a:p>
            <a:r>
              <a:rPr kumimoji="1" lang="zh-CN" altLang="en-US" dirty="0"/>
              <a:t>服务具体实现类</a:t>
            </a:r>
          </a:p>
        </p:txBody>
      </p:sp>
      <p:sp>
        <p:nvSpPr>
          <p:cNvPr id="38" name="椭圆 37">
            <a:extLst>
              <a:ext uri="{FF2B5EF4-FFF2-40B4-BE49-F238E27FC236}">
                <a16:creationId xmlns:a16="http://schemas.microsoft.com/office/drawing/2014/main" id="{EC342709-3D86-B243-8E80-20AEF56F3E55}"/>
              </a:ext>
            </a:extLst>
          </p:cNvPr>
          <p:cNvSpPr/>
          <p:nvPr/>
        </p:nvSpPr>
        <p:spPr>
          <a:xfrm>
            <a:off x="5532785" y="4354102"/>
            <a:ext cx="2372139" cy="10038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文本框 41">
            <a:extLst>
              <a:ext uri="{FF2B5EF4-FFF2-40B4-BE49-F238E27FC236}">
                <a16:creationId xmlns:a16="http://schemas.microsoft.com/office/drawing/2014/main" id="{13E200D2-ABC4-764B-A9FE-08A58A1C374B}"/>
              </a:ext>
            </a:extLst>
          </p:cNvPr>
          <p:cNvSpPr txBox="1"/>
          <p:nvPr/>
        </p:nvSpPr>
        <p:spPr>
          <a:xfrm>
            <a:off x="8111901" y="4419215"/>
            <a:ext cx="1107996" cy="369332"/>
          </a:xfrm>
          <a:prstGeom prst="rect">
            <a:avLst/>
          </a:prstGeom>
          <a:noFill/>
        </p:spPr>
        <p:txBody>
          <a:bodyPr wrap="none" rtlCol="0">
            <a:spAutoFit/>
          </a:bodyPr>
          <a:lstStyle/>
          <a:p>
            <a:r>
              <a:rPr kumimoji="1" lang="zh-CN" altLang="en-US" dirty="0"/>
              <a:t>进行注册</a:t>
            </a:r>
          </a:p>
        </p:txBody>
      </p:sp>
      <p:sp>
        <p:nvSpPr>
          <p:cNvPr id="43" name="椭圆 42">
            <a:extLst>
              <a:ext uri="{FF2B5EF4-FFF2-40B4-BE49-F238E27FC236}">
                <a16:creationId xmlns:a16="http://schemas.microsoft.com/office/drawing/2014/main" id="{CCCA55DF-D480-E249-A707-399C512AA570}"/>
              </a:ext>
            </a:extLst>
          </p:cNvPr>
          <p:cNvSpPr/>
          <p:nvPr/>
        </p:nvSpPr>
        <p:spPr>
          <a:xfrm>
            <a:off x="9614452" y="4353339"/>
            <a:ext cx="2372139" cy="10038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文本框 43">
            <a:extLst>
              <a:ext uri="{FF2B5EF4-FFF2-40B4-BE49-F238E27FC236}">
                <a16:creationId xmlns:a16="http://schemas.microsoft.com/office/drawing/2014/main" id="{AB54FC6C-CB4B-D646-8847-DADD947B3268}"/>
              </a:ext>
            </a:extLst>
          </p:cNvPr>
          <p:cNvSpPr txBox="1"/>
          <p:nvPr/>
        </p:nvSpPr>
        <p:spPr>
          <a:xfrm>
            <a:off x="9821429" y="4670599"/>
            <a:ext cx="2031325" cy="369332"/>
          </a:xfrm>
          <a:prstGeom prst="rect">
            <a:avLst/>
          </a:prstGeom>
          <a:noFill/>
        </p:spPr>
        <p:txBody>
          <a:bodyPr wrap="none" rtlCol="0">
            <a:spAutoFit/>
          </a:bodyPr>
          <a:lstStyle/>
          <a:p>
            <a:r>
              <a:rPr kumimoji="1" lang="zh-CN" altLang="en-US" dirty="0"/>
              <a:t>服务提供者管理类</a:t>
            </a:r>
          </a:p>
        </p:txBody>
      </p:sp>
      <p:cxnSp>
        <p:nvCxnSpPr>
          <p:cNvPr id="9" name="直线箭头连接符 8">
            <a:extLst>
              <a:ext uri="{FF2B5EF4-FFF2-40B4-BE49-F238E27FC236}">
                <a16:creationId xmlns:a16="http://schemas.microsoft.com/office/drawing/2014/main" id="{392DE3B4-D498-ED40-A8AA-F0272A019F75}"/>
              </a:ext>
            </a:extLst>
          </p:cNvPr>
          <p:cNvCxnSpPr>
            <a:stCxn id="29" idx="2"/>
            <a:endCxn id="5" idx="6"/>
          </p:cNvCxnSpPr>
          <p:nvPr/>
        </p:nvCxnSpPr>
        <p:spPr>
          <a:xfrm flipH="1" flipV="1">
            <a:off x="3048000" y="2927074"/>
            <a:ext cx="2484785" cy="1325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5D560B4-8966-1846-BE30-A75A1492B979}"/>
              </a:ext>
            </a:extLst>
          </p:cNvPr>
          <p:cNvSpPr txBox="1"/>
          <p:nvPr/>
        </p:nvSpPr>
        <p:spPr>
          <a:xfrm>
            <a:off x="3061138" y="2436130"/>
            <a:ext cx="2492990" cy="369332"/>
          </a:xfrm>
          <a:prstGeom prst="rect">
            <a:avLst/>
          </a:prstGeom>
          <a:noFill/>
        </p:spPr>
        <p:txBody>
          <a:bodyPr wrap="none" rtlCol="0">
            <a:spAutoFit/>
          </a:bodyPr>
          <a:lstStyle/>
          <a:p>
            <a:r>
              <a:rPr kumimoji="1" lang="zh-CN" altLang="en-US" dirty="0"/>
              <a:t>创建其服务实现的实例</a:t>
            </a:r>
          </a:p>
        </p:txBody>
      </p:sp>
      <p:cxnSp>
        <p:nvCxnSpPr>
          <p:cNvPr id="45" name="直线箭头连接符 44">
            <a:extLst>
              <a:ext uri="{FF2B5EF4-FFF2-40B4-BE49-F238E27FC236}">
                <a16:creationId xmlns:a16="http://schemas.microsoft.com/office/drawing/2014/main" id="{2EF0FFA6-153B-1443-AB18-658B3AC5E280}"/>
              </a:ext>
            </a:extLst>
          </p:cNvPr>
          <p:cNvCxnSpPr>
            <a:cxnSpLocks/>
            <a:stCxn id="38" idx="2"/>
            <a:endCxn id="31" idx="6"/>
          </p:cNvCxnSpPr>
          <p:nvPr/>
        </p:nvCxnSpPr>
        <p:spPr>
          <a:xfrm flipH="1" flipV="1">
            <a:off x="3048000" y="4828761"/>
            <a:ext cx="2484785" cy="2726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0C772C9-F2BB-E54E-B7B7-8628FE10D4A8}"/>
              </a:ext>
            </a:extLst>
          </p:cNvPr>
          <p:cNvSpPr txBox="1"/>
          <p:nvPr/>
        </p:nvSpPr>
        <p:spPr>
          <a:xfrm>
            <a:off x="2813065" y="5114538"/>
            <a:ext cx="2954655" cy="369332"/>
          </a:xfrm>
          <a:prstGeom prst="rect">
            <a:avLst/>
          </a:prstGeom>
          <a:noFill/>
        </p:spPr>
        <p:txBody>
          <a:bodyPr wrap="none" rtlCol="0">
            <a:spAutoFit/>
          </a:bodyPr>
          <a:lstStyle/>
          <a:p>
            <a:r>
              <a:rPr kumimoji="1" lang="zh-CN" altLang="en-US" dirty="0"/>
              <a:t>得到服务具体实现类的实例</a:t>
            </a:r>
          </a:p>
        </p:txBody>
      </p:sp>
      <p:cxnSp>
        <p:nvCxnSpPr>
          <p:cNvPr id="47" name="直线箭头连接符 46">
            <a:extLst>
              <a:ext uri="{FF2B5EF4-FFF2-40B4-BE49-F238E27FC236}">
                <a16:creationId xmlns:a16="http://schemas.microsoft.com/office/drawing/2014/main" id="{03EC18B1-DE24-1048-8676-279436B35AF0}"/>
              </a:ext>
            </a:extLst>
          </p:cNvPr>
          <p:cNvCxnSpPr>
            <a:cxnSpLocks/>
            <a:stCxn id="31" idx="0"/>
            <a:endCxn id="5" idx="4"/>
          </p:cNvCxnSpPr>
          <p:nvPr/>
        </p:nvCxnSpPr>
        <p:spPr>
          <a:xfrm flipV="1">
            <a:off x="1861931" y="3429000"/>
            <a:ext cx="0" cy="89783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A86BA817-48BD-3546-B7A4-2C1A478BAF78}"/>
              </a:ext>
            </a:extLst>
          </p:cNvPr>
          <p:cNvSpPr txBox="1"/>
          <p:nvPr/>
        </p:nvSpPr>
        <p:spPr>
          <a:xfrm>
            <a:off x="212983" y="3713323"/>
            <a:ext cx="1569660" cy="369332"/>
          </a:xfrm>
          <a:prstGeom prst="rect">
            <a:avLst/>
          </a:prstGeom>
          <a:noFill/>
        </p:spPr>
        <p:txBody>
          <a:bodyPr wrap="none" rtlCol="0">
            <a:spAutoFit/>
          </a:bodyPr>
          <a:lstStyle/>
          <a:p>
            <a:r>
              <a:rPr kumimoji="1" lang="zh-CN" altLang="en-US" dirty="0"/>
              <a:t>实现服务接口</a:t>
            </a:r>
          </a:p>
        </p:txBody>
      </p:sp>
      <p:cxnSp>
        <p:nvCxnSpPr>
          <p:cNvPr id="49" name="直线箭头连接符 48">
            <a:extLst>
              <a:ext uri="{FF2B5EF4-FFF2-40B4-BE49-F238E27FC236}">
                <a16:creationId xmlns:a16="http://schemas.microsoft.com/office/drawing/2014/main" id="{F7E740C3-5E8F-134E-AA61-492C5BFE9A80}"/>
              </a:ext>
            </a:extLst>
          </p:cNvPr>
          <p:cNvCxnSpPr>
            <a:cxnSpLocks/>
            <a:stCxn id="38" idx="0"/>
            <a:endCxn id="29" idx="4"/>
          </p:cNvCxnSpPr>
          <p:nvPr/>
        </p:nvCxnSpPr>
        <p:spPr>
          <a:xfrm flipV="1">
            <a:off x="6718855" y="3442252"/>
            <a:ext cx="0" cy="91185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275CFFF9-1465-3543-AEB4-E64EEAE8B32A}"/>
              </a:ext>
            </a:extLst>
          </p:cNvPr>
          <p:cNvSpPr txBox="1"/>
          <p:nvPr/>
        </p:nvSpPr>
        <p:spPr>
          <a:xfrm>
            <a:off x="6718854" y="3675822"/>
            <a:ext cx="2262158" cy="369332"/>
          </a:xfrm>
          <a:prstGeom prst="rect">
            <a:avLst/>
          </a:prstGeom>
          <a:noFill/>
        </p:spPr>
        <p:txBody>
          <a:bodyPr wrap="none" rtlCol="0">
            <a:spAutoFit/>
          </a:bodyPr>
          <a:lstStyle/>
          <a:p>
            <a:r>
              <a:rPr kumimoji="1" lang="zh-CN" altLang="en-US" dirty="0"/>
              <a:t>实现服务提供者接口</a:t>
            </a:r>
          </a:p>
        </p:txBody>
      </p:sp>
      <p:cxnSp>
        <p:nvCxnSpPr>
          <p:cNvPr id="51" name="直线箭头连接符 50">
            <a:extLst>
              <a:ext uri="{FF2B5EF4-FFF2-40B4-BE49-F238E27FC236}">
                <a16:creationId xmlns:a16="http://schemas.microsoft.com/office/drawing/2014/main" id="{6C2143AE-8D96-DB4A-8055-DDD41A61DB9B}"/>
              </a:ext>
            </a:extLst>
          </p:cNvPr>
          <p:cNvCxnSpPr>
            <a:cxnSpLocks/>
            <a:stCxn id="43" idx="2"/>
            <a:endCxn id="38" idx="6"/>
          </p:cNvCxnSpPr>
          <p:nvPr/>
        </p:nvCxnSpPr>
        <p:spPr>
          <a:xfrm flipH="1">
            <a:off x="7904924" y="4855265"/>
            <a:ext cx="1709528" cy="76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870574C1-C63D-5848-AC9E-A9A338646C2C}"/>
              </a:ext>
            </a:extLst>
          </p:cNvPr>
          <p:cNvSpPr txBox="1"/>
          <p:nvPr/>
        </p:nvSpPr>
        <p:spPr>
          <a:xfrm>
            <a:off x="5782479" y="4532862"/>
            <a:ext cx="1800493" cy="646331"/>
          </a:xfrm>
          <a:prstGeom prst="rect">
            <a:avLst/>
          </a:prstGeom>
          <a:noFill/>
        </p:spPr>
        <p:txBody>
          <a:bodyPr wrap="none" rtlCol="0">
            <a:spAutoFit/>
          </a:bodyPr>
          <a:lstStyle/>
          <a:p>
            <a:r>
              <a:rPr kumimoji="1" lang="zh-CN" altLang="en-US" dirty="0"/>
              <a:t>服务提供者具体</a:t>
            </a:r>
            <a:endParaRPr kumimoji="1" lang="en-US" altLang="zh-CN" dirty="0"/>
          </a:p>
          <a:p>
            <a:r>
              <a:rPr kumimoji="1" lang="zh-CN" altLang="en-US" dirty="0"/>
              <a:t>实现类</a:t>
            </a:r>
          </a:p>
        </p:txBody>
      </p:sp>
    </p:spTree>
    <p:extLst>
      <p:ext uri="{BB962C8B-B14F-4D97-AF65-F5344CB8AC3E}">
        <p14:creationId xmlns:p14="http://schemas.microsoft.com/office/powerpoint/2010/main" val="269521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505733" y="532236"/>
            <a:ext cx="10660291" cy="954107"/>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服务提供者框架有 </a:t>
            </a:r>
            <a:r>
              <a:rPr lang="en-US" altLang="zh-CN" sz="2800" dirty="0">
                <a:solidFill>
                  <a:srgbClr val="0B3A8C"/>
                </a:solidFill>
                <a:latin typeface="微软雅黑" panose="020B0503020204020204" pitchFamily="34" charset="-122"/>
                <a:ea typeface="微软雅黑" panose="020B0503020204020204" pitchFamily="34" charset="-122"/>
              </a:rPr>
              <a:t>4 </a:t>
            </a:r>
            <a:r>
              <a:rPr lang="zh-CN" altLang="en-US" sz="2800" dirty="0">
                <a:solidFill>
                  <a:srgbClr val="0B3A8C"/>
                </a:solidFill>
                <a:latin typeface="微软雅黑" panose="020B0503020204020204" pitchFamily="34" charset="-122"/>
                <a:ea typeface="微软雅黑" panose="020B0503020204020204" pitchFamily="34" charset="-122"/>
              </a:rPr>
              <a:t>个组件，依次是服务接口，服务提供者接口，</a:t>
            </a:r>
            <a:endParaRPr lang="en-US" altLang="zh-CN" sz="2800" dirty="0">
              <a:solidFill>
                <a:srgbClr val="0B3A8C"/>
              </a:solidFill>
              <a:latin typeface="微软雅黑" panose="020B0503020204020204" pitchFamily="34" charset="-122"/>
              <a:ea typeface="微软雅黑" panose="020B0503020204020204" pitchFamily="34" charset="-122"/>
            </a:endParaRPr>
          </a:p>
          <a:p>
            <a:r>
              <a:rPr lang="zh-CN" altLang="en-US" sz="2800" dirty="0">
                <a:solidFill>
                  <a:srgbClr val="0B3A8C"/>
                </a:solidFill>
                <a:latin typeface="微软雅黑" panose="020B0503020204020204" pitchFamily="34" charset="-122"/>
                <a:ea typeface="微软雅黑" panose="020B0503020204020204" pitchFamily="34" charset="-122"/>
              </a:rPr>
              <a:t>提供者注册 </a:t>
            </a:r>
            <a:r>
              <a:rPr lang="en-US" altLang="zh-CN" sz="2800" dirty="0">
                <a:solidFill>
                  <a:srgbClr val="0B3A8C"/>
                </a:solidFill>
                <a:latin typeface="微软雅黑" panose="020B0503020204020204" pitchFamily="34" charset="-122"/>
                <a:ea typeface="微软雅黑" panose="020B0503020204020204" pitchFamily="34" charset="-122"/>
              </a:rPr>
              <a:t>API</a:t>
            </a:r>
            <a:r>
              <a:rPr lang="zh-CN" altLang="en-US" sz="2800" dirty="0">
                <a:solidFill>
                  <a:srgbClr val="0B3A8C"/>
                </a:solidFill>
                <a:latin typeface="微软雅黑" panose="020B0503020204020204" pitchFamily="34" charset="-122"/>
                <a:ea typeface="微软雅黑" panose="020B0503020204020204" pitchFamily="34" charset="-122"/>
              </a:rPr>
              <a:t>，服务访问</a:t>
            </a:r>
            <a:r>
              <a:rPr lang="en-US" altLang="zh-CN" sz="2800" dirty="0">
                <a:solidFill>
                  <a:srgbClr val="0B3A8C"/>
                </a:solidFill>
                <a:latin typeface="微软雅黑" panose="020B0503020204020204" pitchFamily="34" charset="-122"/>
                <a:ea typeface="微软雅黑" panose="020B0503020204020204" pitchFamily="34" charset="-122"/>
              </a:rPr>
              <a:t>API</a:t>
            </a:r>
            <a:endParaRPr lang="zh-CN" altLang="en-US" sz="2800" dirty="0">
              <a:solidFill>
                <a:srgbClr val="0B3A8C"/>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8A8F7156-7ECA-4E99-A5E5-E32985D2B5EF}"/>
              </a:ext>
            </a:extLst>
          </p:cNvPr>
          <p:cNvSpPr/>
          <p:nvPr/>
        </p:nvSpPr>
        <p:spPr>
          <a:xfrm>
            <a:off x="505733" y="1598573"/>
            <a:ext cx="10851047" cy="1015663"/>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服务接口</a:t>
            </a:r>
            <a:r>
              <a:rPr lang="zh-CN" altLang="en-US" sz="2000" dirty="0">
                <a:solidFill>
                  <a:srgbClr val="0B3A8C"/>
                </a:solidFill>
                <a:latin typeface="微软雅黑" panose="020B0503020204020204" pitchFamily="34" charset="-122"/>
                <a:ea typeface="微软雅黑" panose="020B0503020204020204" pitchFamily="34" charset="-122"/>
              </a:rPr>
              <a:t>： 在服务接口中定义一些提供具体服务的方法，假设我们要提供一个注册登录的服务 </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0B3A8C"/>
                </a:solidFill>
                <a:latin typeface="微软雅黑" panose="020B0503020204020204" pitchFamily="34" charset="-122"/>
                <a:ea typeface="微软雅黑" panose="020B0503020204020204" pitchFamily="34" charset="-122"/>
              </a:rPr>
              <a:t>UserService</a:t>
            </a:r>
            <a:r>
              <a:rPr lang="zh-CN" altLang="en-US" sz="2000" dirty="0">
                <a:solidFill>
                  <a:srgbClr val="0B3A8C"/>
                </a:solidFill>
                <a:latin typeface="微软雅黑" panose="020B0503020204020204" pitchFamily="34" charset="-122"/>
                <a:ea typeface="微软雅黑" panose="020B0503020204020204" pitchFamily="34" charset="-122"/>
              </a:rPr>
              <a:t>。那么这个服务接口中肯定有 </a:t>
            </a:r>
            <a:r>
              <a:rPr lang="en-US" altLang="zh-CN" sz="2000" dirty="0">
                <a:solidFill>
                  <a:srgbClr val="0B3A8C"/>
                </a:solidFill>
                <a:latin typeface="微软雅黑" panose="020B0503020204020204" pitchFamily="34" charset="-122"/>
                <a:ea typeface="微软雅黑" panose="020B0503020204020204" pitchFamily="34" charset="-122"/>
              </a:rPr>
              <a:t>login(), register() </a:t>
            </a:r>
            <a:r>
              <a:rPr lang="zh-CN" altLang="en-US" sz="2000" dirty="0">
                <a:solidFill>
                  <a:srgbClr val="0B3A8C"/>
                </a:solidFill>
                <a:latin typeface="微软雅黑" panose="020B0503020204020204" pitchFamily="34" charset="-122"/>
                <a:ea typeface="微软雅黑" panose="020B0503020204020204" pitchFamily="34" charset="-122"/>
              </a:rPr>
              <a:t>方法。我们再去创建这个服务接</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口的具体实现类去实现 </a:t>
            </a:r>
            <a:r>
              <a:rPr lang="en-US" altLang="zh-CN" sz="2000" dirty="0">
                <a:solidFill>
                  <a:srgbClr val="0B3A8C"/>
                </a:solidFill>
                <a:latin typeface="微软雅黑" panose="020B0503020204020204" pitchFamily="34" charset="-122"/>
                <a:ea typeface="微软雅黑" panose="020B0503020204020204" pitchFamily="34" charset="-122"/>
              </a:rPr>
              <a:t>login(), register() </a:t>
            </a:r>
            <a:r>
              <a:rPr lang="zh-CN" altLang="en-US" sz="2000" dirty="0">
                <a:solidFill>
                  <a:srgbClr val="0B3A8C"/>
                </a:solidFill>
                <a:latin typeface="微软雅黑" panose="020B0503020204020204" pitchFamily="34" charset="-122"/>
                <a:ea typeface="微软雅黑" panose="020B0503020204020204" pitchFamily="34" charset="-122"/>
              </a:rPr>
              <a:t>方法</a:t>
            </a:r>
          </a:p>
        </p:txBody>
      </p:sp>
      <p:sp>
        <p:nvSpPr>
          <p:cNvPr id="22" name="矩形 21">
            <a:extLst>
              <a:ext uri="{FF2B5EF4-FFF2-40B4-BE49-F238E27FC236}">
                <a16:creationId xmlns:a16="http://schemas.microsoft.com/office/drawing/2014/main" id="{6A4A93AD-21F8-4445-BF76-F4C2EDCD8FBA}"/>
              </a:ext>
            </a:extLst>
          </p:cNvPr>
          <p:cNvSpPr/>
          <p:nvPr/>
        </p:nvSpPr>
        <p:spPr>
          <a:xfrm>
            <a:off x="505733" y="2726466"/>
            <a:ext cx="10945560" cy="1631216"/>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服务提供者接口</a:t>
            </a:r>
            <a:r>
              <a:rPr lang="zh-CN" altLang="en-US" sz="2000" dirty="0">
                <a:solidFill>
                  <a:srgbClr val="0B3A8C"/>
                </a:solidFill>
                <a:latin typeface="微软雅黑" panose="020B0503020204020204" pitchFamily="34" charset="-122"/>
                <a:ea typeface="微软雅黑" panose="020B0503020204020204" pitchFamily="34" charset="-122"/>
              </a:rPr>
              <a:t>： 在服务提供者接口里，就是去定义提供什么样子的服务的方法。我们上面创</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建了一个提供“注册登录”的服务。那么这里我们肯定要去定义一个能获取“注册登录”的服</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务的方法，假设是 </a:t>
            </a:r>
            <a:r>
              <a:rPr lang="en-US" altLang="zh-CN" sz="2000" dirty="0" err="1">
                <a:solidFill>
                  <a:srgbClr val="0B3A8C"/>
                </a:solidFill>
                <a:latin typeface="微软雅黑" panose="020B0503020204020204" pitchFamily="34" charset="-122"/>
                <a:ea typeface="微软雅黑" panose="020B0503020204020204" pitchFamily="34" charset="-122"/>
              </a:rPr>
              <a:t>getUserService</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，返回类型是 </a:t>
            </a:r>
            <a:r>
              <a:rPr lang="en-US" altLang="zh-CN" sz="2000" dirty="0" err="1">
                <a:solidFill>
                  <a:srgbClr val="0B3A8C"/>
                </a:solidFill>
                <a:latin typeface="微软雅黑" panose="020B0503020204020204" pitchFamily="34" charset="-122"/>
                <a:ea typeface="微软雅黑" panose="020B0503020204020204" pitchFamily="34" charset="-122"/>
              </a:rPr>
              <a:t>UserService</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接口。然后再去创建服务提供</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者接口的具体实现类去实现这个 </a:t>
            </a:r>
            <a:r>
              <a:rPr lang="en-US" altLang="zh-CN" sz="2000" dirty="0" err="1">
                <a:solidFill>
                  <a:srgbClr val="0B3A8C"/>
                </a:solidFill>
                <a:latin typeface="微软雅黑" panose="020B0503020204020204" pitchFamily="34" charset="-122"/>
                <a:ea typeface="微软雅黑" panose="020B0503020204020204" pitchFamily="34" charset="-122"/>
              </a:rPr>
              <a:t>getUserService</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那么我们怎么去实现呢？ 我们只需返回一个</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0B3A8C"/>
                </a:solidFill>
                <a:latin typeface="微软雅黑" panose="020B0503020204020204" pitchFamily="34" charset="-122"/>
                <a:ea typeface="微软雅黑" panose="020B0503020204020204" pitchFamily="34" charset="-122"/>
              </a:rPr>
              <a:t>UserService</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的具体实现类即可。</a:t>
            </a:r>
          </a:p>
        </p:txBody>
      </p:sp>
      <p:sp>
        <p:nvSpPr>
          <p:cNvPr id="25" name="矩形 24">
            <a:extLst>
              <a:ext uri="{FF2B5EF4-FFF2-40B4-BE49-F238E27FC236}">
                <a16:creationId xmlns:a16="http://schemas.microsoft.com/office/drawing/2014/main" id="{7A372BFF-050F-4BF1-8776-C78D24A09F4F}"/>
              </a:ext>
            </a:extLst>
          </p:cNvPr>
          <p:cNvSpPr/>
          <p:nvPr/>
        </p:nvSpPr>
        <p:spPr>
          <a:xfrm>
            <a:off x="492106" y="4397852"/>
            <a:ext cx="10878299" cy="1015663"/>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提供者注册 </a:t>
            </a:r>
            <a:r>
              <a:rPr lang="en-US" altLang="zh-CN" sz="2000" dirty="0">
                <a:solidFill>
                  <a:srgbClr val="FF0000"/>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其实是服务提供者接口的具体实现类里面去注册这个 </a:t>
            </a:r>
            <a:r>
              <a:rPr lang="en-US" altLang="zh-CN" sz="2000" dirty="0">
                <a:solidFill>
                  <a:srgbClr val="0B3A8C"/>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在类中 的静态初</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始化块中去注册 </a:t>
            </a:r>
            <a:r>
              <a:rPr lang="en-US" altLang="zh-CN" sz="2000" dirty="0">
                <a:solidFill>
                  <a:srgbClr val="0B3A8C"/>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因为你只有注册了 </a:t>
            </a:r>
            <a:r>
              <a:rPr lang="en-US" altLang="zh-CN" sz="2000" dirty="0">
                <a:solidFill>
                  <a:srgbClr val="0B3A8C"/>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才能有享受服务的权力。这些注册过的服务集</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中交给 </a:t>
            </a:r>
            <a:r>
              <a:rPr lang="en-US" altLang="zh-CN" sz="2000" dirty="0" err="1">
                <a:solidFill>
                  <a:srgbClr val="0B3A8C"/>
                </a:solidFill>
                <a:latin typeface="微软雅黑" panose="020B0503020204020204" pitchFamily="34" charset="-122"/>
                <a:ea typeface="微软雅黑" panose="020B0503020204020204" pitchFamily="34" charset="-122"/>
              </a:rPr>
              <a:t>ServiceManager</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管理。</a:t>
            </a:r>
          </a:p>
        </p:txBody>
      </p:sp>
      <p:sp>
        <p:nvSpPr>
          <p:cNvPr id="29" name="矩形 28">
            <a:extLst>
              <a:ext uri="{FF2B5EF4-FFF2-40B4-BE49-F238E27FC236}">
                <a16:creationId xmlns:a16="http://schemas.microsoft.com/office/drawing/2014/main" id="{538F35D7-90F6-4244-8109-0249EC34BD64}"/>
              </a:ext>
            </a:extLst>
          </p:cNvPr>
          <p:cNvSpPr/>
          <p:nvPr/>
        </p:nvSpPr>
        <p:spPr>
          <a:xfrm>
            <a:off x="478481" y="5413515"/>
            <a:ext cx="11083483" cy="1015663"/>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服务访问 </a:t>
            </a:r>
            <a:r>
              <a:rPr lang="en-US" altLang="zh-CN" sz="2000" dirty="0">
                <a:solidFill>
                  <a:srgbClr val="FF0000"/>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既然已经注册了 </a:t>
            </a:r>
            <a:r>
              <a:rPr lang="en-US" altLang="zh-CN" sz="2000" dirty="0">
                <a:solidFill>
                  <a:srgbClr val="0B3A8C"/>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那么我们可以向 </a:t>
            </a:r>
            <a:r>
              <a:rPr lang="en-US" altLang="zh-CN" sz="2000" dirty="0" err="1">
                <a:solidFill>
                  <a:srgbClr val="0B3A8C"/>
                </a:solidFill>
                <a:latin typeface="微软雅黑" panose="020B0503020204020204" pitchFamily="34" charset="-122"/>
                <a:ea typeface="微软雅黑" panose="020B0503020204020204" pitchFamily="34" charset="-122"/>
              </a:rPr>
              <a:t>ServiceManager</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申请具体的服务，可</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以获得具体服务的实例，就可以调用服务里面的方法。服务访问 </a:t>
            </a:r>
            <a:r>
              <a:rPr lang="en-US" altLang="zh-CN" sz="2000" dirty="0">
                <a:solidFill>
                  <a:srgbClr val="0B3A8C"/>
                </a:solidFill>
                <a:latin typeface="微软雅黑" panose="020B0503020204020204" pitchFamily="34" charset="-122"/>
                <a:ea typeface="微软雅黑" panose="020B0503020204020204" pitchFamily="34" charset="-122"/>
              </a:rPr>
              <a:t>API </a:t>
            </a:r>
            <a:r>
              <a:rPr lang="zh-CN" altLang="en-US" sz="2000" dirty="0">
                <a:solidFill>
                  <a:srgbClr val="0B3A8C"/>
                </a:solidFill>
                <a:latin typeface="微软雅黑" panose="020B0503020204020204" pitchFamily="34" charset="-122"/>
                <a:ea typeface="微软雅黑" panose="020B0503020204020204" pitchFamily="34" charset="-122"/>
              </a:rPr>
              <a:t>是 “灵活的静态工厂”，它</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构成了服务提供者框架的基础。</a:t>
            </a:r>
          </a:p>
        </p:txBody>
      </p:sp>
    </p:spTree>
    <p:extLst>
      <p:ext uri="{BB962C8B-B14F-4D97-AF65-F5344CB8AC3E}">
        <p14:creationId xmlns:p14="http://schemas.microsoft.com/office/powerpoint/2010/main" val="361334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45969" y="532236"/>
            <a:ext cx="1067921" cy="523220"/>
          </a:xfrm>
          <a:prstGeom prst="rect">
            <a:avLst/>
          </a:prstGeom>
        </p:spPr>
        <p:txBody>
          <a:bodyPr wrap="none">
            <a:spAutoFit/>
          </a:bodyPr>
          <a:lstStyle/>
          <a:p>
            <a:r>
              <a:rPr lang="en-US" altLang="zh-CN" sz="2800" dirty="0">
                <a:solidFill>
                  <a:srgbClr val="0B3A8C"/>
                </a:solidFill>
                <a:latin typeface="微软雅黑" panose="020B0503020204020204" pitchFamily="34" charset="-122"/>
                <a:ea typeface="微软雅黑" panose="020B0503020204020204" pitchFamily="34" charset="-122"/>
              </a:rPr>
              <a:t>JDBC</a:t>
            </a:r>
            <a:endParaRPr lang="zh-CN" altLang="en-US" sz="2800" dirty="0">
              <a:solidFill>
                <a:srgbClr val="0B3A8C"/>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7BC3D004-1CAD-476D-9749-CF248A81058E}"/>
              </a:ext>
            </a:extLst>
          </p:cNvPr>
          <p:cNvPicPr>
            <a:picLocks noChangeAspect="1"/>
          </p:cNvPicPr>
          <p:nvPr/>
        </p:nvPicPr>
        <p:blipFill>
          <a:blip r:embed="rId2"/>
          <a:stretch>
            <a:fillRect/>
          </a:stretch>
        </p:blipFill>
        <p:spPr>
          <a:xfrm>
            <a:off x="145969" y="1055456"/>
            <a:ext cx="10802176" cy="383600"/>
          </a:xfrm>
          <a:prstGeom prst="rect">
            <a:avLst/>
          </a:prstGeom>
        </p:spPr>
      </p:pic>
      <p:sp>
        <p:nvSpPr>
          <p:cNvPr id="22" name="矩形 21">
            <a:extLst>
              <a:ext uri="{FF2B5EF4-FFF2-40B4-BE49-F238E27FC236}">
                <a16:creationId xmlns:a16="http://schemas.microsoft.com/office/drawing/2014/main" id="{B9735984-3D8C-41F8-B1B4-BC55AF3A9CB9}"/>
              </a:ext>
            </a:extLst>
          </p:cNvPr>
          <p:cNvSpPr/>
          <p:nvPr/>
        </p:nvSpPr>
        <p:spPr>
          <a:xfrm>
            <a:off x="145969" y="1700666"/>
            <a:ext cx="11421781" cy="2554545"/>
          </a:xfrm>
          <a:prstGeom prst="rect">
            <a:avLst/>
          </a:prstGeom>
        </p:spPr>
        <p:txBody>
          <a:bodyPr wrap="non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Connection</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服务接口</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FF0000"/>
                </a:solidFill>
                <a:latin typeface="微软雅黑" panose="020B0503020204020204" pitchFamily="34" charset="-122"/>
                <a:ea typeface="微软雅黑" panose="020B0503020204020204" pitchFamily="34" charset="-122"/>
              </a:rPr>
              <a:t>DriverManager</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就是 服务管理类</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FF0000"/>
                </a:solidFill>
                <a:latin typeface="微软雅黑" panose="020B0503020204020204" pitchFamily="34" charset="-122"/>
                <a:ea typeface="微软雅黑" panose="020B0503020204020204" pitchFamily="34" charset="-122"/>
              </a:rPr>
              <a:t>getConnection</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就是从服务管理类里面获取指定名字的 且已经注册过的服务</a:t>
            </a:r>
            <a:endParaRPr lang="en-US" altLang="zh-CN" sz="2000" dirty="0">
              <a:solidFill>
                <a:srgbClr val="0B3A8C"/>
              </a:solidFill>
              <a:latin typeface="微软雅黑" panose="020B0503020204020204" pitchFamily="34" charset="-122"/>
              <a:ea typeface="微软雅黑" panose="020B0503020204020204" pitchFamily="34" charset="-122"/>
            </a:endParaRPr>
          </a:p>
          <a:p>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a:solidFill>
                  <a:srgbClr val="0B3A8C"/>
                </a:solidFill>
                <a:latin typeface="微软雅黑" panose="020B0503020204020204" pitchFamily="34" charset="-122"/>
                <a:ea typeface="微软雅黑" panose="020B0503020204020204" pitchFamily="34" charset="-122"/>
              </a:rPr>
              <a:t>JDBC </a:t>
            </a:r>
            <a:r>
              <a:rPr lang="zh-CN" altLang="en-US" sz="2000" dirty="0">
                <a:solidFill>
                  <a:srgbClr val="0B3A8C"/>
                </a:solidFill>
                <a:latin typeface="微软雅黑" panose="020B0503020204020204" pitchFamily="34" charset="-122"/>
                <a:ea typeface="微软雅黑" panose="020B0503020204020204" pitchFamily="34" charset="-122"/>
              </a:rPr>
              <a:t>中的服务接口具体实现类中其实调用了 </a:t>
            </a:r>
            <a:r>
              <a:rPr lang="en-US" altLang="zh-CN" sz="2000" dirty="0" err="1">
                <a:solidFill>
                  <a:srgbClr val="0B3A8C"/>
                </a:solidFill>
                <a:latin typeface="微软雅黑" panose="020B0503020204020204" pitchFamily="34" charset="-122"/>
                <a:ea typeface="微软雅黑" panose="020B0503020204020204" pitchFamily="34" charset="-122"/>
              </a:rPr>
              <a:t>DriverManager.registerDriver</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静态工厂方法去注册</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服务的 </a:t>
            </a:r>
            <a:r>
              <a:rPr lang="en-US" altLang="zh-CN" sz="2000" dirty="0">
                <a:solidFill>
                  <a:srgbClr val="0B3A8C"/>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FF0000"/>
                </a:solidFill>
                <a:latin typeface="微软雅黑" panose="020B0503020204020204" pitchFamily="34" charset="-122"/>
                <a:ea typeface="微软雅黑" panose="020B0503020204020204" pitchFamily="34" charset="-122"/>
              </a:rPr>
              <a:t>Java.sql.Driver</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服务提供者接口</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FF0000"/>
                </a:solidFill>
                <a:latin typeface="微软雅黑" panose="020B0503020204020204" pitchFamily="34" charset="-122"/>
                <a:ea typeface="微软雅黑" panose="020B0503020204020204" pitchFamily="34" charset="-122"/>
              </a:rPr>
              <a:t>com.mysql.jdbc.Driver</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是服务提供者具体的实现类</a:t>
            </a:r>
          </a:p>
        </p:txBody>
      </p:sp>
    </p:spTree>
    <p:extLst>
      <p:ext uri="{BB962C8B-B14F-4D97-AF65-F5344CB8AC3E}">
        <p14:creationId xmlns:p14="http://schemas.microsoft.com/office/powerpoint/2010/main" val="277390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45969" y="532236"/>
            <a:ext cx="7629012" cy="1138773"/>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缺点：</a:t>
            </a:r>
            <a:endParaRPr lang="en-US" altLang="zh-CN" sz="2800" dirty="0">
              <a:solidFill>
                <a:srgbClr val="0B3A8C"/>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2000" dirty="0">
                <a:solidFill>
                  <a:srgbClr val="0B3A8C"/>
                </a:solidFill>
                <a:latin typeface="微软雅黑" panose="020B0503020204020204" pitchFamily="34" charset="-122"/>
                <a:ea typeface="微软雅黑" panose="020B0503020204020204" pitchFamily="34" charset="-122"/>
              </a:rPr>
              <a:t>如果类不包含公有的或者被保护的构造方法，则不能被子类化</a:t>
            </a:r>
            <a:endParaRPr lang="en-US" altLang="zh-CN" sz="2000" dirty="0">
              <a:solidFill>
                <a:srgbClr val="0B3A8C"/>
              </a:solidFill>
              <a:latin typeface="微软雅黑" panose="020B0503020204020204" pitchFamily="34" charset="-122"/>
              <a:ea typeface="微软雅黑" panose="020B0503020204020204" pitchFamily="34" charset="-122"/>
            </a:endParaRPr>
          </a:p>
          <a:p>
            <a:pPr marL="971550" lvl="1" indent="-514350">
              <a:buAutoNum type="arabicPeriod"/>
            </a:pPr>
            <a:r>
              <a:rPr lang="zh-CN" altLang="en-US" sz="2000" dirty="0">
                <a:solidFill>
                  <a:srgbClr val="0B3A8C"/>
                </a:solidFill>
                <a:latin typeface="微软雅黑" panose="020B0503020204020204" pitchFamily="34" charset="-122"/>
                <a:ea typeface="微软雅黑" panose="020B0503020204020204" pitchFamily="34" charset="-122"/>
              </a:rPr>
              <a:t>一定意义上也是优点， </a:t>
            </a:r>
            <a:r>
              <a:rPr lang="en-US" altLang="zh-CN" sz="2000" dirty="0">
                <a:solidFill>
                  <a:srgbClr val="0B3A8C"/>
                </a:solidFill>
                <a:latin typeface="微软雅黑" panose="020B0503020204020204" pitchFamily="34" charset="-122"/>
                <a:ea typeface="微软雅黑" panose="020B0503020204020204" pitchFamily="34" charset="-122"/>
              </a:rPr>
              <a:t>java </a:t>
            </a:r>
            <a:r>
              <a:rPr lang="zh-CN" altLang="en-US" sz="2000" dirty="0">
                <a:solidFill>
                  <a:srgbClr val="0B3A8C"/>
                </a:solidFill>
                <a:latin typeface="微软雅黑" panose="020B0503020204020204" pitchFamily="34" charset="-122"/>
                <a:ea typeface="微软雅黑" panose="020B0503020204020204" pitchFamily="34" charset="-122"/>
              </a:rPr>
              <a:t>鼓励使用组合而不是继承</a:t>
            </a:r>
            <a:r>
              <a:rPr lang="en-US" altLang="zh-CN" sz="2000" dirty="0">
                <a:solidFill>
                  <a:srgbClr val="0B3A8C"/>
                </a:solidFill>
                <a:latin typeface="微软雅黑" panose="020B0503020204020204" pitchFamily="34" charset="-122"/>
                <a:ea typeface="微软雅黑" panose="020B0503020204020204" pitchFamily="34" charset="-122"/>
              </a:rPr>
              <a:t> </a:t>
            </a:r>
          </a:p>
        </p:txBody>
      </p:sp>
      <p:sp>
        <p:nvSpPr>
          <p:cNvPr id="5" name="矩形 4">
            <a:extLst>
              <a:ext uri="{FF2B5EF4-FFF2-40B4-BE49-F238E27FC236}">
                <a16:creationId xmlns:a16="http://schemas.microsoft.com/office/drawing/2014/main" id="{F24DCF44-278E-44FF-98B1-C8275A1629CF}"/>
              </a:ext>
            </a:extLst>
          </p:cNvPr>
          <p:cNvSpPr/>
          <p:nvPr/>
        </p:nvSpPr>
        <p:spPr>
          <a:xfrm>
            <a:off x="145969" y="1671009"/>
            <a:ext cx="8206093" cy="1015663"/>
          </a:xfrm>
          <a:prstGeom prst="rect">
            <a:avLst/>
          </a:prstGeom>
        </p:spPr>
        <p:txBody>
          <a:bodyPr wrap="none">
            <a:spAutoFit/>
          </a:bodyPr>
          <a:lstStyle/>
          <a:p>
            <a:r>
              <a:rPr lang="en-US" altLang="zh-CN" sz="2000" dirty="0">
                <a:solidFill>
                  <a:srgbClr val="0B3A8C"/>
                </a:solidFill>
                <a:latin typeface="微软雅黑" panose="020B0503020204020204" pitchFamily="34" charset="-122"/>
                <a:ea typeface="微软雅黑" panose="020B0503020204020204" pitchFamily="34" charset="-122"/>
              </a:rPr>
              <a:t>2. </a:t>
            </a:r>
            <a:r>
              <a:rPr lang="zh-CN" altLang="en-US" sz="2000" dirty="0">
                <a:solidFill>
                  <a:srgbClr val="0B3A8C"/>
                </a:solidFill>
                <a:latin typeface="微软雅黑" panose="020B0503020204020204" pitchFamily="34" charset="-122"/>
                <a:ea typeface="微软雅黑" panose="020B0503020204020204" pitchFamily="34" charset="-122"/>
              </a:rPr>
              <a:t>他们与其他静态方法实际上没有任何区别</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必须在类或者接口的注释里写清楚哪些方法是静态工厂方法。</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尽量使用约定俗称的那些方法名。比如： </a:t>
            </a:r>
            <a:r>
              <a:rPr lang="en-US" altLang="zh-CN" sz="2000" dirty="0" err="1">
                <a:solidFill>
                  <a:srgbClr val="0B3A8C"/>
                </a:solidFill>
                <a:latin typeface="微软雅黑" panose="020B0503020204020204" pitchFamily="34" charset="-122"/>
                <a:ea typeface="微软雅黑" panose="020B0503020204020204" pitchFamily="34" charset="-122"/>
              </a:rPr>
              <a:t>newInstance</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等。</a:t>
            </a:r>
            <a:endParaRPr lang="en-US" altLang="zh-CN" sz="2000" dirty="0">
              <a:solidFill>
                <a:srgbClr val="0B3A8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20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60960" y="382334"/>
            <a:ext cx="9653605"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第二条。遇到多个构造器参数时要考虑用构建器（</a:t>
            </a:r>
            <a:r>
              <a:rPr lang="en-US" altLang="zh-CN" sz="2800" dirty="0">
                <a:solidFill>
                  <a:srgbClr val="0B3A8C"/>
                </a:solidFill>
                <a:latin typeface="微软雅黑" panose="020B0503020204020204" pitchFamily="34" charset="-122"/>
                <a:ea typeface="微软雅黑" panose="020B0503020204020204" pitchFamily="34" charset="-122"/>
              </a:rPr>
              <a:t>Builder</a:t>
            </a:r>
            <a:r>
              <a:rPr lang="zh-CN" altLang="en-US" sz="2800" dirty="0">
                <a:solidFill>
                  <a:srgbClr val="0B3A8C"/>
                </a:solidFill>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A02B2041-4104-584B-B171-49E7E549CFB3}"/>
              </a:ext>
            </a:extLst>
          </p:cNvPr>
          <p:cNvSpPr/>
          <p:nvPr/>
        </p:nvSpPr>
        <p:spPr>
          <a:xfrm>
            <a:off x="542841" y="998932"/>
            <a:ext cx="9455089" cy="400110"/>
          </a:xfrm>
          <a:prstGeom prst="rect">
            <a:avLst/>
          </a:prstGeom>
        </p:spPr>
        <p:txBody>
          <a:bodyPr wrap="none">
            <a:spAutoFit/>
          </a:bodyPr>
          <a:lstStyle/>
          <a:p>
            <a:r>
              <a:rPr lang="zh-CN" altLang="en-US" sz="2000" dirty="0">
                <a:solidFill>
                  <a:srgbClr val="0B3A8C"/>
                </a:solidFill>
                <a:latin typeface="微软雅黑" panose="020B0503020204020204" pitchFamily="34" charset="-122"/>
                <a:ea typeface="微软雅黑" panose="020B0503020204020204" pitchFamily="34" charset="-122"/>
              </a:rPr>
              <a:t>问： 当一个类中有多个（超过 </a:t>
            </a:r>
            <a:r>
              <a:rPr lang="en-US" altLang="zh-CN" sz="2000" dirty="0">
                <a:solidFill>
                  <a:srgbClr val="0B3A8C"/>
                </a:solidFill>
                <a:latin typeface="微软雅黑" panose="020B0503020204020204" pitchFamily="34" charset="-122"/>
                <a:ea typeface="微软雅黑" panose="020B0503020204020204" pitchFamily="34" charset="-122"/>
              </a:rPr>
              <a:t>5</a:t>
            </a:r>
            <a:r>
              <a:rPr lang="zh-CN" altLang="en-US" sz="2000" dirty="0">
                <a:solidFill>
                  <a:srgbClr val="0B3A8C"/>
                </a:solidFill>
                <a:latin typeface="微软雅黑" panose="020B0503020204020204" pitchFamily="34" charset="-122"/>
                <a:ea typeface="微软雅黑" panose="020B0503020204020204" pitchFamily="34" charset="-122"/>
              </a:rPr>
              <a:t> 个）属性时，我们常用的构造对象的方法有哪些？</a:t>
            </a:r>
          </a:p>
        </p:txBody>
      </p:sp>
      <p:sp>
        <p:nvSpPr>
          <p:cNvPr id="5" name="矩形 4">
            <a:extLst>
              <a:ext uri="{FF2B5EF4-FFF2-40B4-BE49-F238E27FC236}">
                <a16:creationId xmlns:a16="http://schemas.microsoft.com/office/drawing/2014/main" id="{6DA2013D-B934-CA42-AE6E-50DBC0327F84}"/>
              </a:ext>
            </a:extLst>
          </p:cNvPr>
          <p:cNvSpPr/>
          <p:nvPr/>
        </p:nvSpPr>
        <p:spPr>
          <a:xfrm>
            <a:off x="563937" y="1487132"/>
            <a:ext cx="7730001" cy="400110"/>
          </a:xfrm>
          <a:prstGeom prst="rect">
            <a:avLst/>
          </a:prstGeom>
        </p:spPr>
        <p:txBody>
          <a:bodyPr wrap="none">
            <a:spAutoFit/>
          </a:bodyPr>
          <a:lstStyle/>
          <a:p>
            <a:r>
              <a:rPr lang="zh-CN" altLang="en-US" sz="2000" dirty="0">
                <a:solidFill>
                  <a:srgbClr val="0B3A8C"/>
                </a:solidFill>
                <a:latin typeface="微软雅黑" panose="020B0503020204020204" pitchFamily="34" charset="-122"/>
                <a:ea typeface="微软雅黑" panose="020B0503020204020204" pitchFamily="34" charset="-122"/>
              </a:rPr>
              <a:t>答： </a:t>
            </a:r>
            <a:r>
              <a:rPr lang="en-US" altLang="zh-CN" sz="2000" dirty="0">
                <a:solidFill>
                  <a:srgbClr val="0B3A8C"/>
                </a:solidFill>
                <a:latin typeface="微软雅黑" panose="020B0503020204020204" pitchFamily="34" charset="-122"/>
                <a:ea typeface="微软雅黑" panose="020B0503020204020204" pitchFamily="34" charset="-122"/>
              </a:rPr>
              <a:t>1.</a:t>
            </a:r>
            <a:r>
              <a:rPr lang="zh-CN" altLang="en-US" sz="2000" dirty="0">
                <a:solidFill>
                  <a:srgbClr val="0B3A8C"/>
                </a:solidFill>
                <a:latin typeface="微软雅黑" panose="020B0503020204020204" pitchFamily="34" charset="-122"/>
                <a:ea typeface="微软雅黑" panose="020B0503020204020204" pitchFamily="34" charset="-122"/>
              </a:rPr>
              <a:t> 使用重载构造器，根据需求定义过个构造器，来满足要求。</a:t>
            </a:r>
            <a:endParaRPr lang="en-US" altLang="zh-CN" sz="2000" dirty="0">
              <a:solidFill>
                <a:srgbClr val="0B3A8C"/>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43FBBC4-9236-854F-9F64-D2EFB7C1069C}"/>
              </a:ext>
            </a:extLst>
          </p:cNvPr>
          <p:cNvSpPr/>
          <p:nvPr/>
        </p:nvSpPr>
        <p:spPr>
          <a:xfrm>
            <a:off x="644830" y="1962033"/>
            <a:ext cx="8169224" cy="400110"/>
          </a:xfrm>
          <a:prstGeom prst="rect">
            <a:avLst/>
          </a:prstGeom>
        </p:spPr>
        <p:txBody>
          <a:bodyPr wrap="none">
            <a:spAutoFit/>
          </a:bodyPr>
          <a:lstStyle/>
          <a:p>
            <a:r>
              <a:rPr lang="zh-CN" altLang="en-US" sz="2000" dirty="0">
                <a:solidFill>
                  <a:srgbClr val="0B3A8C"/>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2.</a:t>
            </a:r>
            <a:r>
              <a:rPr lang="zh-CN" altLang="en-US" sz="2000" dirty="0">
                <a:solidFill>
                  <a:srgbClr val="0B3A8C"/>
                </a:solidFill>
                <a:latin typeface="微软雅黑" panose="020B0503020204020204" pitchFamily="34" charset="-122"/>
                <a:ea typeface="微软雅黑" panose="020B0503020204020204" pitchFamily="34" charset="-122"/>
              </a:rPr>
              <a:t> 先用 无参构造器，创建出对象，再用多个 </a:t>
            </a:r>
            <a:r>
              <a:rPr lang="en-US" altLang="zh-CN" sz="2000" dirty="0">
                <a:solidFill>
                  <a:srgbClr val="0B3A8C"/>
                </a:solidFill>
                <a:latin typeface="微软雅黑" panose="020B0503020204020204" pitchFamily="34" charset="-122"/>
                <a:ea typeface="微软雅黑" panose="020B0503020204020204" pitchFamily="34" charset="-122"/>
              </a:rPr>
              <a:t>set()</a:t>
            </a:r>
            <a:r>
              <a:rPr lang="zh-CN" altLang="en-US" sz="2000" dirty="0">
                <a:solidFill>
                  <a:srgbClr val="0B3A8C"/>
                </a:solidFill>
                <a:latin typeface="微软雅黑" panose="020B0503020204020204" pitchFamily="34" charset="-122"/>
                <a:ea typeface="微软雅黑" panose="020B0503020204020204" pitchFamily="34" charset="-122"/>
              </a:rPr>
              <a:t> 方法填充对象。</a:t>
            </a:r>
            <a:endParaRPr lang="en-US" altLang="zh-CN" sz="2000" dirty="0">
              <a:solidFill>
                <a:srgbClr val="0B3A8C"/>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0A0CE48C-8CBD-0F4D-A459-CC9EA161B75E}"/>
              </a:ext>
            </a:extLst>
          </p:cNvPr>
          <p:cNvSpPr/>
          <p:nvPr/>
        </p:nvSpPr>
        <p:spPr>
          <a:xfrm>
            <a:off x="553389" y="2498417"/>
            <a:ext cx="7879080" cy="400110"/>
          </a:xfrm>
          <a:prstGeom prst="rect">
            <a:avLst/>
          </a:prstGeom>
        </p:spPr>
        <p:txBody>
          <a:bodyPr wrap="none">
            <a:spAutoFit/>
          </a:bodyPr>
          <a:lstStyle/>
          <a:p>
            <a:r>
              <a:rPr lang="zh-CN" altLang="en-US" sz="2000" dirty="0">
                <a:solidFill>
                  <a:srgbClr val="0B3A8C"/>
                </a:solidFill>
                <a:latin typeface="微软雅黑" panose="020B0503020204020204" pitchFamily="34" charset="-122"/>
                <a:ea typeface="微软雅黑" panose="020B0503020204020204" pitchFamily="34" charset="-122"/>
              </a:rPr>
              <a:t>问：当我们需要限制对象中的一些属性是必填字段时，该如何实现？</a:t>
            </a:r>
          </a:p>
        </p:txBody>
      </p:sp>
      <p:sp>
        <p:nvSpPr>
          <p:cNvPr id="8" name="矩形 7">
            <a:extLst>
              <a:ext uri="{FF2B5EF4-FFF2-40B4-BE49-F238E27FC236}">
                <a16:creationId xmlns:a16="http://schemas.microsoft.com/office/drawing/2014/main" id="{E3349DCF-0000-6744-A703-0D08C0766804}"/>
              </a:ext>
            </a:extLst>
          </p:cNvPr>
          <p:cNvSpPr/>
          <p:nvPr/>
        </p:nvSpPr>
        <p:spPr>
          <a:xfrm>
            <a:off x="542841" y="3036836"/>
            <a:ext cx="8539517" cy="400110"/>
          </a:xfrm>
          <a:prstGeom prst="rect">
            <a:avLst/>
          </a:prstGeom>
        </p:spPr>
        <p:txBody>
          <a:bodyPr wrap="none">
            <a:spAutoFit/>
          </a:bodyPr>
          <a:lstStyle/>
          <a:p>
            <a:r>
              <a:rPr lang="zh-CN" altLang="en-US" sz="2000" dirty="0">
                <a:solidFill>
                  <a:srgbClr val="0B3A8C"/>
                </a:solidFill>
                <a:latin typeface="微软雅黑" panose="020B0503020204020204" pitchFamily="34" charset="-122"/>
                <a:ea typeface="微软雅黑" panose="020B0503020204020204" pitchFamily="34" charset="-122"/>
              </a:rPr>
              <a:t>答： </a:t>
            </a:r>
            <a:r>
              <a:rPr lang="en-US" altLang="zh-CN" sz="2000" dirty="0">
                <a:solidFill>
                  <a:srgbClr val="0B3A8C"/>
                </a:solidFill>
                <a:latin typeface="微软雅黑" panose="020B0503020204020204" pitchFamily="34" charset="-122"/>
                <a:ea typeface="微软雅黑" panose="020B0503020204020204" pitchFamily="34" charset="-122"/>
              </a:rPr>
              <a:t>1.</a:t>
            </a:r>
            <a:r>
              <a:rPr lang="zh-CN" altLang="en-US" sz="2000" dirty="0">
                <a:solidFill>
                  <a:srgbClr val="0B3A8C"/>
                </a:solidFill>
                <a:latin typeface="微软雅黑" panose="020B0503020204020204" pitchFamily="34" charset="-122"/>
                <a:ea typeface="微软雅黑" panose="020B0503020204020204" pitchFamily="34" charset="-122"/>
              </a:rPr>
              <a:t> 私有化无参构造器，只提供有参构造器，其中的参数是必填字段。</a:t>
            </a:r>
            <a:endParaRPr lang="en-US" altLang="zh-CN" sz="2000" dirty="0">
              <a:solidFill>
                <a:srgbClr val="0B3A8C"/>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8AFC7A4F-2CAD-A040-B196-721308D97385}"/>
              </a:ext>
            </a:extLst>
          </p:cNvPr>
          <p:cNvSpPr/>
          <p:nvPr/>
        </p:nvSpPr>
        <p:spPr>
          <a:xfrm>
            <a:off x="542841" y="3553878"/>
            <a:ext cx="4031873" cy="400110"/>
          </a:xfrm>
          <a:prstGeom prst="rect">
            <a:avLst/>
          </a:prstGeom>
        </p:spPr>
        <p:txBody>
          <a:bodyPr wrap="none">
            <a:spAutoFit/>
          </a:bodyPr>
          <a:lstStyle/>
          <a:p>
            <a:r>
              <a:rPr lang="zh-CN" altLang="en-US" sz="2000" dirty="0">
                <a:solidFill>
                  <a:srgbClr val="0B3A8C"/>
                </a:solidFill>
                <a:latin typeface="微软雅黑" panose="020B0503020204020204" pitchFamily="34" charset="-122"/>
                <a:ea typeface="微软雅黑" panose="020B0503020204020204" pitchFamily="34" charset="-122"/>
              </a:rPr>
              <a:t>问：重叠构造器模式有哪些弊端？</a:t>
            </a:r>
          </a:p>
        </p:txBody>
      </p:sp>
      <p:sp>
        <p:nvSpPr>
          <p:cNvPr id="10" name="矩形 9">
            <a:extLst>
              <a:ext uri="{FF2B5EF4-FFF2-40B4-BE49-F238E27FC236}">
                <a16:creationId xmlns:a16="http://schemas.microsoft.com/office/drawing/2014/main" id="{8BA57102-D783-AE4B-87FA-F32947646D54}"/>
              </a:ext>
            </a:extLst>
          </p:cNvPr>
          <p:cNvSpPr/>
          <p:nvPr/>
        </p:nvSpPr>
        <p:spPr>
          <a:xfrm>
            <a:off x="542841" y="4111639"/>
            <a:ext cx="10387780" cy="400110"/>
          </a:xfrm>
          <a:prstGeom prst="rect">
            <a:avLst/>
          </a:prstGeom>
        </p:spPr>
        <p:txBody>
          <a:bodyPr wrap="none">
            <a:spAutoFit/>
          </a:bodyPr>
          <a:lstStyle/>
          <a:p>
            <a:r>
              <a:rPr lang="zh-CN" altLang="en-US" sz="2000" dirty="0">
                <a:solidFill>
                  <a:srgbClr val="0B3A8C"/>
                </a:solidFill>
                <a:latin typeface="微软雅黑" panose="020B0503020204020204" pitchFamily="34" charset="-122"/>
                <a:ea typeface="微软雅黑" panose="020B0503020204020204" pitchFamily="34" charset="-122"/>
              </a:rPr>
              <a:t>答： </a:t>
            </a:r>
            <a:r>
              <a:rPr lang="en-US" altLang="zh-CN" sz="2000" dirty="0">
                <a:solidFill>
                  <a:srgbClr val="0B3A8C"/>
                </a:solidFill>
                <a:latin typeface="微软雅黑" panose="020B0503020204020204" pitchFamily="34" charset="-122"/>
                <a:ea typeface="微软雅黑" panose="020B0503020204020204" pitchFamily="34" charset="-122"/>
              </a:rPr>
              <a:t>1.</a:t>
            </a:r>
            <a:r>
              <a:rPr lang="zh-CN" altLang="en-US" sz="2000" dirty="0">
                <a:solidFill>
                  <a:srgbClr val="0B3A8C"/>
                </a:solidFill>
                <a:latin typeface="微软雅黑" panose="020B0503020204020204" pitchFamily="34" charset="-122"/>
                <a:ea typeface="微软雅黑" panose="020B0503020204020204" pitchFamily="34" charset="-122"/>
              </a:rPr>
              <a:t> 当多值构造器有许多你本不想设置的参数时，你不得不为其传 </a:t>
            </a:r>
            <a:r>
              <a:rPr lang="en-US" altLang="zh-CN" sz="2000" dirty="0">
                <a:solidFill>
                  <a:srgbClr val="0B3A8C"/>
                </a:solidFill>
                <a:latin typeface="微软雅黑" panose="020B0503020204020204" pitchFamily="34" charset="-122"/>
                <a:ea typeface="微软雅黑" panose="020B0503020204020204" pitchFamily="34" charset="-122"/>
              </a:rPr>
              <a:t>null</a:t>
            </a:r>
            <a:r>
              <a:rPr lang="zh-CN" altLang="en-US" sz="2000" dirty="0">
                <a:solidFill>
                  <a:srgbClr val="0B3A8C"/>
                </a:solidFill>
                <a:latin typeface="微软雅黑" panose="020B0503020204020204" pitchFamily="34" charset="-122"/>
                <a:ea typeface="微软雅黑" panose="020B0503020204020204" pitchFamily="34" charset="-122"/>
              </a:rPr>
              <a:t> ，或者默认值。</a:t>
            </a:r>
            <a:endParaRPr lang="en-US" altLang="zh-CN" sz="2000" dirty="0">
              <a:solidFill>
                <a:srgbClr val="0B3A8C"/>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03DB7055-C9E5-C146-BFEA-447061B19466}"/>
              </a:ext>
            </a:extLst>
          </p:cNvPr>
          <p:cNvSpPr/>
          <p:nvPr/>
        </p:nvSpPr>
        <p:spPr>
          <a:xfrm>
            <a:off x="563937" y="4628681"/>
            <a:ext cx="9433993" cy="400110"/>
          </a:xfrm>
          <a:prstGeom prst="rect">
            <a:avLst/>
          </a:prstGeom>
        </p:spPr>
        <p:txBody>
          <a:bodyPr wrap="none">
            <a:spAutoFit/>
          </a:bodyPr>
          <a:lstStyle/>
          <a:p>
            <a:r>
              <a:rPr lang="zh-CN" altLang="en-US" sz="2000" dirty="0">
                <a:solidFill>
                  <a:srgbClr val="0B3A8C"/>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2.</a:t>
            </a:r>
            <a:r>
              <a:rPr lang="zh-CN" altLang="en-US" sz="2000" dirty="0">
                <a:solidFill>
                  <a:srgbClr val="0B3A8C"/>
                </a:solidFill>
                <a:latin typeface="微软雅黑" panose="020B0503020204020204" pitchFamily="34" charset="-122"/>
                <a:ea typeface="微软雅黑" panose="020B0503020204020204" pitchFamily="34" charset="-122"/>
              </a:rPr>
              <a:t> 当构造器中的参数很多时（超过 </a:t>
            </a:r>
            <a:r>
              <a:rPr lang="en-US" altLang="zh-CN" sz="2000" dirty="0">
                <a:solidFill>
                  <a:srgbClr val="0B3A8C"/>
                </a:solidFill>
                <a:latin typeface="微软雅黑" panose="020B0503020204020204" pitchFamily="34" charset="-122"/>
                <a:ea typeface="微软雅黑" panose="020B0503020204020204" pitchFamily="34" charset="-122"/>
              </a:rPr>
              <a:t>6</a:t>
            </a:r>
            <a:r>
              <a:rPr lang="zh-CN" altLang="en-US" sz="2000" dirty="0">
                <a:solidFill>
                  <a:srgbClr val="0B3A8C"/>
                </a:solidFill>
                <a:latin typeface="微软雅黑" panose="020B0503020204020204" pitchFamily="34" charset="-122"/>
                <a:ea typeface="微软雅黑" panose="020B0503020204020204" pitchFamily="34" charset="-122"/>
              </a:rPr>
              <a:t>个），可读性，以及编码，都会不方便。</a:t>
            </a:r>
            <a:endParaRPr lang="en-US" altLang="zh-CN" sz="2000" dirty="0">
              <a:solidFill>
                <a:srgbClr val="0B3A8C"/>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A3E36150-9AD8-5A41-B362-EBA44ECA43E6}"/>
              </a:ext>
            </a:extLst>
          </p:cNvPr>
          <p:cNvSpPr/>
          <p:nvPr/>
        </p:nvSpPr>
        <p:spPr>
          <a:xfrm>
            <a:off x="553389" y="6036069"/>
            <a:ext cx="5646097" cy="400110"/>
          </a:xfrm>
          <a:prstGeom prst="rect">
            <a:avLst/>
          </a:prstGeom>
        </p:spPr>
        <p:txBody>
          <a:bodyPr wrap="none">
            <a:spAutoFit/>
          </a:bodyPr>
          <a:lstStyle/>
          <a:p>
            <a:r>
              <a:rPr lang="zh-CN" altLang="en-US" sz="2000" dirty="0">
                <a:solidFill>
                  <a:srgbClr val="0B3A8C"/>
                </a:solidFill>
                <a:latin typeface="微软雅黑" panose="020B0503020204020204" pitchFamily="34" charset="-122"/>
                <a:ea typeface="微软雅黑" panose="020B0503020204020204" pitchFamily="34" charset="-122"/>
              </a:rPr>
              <a:t>问： 那么我们有更好的方法来实现这个需求吗？</a:t>
            </a:r>
          </a:p>
        </p:txBody>
      </p:sp>
      <p:sp>
        <p:nvSpPr>
          <p:cNvPr id="13" name="矩形 12">
            <a:extLst>
              <a:ext uri="{FF2B5EF4-FFF2-40B4-BE49-F238E27FC236}">
                <a16:creationId xmlns:a16="http://schemas.microsoft.com/office/drawing/2014/main" id="{FB0A5F3B-CE67-CB4B-8570-299F2FFADA70}"/>
              </a:ext>
            </a:extLst>
          </p:cNvPr>
          <p:cNvSpPr/>
          <p:nvPr/>
        </p:nvSpPr>
        <p:spPr>
          <a:xfrm>
            <a:off x="563937" y="5118917"/>
            <a:ext cx="10543271" cy="400110"/>
          </a:xfrm>
          <a:prstGeom prst="rect">
            <a:avLst/>
          </a:prstGeom>
        </p:spPr>
        <p:txBody>
          <a:bodyPr wrap="none">
            <a:spAutoFit/>
          </a:bodyPr>
          <a:lstStyle/>
          <a:p>
            <a:r>
              <a:rPr lang="zh-CN" altLang="en-US" sz="2000" dirty="0">
                <a:solidFill>
                  <a:srgbClr val="0B3A8C"/>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3.</a:t>
            </a:r>
            <a:r>
              <a:rPr lang="zh-CN" altLang="en-US" sz="2000" dirty="0">
                <a:solidFill>
                  <a:srgbClr val="0B3A8C"/>
                </a:solidFill>
                <a:latin typeface="微软雅黑" panose="020B0503020204020204" pitchFamily="34" charset="-122"/>
                <a:ea typeface="微软雅黑" panose="020B0503020204020204" pitchFamily="34" charset="-122"/>
              </a:rPr>
              <a:t> 当使用多个 </a:t>
            </a:r>
            <a:r>
              <a:rPr lang="en-US" altLang="zh-CN" sz="2000" dirty="0">
                <a:solidFill>
                  <a:srgbClr val="0B3A8C"/>
                </a:solidFill>
                <a:latin typeface="微软雅黑" panose="020B0503020204020204" pitchFamily="34" charset="-122"/>
                <a:ea typeface="微软雅黑" panose="020B0503020204020204" pitchFamily="34" charset="-122"/>
              </a:rPr>
              <a:t>set()	 </a:t>
            </a:r>
            <a:r>
              <a:rPr lang="zh-CN" altLang="en-US" sz="2000" dirty="0">
                <a:solidFill>
                  <a:srgbClr val="0B3A8C"/>
                </a:solidFill>
                <a:latin typeface="微软雅黑" panose="020B0503020204020204" pitchFamily="34" charset="-122"/>
                <a:ea typeface="微软雅黑" panose="020B0503020204020204" pitchFamily="34" charset="-122"/>
              </a:rPr>
              <a:t>方法填充对象属性时，在构造过程中 该对象可能处于不一致的状态</a:t>
            </a:r>
            <a:endParaRPr lang="en-US" altLang="zh-CN" sz="2000" dirty="0">
              <a:solidFill>
                <a:srgbClr val="0B3A8C"/>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3F5D0159-38ED-C542-B2EF-63D97845DD0B}"/>
              </a:ext>
            </a:extLst>
          </p:cNvPr>
          <p:cNvSpPr/>
          <p:nvPr/>
        </p:nvSpPr>
        <p:spPr>
          <a:xfrm>
            <a:off x="563937" y="5519027"/>
            <a:ext cx="6488636" cy="400110"/>
          </a:xfrm>
          <a:prstGeom prst="rect">
            <a:avLst/>
          </a:prstGeom>
        </p:spPr>
        <p:txBody>
          <a:bodyPr wrap="none">
            <a:spAutoFit/>
          </a:bodyPr>
          <a:lstStyle/>
          <a:p>
            <a:r>
              <a:rPr lang="zh-CN" altLang="en-US" sz="2000" dirty="0">
                <a:solidFill>
                  <a:srgbClr val="0B3A8C"/>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4.</a:t>
            </a:r>
            <a:r>
              <a:rPr lang="zh-CN" altLang="en-US" sz="2000" dirty="0">
                <a:solidFill>
                  <a:srgbClr val="0B3A8C"/>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JavaBeans</a:t>
            </a:r>
            <a:r>
              <a:rPr lang="zh-CN" altLang="en-US" sz="2000" dirty="0">
                <a:solidFill>
                  <a:srgbClr val="0B3A8C"/>
                </a:solidFill>
                <a:latin typeface="微软雅黑" panose="020B0503020204020204" pitchFamily="34" charset="-122"/>
                <a:ea typeface="微软雅黑" panose="020B0503020204020204" pitchFamily="34" charset="-122"/>
              </a:rPr>
              <a:t> 模式阻止了 把类做成不可变的可能。</a:t>
            </a:r>
            <a:endParaRPr lang="en-US" altLang="zh-CN" sz="2000" dirty="0">
              <a:solidFill>
                <a:srgbClr val="0B3A8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238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additive="base">
                                        <p:cTn id="73" dur="500" fill="hold"/>
                                        <p:tgtEl>
                                          <p:spTgt spid="36"/>
                                        </p:tgtEl>
                                        <p:attrNameLst>
                                          <p:attrName>ppt_x</p:attrName>
                                        </p:attrNameLst>
                                      </p:cBhvr>
                                      <p:tavLst>
                                        <p:tav tm="0">
                                          <p:val>
                                            <p:strVal val="#ppt_x"/>
                                          </p:val>
                                        </p:tav>
                                        <p:tav tm="100000">
                                          <p:val>
                                            <p:strVal val="#ppt_x"/>
                                          </p:val>
                                        </p:tav>
                                      </p:tavLst>
                                    </p:anim>
                                    <p:anim calcmode="lin" valueType="num">
                                      <p:cBhvr additive="base">
                                        <p:cTn id="7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 grpId="0"/>
      <p:bldP spid="5" grpId="0"/>
      <p:bldP spid="6" grpId="0"/>
      <p:bldP spid="7" grpId="0"/>
      <p:bldP spid="8" grpId="0"/>
      <p:bldP spid="9" grpId="0"/>
      <p:bldP spid="10" grpId="0"/>
      <p:bldP spid="11" grpId="0"/>
      <p:bldP spid="12" grpId="0"/>
      <p:bldP spid="13"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302212453"/>
  <p:tag name="MH_LIBRARY" val="GRAPHIC"/>
</p:tagLst>
</file>

<file path=ppt/theme/theme1.xml><?xml version="1.0" encoding="utf-8"?>
<a:theme xmlns:a="http://schemas.openxmlformats.org/drawingml/2006/main" name="Office 主题">
  <a:themeElements>
    <a:clrScheme name="自定义 7">
      <a:dk1>
        <a:srgbClr val="000000"/>
      </a:dk1>
      <a:lt1>
        <a:srgbClr val="F8F8F8"/>
      </a:lt1>
      <a:dk2>
        <a:srgbClr val="000000"/>
      </a:dk2>
      <a:lt2>
        <a:srgbClr val="F8F8F8"/>
      </a:lt2>
      <a:accent1>
        <a:srgbClr val="77CF7B"/>
      </a:accent1>
      <a:accent2>
        <a:srgbClr val="77CF7B"/>
      </a:accent2>
      <a:accent3>
        <a:srgbClr val="77CF7B"/>
      </a:accent3>
      <a:accent4>
        <a:srgbClr val="77CF7B"/>
      </a:accent4>
      <a:accent5>
        <a:srgbClr val="77CF7B"/>
      </a:accent5>
      <a:accent6>
        <a:srgbClr val="77CF7B"/>
      </a:accent6>
      <a:hlink>
        <a:srgbClr val="77CF7B"/>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3613</TotalTime>
  <Words>3418</Words>
  <Application>Microsoft Macintosh PowerPoint</Application>
  <PresentationFormat>宽屏</PresentationFormat>
  <Paragraphs>341</Paragraphs>
  <Slides>43</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微软雅黑</vt:lpstr>
      <vt:lpstr>Arial Unicode MS</vt:lpstr>
      <vt:lpstr>franklingoturwtotbooregular</vt:lpstr>
      <vt:lpstr>Arial</vt:lpstr>
      <vt:lpstr>Calibri</vt:lpstr>
      <vt:lpstr>Impact</vt:lpstr>
      <vt:lpstr>Source Sans Pro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王 浩宇</cp:lastModifiedBy>
  <cp:revision>1082</cp:revision>
  <dcterms:created xsi:type="dcterms:W3CDTF">2014-08-08T03:06:00Z</dcterms:created>
  <dcterms:modified xsi:type="dcterms:W3CDTF">2021-12-07T15:10:17Z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