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257" r:id="rId6"/>
    <p:sldId id="264" r:id="rId7"/>
    <p:sldId id="290" r:id="rId8"/>
    <p:sldId id="320" r:id="rId9"/>
    <p:sldId id="321" r:id="rId10"/>
    <p:sldId id="307" r:id="rId11"/>
    <p:sldId id="260" r:id="rId12"/>
    <p:sldId id="274" r:id="rId13"/>
    <p:sldId id="276" r:id="rId14"/>
    <p:sldId id="278" r:id="rId15"/>
    <p:sldId id="292" r:id="rId16"/>
    <p:sldId id="336" r:id="rId17"/>
    <p:sldId id="279" r:id="rId18"/>
    <p:sldId id="287" r:id="rId19"/>
    <p:sldId id="280" r:id="rId20"/>
    <p:sldId id="288" r:id="rId21"/>
    <p:sldId id="305" r:id="rId22"/>
    <p:sldId id="270" r:id="rId23"/>
    <p:sldId id="308" r:id="rId24"/>
  </p:sldIdLst>
  <p:sldSz cx="10080625" cy="7559675"/>
  <p:notesSz cx="6858000" cy="9144000"/>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18" charset="0"/>
      <a:buNone/>
      <a:defRPr b="0" i="0" u="none" kern="1200" baseline="0">
        <a:solidFill>
          <a:srgbClr val="000000"/>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52" d="100"/>
          <a:sy n="52" d="100"/>
        </p:scale>
        <p:origin x="-2184" y="-5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Slide Image Placeholder 2048"/>
          <p:cNvSpPr>
            <a:spLocks noGrp="1"/>
          </p:cNvSpPr>
          <p:nvPr>
            <p:ph type="sldImg"/>
          </p:nvPr>
        </p:nvSpPr>
        <p:spPr>
          <a:xfrm>
            <a:off x="1106488" y="812800"/>
            <a:ext cx="5343525" cy="4006850"/>
          </a:xfrm>
          <a:prstGeom prst="rect">
            <a:avLst/>
          </a:prstGeom>
          <a:noFill/>
          <a:ln w="9525">
            <a:noFill/>
          </a:ln>
        </p:spPr>
      </p:sp>
      <p:sp>
        <p:nvSpPr>
          <p:cNvPr id="3075" name="Text Placeholder 2049"/>
          <p:cNvSpPr>
            <a:spLocks noGrp="1" noChangeArrowheads="1"/>
          </p:cNvSpPr>
          <p:nvPr>
            <p:ph type="body" idx="4294967295"/>
          </p:nvPr>
        </p:nvSpPr>
        <p:spPr bwMode="auto">
          <a:xfrm>
            <a:off x="755650" y="5078413"/>
            <a:ext cx="6046788"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Tx/>
              <a:buSzPct val="100000"/>
              <a:buFont typeface="Times New Roman" panose="02020603050405020304" pitchFamily="18" charset="0"/>
              <a:buNone/>
              <a:defRPr/>
            </a:pPr>
            <a:endPar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ndParaRPr>
          </a:p>
        </p:txBody>
      </p:sp>
      <p:sp>
        <p:nvSpPr>
          <p:cNvPr id="2051" name="Header Placeholder 2050"/>
          <p:cNvSpPr>
            <a:spLocks noGrp="1"/>
          </p:cNvSpPr>
          <p:nvPr>
            <p:ph type="hdr"/>
          </p:nvPr>
        </p:nvSpPr>
        <p:spPr>
          <a:xfrm>
            <a:off x="0" y="0"/>
            <a:ext cx="3279775" cy="533400"/>
          </a:xfrm>
          <a:prstGeom prst="rect">
            <a:avLst/>
          </a:prstGeom>
          <a:noFill/>
          <a:ln w="9525">
            <a:noFill/>
          </a:ln>
        </p:spPr>
        <p:txBody>
          <a:bodyPr wrap="square" lIns="0" tIns="0" rIns="0" bIns="0" anchor="t" anchorCtr="0"/>
          <a:lstStyle>
            <a:lvl1pPr defTabSz="449580">
              <a:tabLst>
                <a:tab pos="449580" algn="l"/>
                <a:tab pos="898525" algn="l"/>
                <a:tab pos="1348105" algn="l"/>
                <a:tab pos="1797050" algn="l"/>
                <a:tab pos="2246630" algn="l"/>
                <a:tab pos="2695575" algn="l"/>
                <a:tab pos="3145155" algn="l"/>
              </a:tabLst>
              <a:defRPr sz="1400" noProof="1" dirty="0" err="1">
                <a:latin typeface="Times New Roman" panose="02020603050405020304" pitchFamily="18" charset="0"/>
                <a:ea typeface="DejaVu Sans" charset="0"/>
                <a:cs typeface="DejaVu Sans" charset="0"/>
              </a:defRPr>
            </a:lvl1pPr>
          </a:lstStyle>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tabLst>
                <a:tab pos="449580" algn="l"/>
                <a:tab pos="898525" algn="l"/>
                <a:tab pos="1348105" algn="l"/>
                <a:tab pos="1797050" algn="l"/>
                <a:tab pos="2246630" algn="l"/>
                <a:tab pos="2695575" algn="l"/>
                <a:tab pos="3145155" algn="l"/>
              </a:tabLst>
              <a:defRPr/>
            </a:pPr>
            <a:endParaRPr kumimoji="0" lang="en-IN" altLang="x-none" sz="1400" b="0" i="0" u="none" strike="noStrike" kern="1200" cap="none" spc="0" normalizeH="0" baseline="0" noProof="1">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2052" name="Date Placeholder 2051"/>
          <p:cNvSpPr>
            <a:spLocks noGrp="1"/>
          </p:cNvSpPr>
          <p:nvPr>
            <p:ph type="dt"/>
          </p:nvPr>
        </p:nvSpPr>
        <p:spPr>
          <a:xfrm>
            <a:off x="4278313" y="0"/>
            <a:ext cx="3279775" cy="533400"/>
          </a:xfrm>
          <a:prstGeom prst="rect">
            <a:avLst/>
          </a:prstGeom>
          <a:noFill/>
          <a:ln w="9525">
            <a:noFill/>
          </a:ln>
        </p:spPr>
        <p:txBody>
          <a:bodyPr wrap="square" lIns="0" tIns="0" rIns="0" bIns="0" anchor="t" anchorCtr="0"/>
          <a:lstStyle>
            <a:lvl1pPr algn="r" defTabSz="449580">
              <a:tabLst>
                <a:tab pos="449580" algn="l"/>
                <a:tab pos="898525" algn="l"/>
                <a:tab pos="1348105" algn="l"/>
                <a:tab pos="1797050" algn="l"/>
                <a:tab pos="2246630" algn="l"/>
                <a:tab pos="2695575" algn="l"/>
                <a:tab pos="3145155" algn="l"/>
              </a:tabLst>
              <a:defRPr sz="1400" noProof="1" dirty="0" err="1">
                <a:latin typeface="Times New Roman" panose="02020603050405020304" pitchFamily="18" charset="0"/>
                <a:ea typeface="DejaVu Sans" charset="0"/>
                <a:cs typeface="DejaVu Sans" charset="0"/>
              </a:defRPr>
            </a:lvl1pPr>
          </a:lstStyle>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tabLst>
                <a:tab pos="449580" algn="l"/>
                <a:tab pos="898525" algn="l"/>
                <a:tab pos="1348105" algn="l"/>
                <a:tab pos="1797050" algn="l"/>
                <a:tab pos="2246630" algn="l"/>
                <a:tab pos="2695575" algn="l"/>
                <a:tab pos="3145155" algn="l"/>
              </a:tabLst>
              <a:defRPr/>
            </a:pPr>
            <a:endParaRPr kumimoji="0" lang="en-IN" altLang="x-none" sz="1400" b="0" i="0" u="none" strike="noStrike" kern="1200" cap="none" spc="0" normalizeH="0" baseline="0" noProof="1">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2053" name="Footer Placeholder 2052"/>
          <p:cNvSpPr>
            <a:spLocks noGrp="1"/>
          </p:cNvSpPr>
          <p:nvPr>
            <p:ph type="ftr"/>
          </p:nvPr>
        </p:nvSpPr>
        <p:spPr>
          <a:xfrm>
            <a:off x="0" y="10156825"/>
            <a:ext cx="3279775" cy="533400"/>
          </a:xfrm>
          <a:prstGeom prst="rect">
            <a:avLst/>
          </a:prstGeom>
          <a:noFill/>
          <a:ln w="9525">
            <a:noFill/>
          </a:ln>
        </p:spPr>
        <p:txBody>
          <a:bodyPr wrap="square" lIns="0" tIns="0" rIns="0" bIns="0" anchor="b" anchorCtr="0"/>
          <a:lstStyle>
            <a:lvl1pPr defTabSz="449580">
              <a:tabLst>
                <a:tab pos="449580" algn="l"/>
                <a:tab pos="898525" algn="l"/>
                <a:tab pos="1348105" algn="l"/>
                <a:tab pos="1797050" algn="l"/>
                <a:tab pos="2246630" algn="l"/>
                <a:tab pos="2695575" algn="l"/>
                <a:tab pos="3145155" algn="l"/>
              </a:tabLst>
              <a:defRPr sz="1400" noProof="1" dirty="0" err="1">
                <a:latin typeface="Times New Roman" panose="02020603050405020304" pitchFamily="18" charset="0"/>
                <a:ea typeface="DejaVu Sans" charset="0"/>
                <a:cs typeface="DejaVu Sans" charset="0"/>
              </a:defRPr>
            </a:lvl1pPr>
          </a:lstStyle>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tabLst>
                <a:tab pos="449580" algn="l"/>
                <a:tab pos="898525" algn="l"/>
                <a:tab pos="1348105" algn="l"/>
                <a:tab pos="1797050" algn="l"/>
                <a:tab pos="2246630" algn="l"/>
                <a:tab pos="2695575" algn="l"/>
                <a:tab pos="3145155" algn="l"/>
              </a:tabLst>
              <a:defRPr/>
            </a:pPr>
            <a:endParaRPr kumimoji="0" lang="en-IN" altLang="x-none" sz="1400" b="0" i="0" u="none" strike="noStrike" kern="1200" cap="none" spc="0" normalizeH="0" baseline="0" noProof="1">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2054" name="Slide Number Placeholder 2053"/>
          <p:cNvSpPr>
            <a:spLocks noGrp="1"/>
          </p:cNvSpPr>
          <p:nvPr>
            <p:ph type="sldNum"/>
          </p:nvPr>
        </p:nvSpPr>
        <p:spPr>
          <a:xfrm>
            <a:off x="4278313" y="10156825"/>
            <a:ext cx="3279775" cy="533400"/>
          </a:xfrm>
          <a:prstGeom prst="rect">
            <a:avLst/>
          </a:prstGeom>
          <a:noFill/>
          <a:ln w="9525">
            <a:noFill/>
          </a:ln>
        </p:spPr>
        <p:txBody>
          <a:bodyPr vert="horz" wrap="square" lIns="0" tIns="0" rIns="0" bIns="0" numCol="1" anchor="b" anchorCtr="0" compatLnSpc="1"/>
          <a:p>
            <a:pPr lvl="0" algn="r" defTabSz="449580" eaLnBrk="1" fontAlgn="base" hangingPunct="1">
              <a:tabLst>
                <a:tab pos="449580" algn="l"/>
                <a:tab pos="898525" algn="l"/>
                <a:tab pos="1348105" algn="l"/>
                <a:tab pos="1797050" algn="l"/>
                <a:tab pos="2246630" algn="l"/>
                <a:tab pos="2695575" algn="l"/>
                <a:tab pos="3145155" algn="l"/>
              </a:tabLst>
            </a:pPr>
            <a:fld id="{9A0DB2DC-4C9A-4742-B13C-FB6460FD3503}" type="slidenum">
              <a:rPr lang="en-IN" altLang="x-none" sz="1400" strike="noStrike" noProof="1" dirty="0">
                <a:latin typeface="Times New Roman" panose="02020603050405020304" pitchFamily="18" charset="0"/>
                <a:ea typeface="SimSun" panose="02010600030101010101" pitchFamily="2" charset="-122"/>
                <a:cs typeface="+mn-cs"/>
              </a:rPr>
            </a:fld>
            <a:endParaRPr lang="en-IN" altLang="x-none" sz="14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1pPr>
    <a:lvl2pPr marL="742950" lvl="1" indent="-28575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2pPr>
    <a:lvl3pPr marL="1143000" lvl="2"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3pPr>
    <a:lvl4pPr marL="1600200" lvl="3"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4pPr>
    <a:lvl5pPr marL="2057400" lvl="4"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5pPr>
    <a:lvl6pPr marL="2286000" lvl="5"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6pPr>
    <a:lvl7pPr marL="2743200" lvl="6"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7pPr>
    <a:lvl8pPr marL="3200400" lvl="7"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8pPr>
    <a:lvl9pPr marL="3657600" lvl="8"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Slide Number Placeholder 1"/>
          <p:cNvSpPr txBox="1">
            <a:spLocks noGrp="1"/>
          </p:cNvSpPr>
          <p:nvPr>
            <p:ph type="sldNum" sz="quarter"/>
          </p:nvPr>
        </p:nvSpPr>
        <p:spPr>
          <a:xfrm>
            <a:off x="4278313" y="10156825"/>
            <a:ext cx="3279775" cy="533400"/>
          </a:xfrm>
          <a:prstGeom prst="rect">
            <a:avLst/>
          </a:prstGeom>
          <a:noFill/>
          <a:ln w="9525">
            <a:noFill/>
          </a:ln>
        </p:spPr>
        <p:txBody>
          <a:bodyPr vert="horz" wrap="square" lIns="0" tIns="0" rIns="0" bIns="0" anchor="b" anchorCtr="0"/>
          <a:p>
            <a:pPr lvl="0" algn="r" defTabSz="449580">
              <a:tabLst>
                <a:tab pos="449580" algn="l"/>
                <a:tab pos="898525" algn="l"/>
                <a:tab pos="1348105" algn="l"/>
                <a:tab pos="1797050" algn="l"/>
                <a:tab pos="2246630" algn="l"/>
                <a:tab pos="2695575" algn="l"/>
                <a:tab pos="3145155" algn="l"/>
              </a:tabLst>
            </a:pPr>
            <a:fld id="{9A0DB2DC-4C9A-4742-B13C-FB6460FD3503}" type="slidenum">
              <a:rPr lang="en-IN" altLang="x-none" sz="1400" dirty="0">
                <a:solidFill>
                  <a:schemeClr val="tx1"/>
                </a:solidFill>
                <a:latin typeface="Times New Roman" panose="02020603050405020304" pitchFamily="18" charset="0"/>
              </a:rPr>
            </a:fld>
            <a:endParaRPr lang="en-IN" altLang="x-none" sz="1400" dirty="0">
              <a:solidFill>
                <a:schemeClr val="tx1"/>
              </a:solidFill>
              <a:latin typeface="Times New Roman" panose="02020603050405020304" pitchFamily="18" charset="0"/>
            </a:endParaRPr>
          </a:p>
        </p:txBody>
      </p:sp>
      <p:sp>
        <p:nvSpPr>
          <p:cNvPr id="4099" name="Slide Image Placeholder 8192"/>
          <p:cNvSpPr>
            <a:spLocks noGrp="1" noTextEdit="1"/>
          </p:cNvSpPr>
          <p:nvPr>
            <p:ph type="sldImg"/>
          </p:nvPr>
        </p:nvSpPr>
        <p:spPr>
          <a:xfrm>
            <a:off x="1106488" y="812800"/>
            <a:ext cx="5345112" cy="4008438"/>
          </a:xfrm>
          <a:solidFill>
            <a:srgbClr val="FFFFFF"/>
          </a:solidFill>
          <a:ln>
            <a:solidFill>
              <a:srgbClr val="000000"/>
            </a:solidFill>
            <a:miter/>
          </a:ln>
        </p:spPr>
      </p:sp>
      <p:sp>
        <p:nvSpPr>
          <p:cNvPr id="4100" name="Text Placeholder 8193"/>
          <p:cNvSpPr>
            <a:spLocks noGrp="1"/>
          </p:cNvSpPr>
          <p:nvPr>
            <p:ph type="body"/>
          </p:nvPr>
        </p:nvSpPr>
        <p:spPr>
          <a:xfrm>
            <a:off x="755650" y="5078413"/>
            <a:ext cx="6048375" cy="4811712"/>
          </a:xfrm>
          <a:ln/>
        </p:spPr>
        <p:txBody>
          <a:bodyPr wrap="none" lIns="0" tIns="0" rIns="0" bIns="0" anchor="ctr" anchorCtr="0"/>
          <a:p>
            <a:pPr lvl="0"/>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Slide Number Placeholder 1"/>
          <p:cNvSpPr txBox="1">
            <a:spLocks noGrp="1"/>
          </p:cNvSpPr>
          <p:nvPr>
            <p:ph type="sldNum" sz="quarter"/>
          </p:nvPr>
        </p:nvSpPr>
        <p:spPr>
          <a:xfrm>
            <a:off x="4278313" y="10156825"/>
            <a:ext cx="3279775" cy="533400"/>
          </a:xfrm>
          <a:prstGeom prst="rect">
            <a:avLst/>
          </a:prstGeom>
          <a:noFill/>
          <a:ln w="9525">
            <a:noFill/>
          </a:ln>
        </p:spPr>
        <p:txBody>
          <a:bodyPr vert="horz" wrap="square" lIns="0" tIns="0" rIns="0" bIns="0" anchor="b" anchorCtr="0"/>
          <a:p>
            <a:pPr lvl="0" algn="r" defTabSz="449580">
              <a:tabLst>
                <a:tab pos="449580" algn="l"/>
                <a:tab pos="898525" algn="l"/>
                <a:tab pos="1348105" algn="l"/>
                <a:tab pos="1797050" algn="l"/>
                <a:tab pos="2246630" algn="l"/>
                <a:tab pos="2695575" algn="l"/>
                <a:tab pos="3145155" algn="l"/>
              </a:tabLst>
            </a:pPr>
            <a:fld id="{9A0DB2DC-4C9A-4742-B13C-FB6460FD3503}" type="slidenum">
              <a:rPr lang="en-IN" altLang="x-none" sz="1400" dirty="0">
                <a:latin typeface="Times New Roman" panose="02020603050405020304" pitchFamily="18" charset="0"/>
              </a:rPr>
            </a:fld>
            <a:endParaRPr lang="en-IN" altLang="x-none" sz="1400" dirty="0">
              <a:latin typeface="Times New Roman" panose="02020603050405020304" pitchFamily="18" charset="0"/>
            </a:endParaRPr>
          </a:p>
        </p:txBody>
      </p:sp>
      <p:sp>
        <p:nvSpPr>
          <p:cNvPr id="7171" name="Slide Image Placeholder 9216"/>
          <p:cNvSpPr>
            <a:spLocks noGrp="1" noTextEdit="1"/>
          </p:cNvSpPr>
          <p:nvPr>
            <p:ph type="sldImg"/>
          </p:nvPr>
        </p:nvSpPr>
        <p:spPr>
          <a:xfrm>
            <a:off x="1106488" y="812800"/>
            <a:ext cx="5345112" cy="4008438"/>
          </a:xfrm>
          <a:solidFill>
            <a:srgbClr val="FFFFFF"/>
          </a:solidFill>
          <a:ln>
            <a:solidFill>
              <a:srgbClr val="000000"/>
            </a:solidFill>
            <a:miter/>
          </a:ln>
        </p:spPr>
      </p:sp>
      <p:sp>
        <p:nvSpPr>
          <p:cNvPr id="7172" name="Text Placeholder 9217"/>
          <p:cNvSpPr>
            <a:spLocks noGrp="1"/>
          </p:cNvSpPr>
          <p:nvPr>
            <p:ph type="body"/>
          </p:nvPr>
        </p:nvSpPr>
        <p:spPr>
          <a:xfrm>
            <a:off x="755650" y="5078413"/>
            <a:ext cx="6048375" cy="4811712"/>
          </a:xfrm>
          <a:ln/>
        </p:spPr>
        <p:txBody>
          <a:bodyPr wrap="none" lIns="0" tIns="0" rIns="0" bIns="0" anchor="ctr" anchorCtr="0"/>
          <a:p>
            <a:pPr lvl="0"/>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Slide Number Placeholder 1"/>
          <p:cNvSpPr txBox="1">
            <a:spLocks noGrp="1"/>
          </p:cNvSpPr>
          <p:nvPr>
            <p:ph type="sldNum" sz="quarter"/>
          </p:nvPr>
        </p:nvSpPr>
        <p:spPr>
          <a:xfrm>
            <a:off x="4278313" y="10156825"/>
            <a:ext cx="3279775" cy="533400"/>
          </a:xfrm>
          <a:prstGeom prst="rect">
            <a:avLst/>
          </a:prstGeom>
          <a:noFill/>
          <a:ln w="9525">
            <a:noFill/>
          </a:ln>
        </p:spPr>
        <p:txBody>
          <a:bodyPr vert="horz" wrap="square" lIns="0" tIns="0" rIns="0" bIns="0" anchor="b" anchorCtr="0"/>
          <a:p>
            <a:pPr lvl="0" algn="r" defTabSz="449580">
              <a:tabLst>
                <a:tab pos="449580" algn="l"/>
                <a:tab pos="898525" algn="l"/>
                <a:tab pos="1348105" algn="l"/>
                <a:tab pos="1797050" algn="l"/>
                <a:tab pos="2246630" algn="l"/>
                <a:tab pos="2695575" algn="l"/>
                <a:tab pos="3145155" algn="l"/>
              </a:tabLst>
            </a:pPr>
            <a:fld id="{9A0DB2DC-4C9A-4742-B13C-FB6460FD3503}" type="slidenum">
              <a:rPr lang="en-IN" altLang="x-none" sz="1400" dirty="0">
                <a:latin typeface="Times New Roman" panose="02020603050405020304" pitchFamily="18" charset="0"/>
              </a:rPr>
            </a:fld>
            <a:endParaRPr lang="en-IN" altLang="x-none" sz="1400" dirty="0">
              <a:latin typeface="Times New Roman" panose="02020603050405020304" pitchFamily="18" charset="0"/>
            </a:endParaRPr>
          </a:p>
        </p:txBody>
      </p:sp>
      <p:sp>
        <p:nvSpPr>
          <p:cNvPr id="14339" name="Slide Image Placeholder 12288"/>
          <p:cNvSpPr>
            <a:spLocks noGrp="1" noTextEdit="1"/>
          </p:cNvSpPr>
          <p:nvPr>
            <p:ph type="sldImg"/>
          </p:nvPr>
        </p:nvSpPr>
        <p:spPr>
          <a:xfrm>
            <a:off x="1106488" y="812800"/>
            <a:ext cx="5345112" cy="4008438"/>
          </a:xfrm>
          <a:solidFill>
            <a:srgbClr val="FFFFFF"/>
          </a:solidFill>
          <a:ln>
            <a:solidFill>
              <a:srgbClr val="000000"/>
            </a:solidFill>
            <a:miter/>
          </a:ln>
        </p:spPr>
      </p:sp>
      <p:sp>
        <p:nvSpPr>
          <p:cNvPr id="14340" name="Text Placeholder 12289"/>
          <p:cNvSpPr>
            <a:spLocks noGrp="1"/>
          </p:cNvSpPr>
          <p:nvPr>
            <p:ph type="body"/>
          </p:nvPr>
        </p:nvSpPr>
        <p:spPr>
          <a:xfrm>
            <a:off x="755650" y="5078413"/>
            <a:ext cx="6048375" cy="4811712"/>
          </a:xfrm>
          <a:ln/>
        </p:spPr>
        <p:txBody>
          <a:bodyPr wrap="none" lIns="0" tIns="0" rIns="0" bIns="0" anchor="ctr" anchorCtr="0"/>
          <a:p>
            <a:pPr lvl="0"/>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099910"/>
            <a:ext cx="8316516" cy="2859377"/>
          </a:xfrm>
        </p:spPr>
        <p:txBody>
          <a:bodyPr anchor="b"/>
          <a:lstStyle>
            <a:lvl1pPr>
              <a:defRPr sz="7300">
                <a:ln>
                  <a:noFill/>
                </a:ln>
                <a:solidFill>
                  <a:schemeClr val="tx2"/>
                </a:solidFill>
              </a:defRPr>
            </a:lvl1pPr>
          </a:lstStyle>
          <a:p>
            <a:pPr fontAlgn="auto"/>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756047" y="5039784"/>
            <a:ext cx="7123642" cy="1175949"/>
          </a:xfrm>
        </p:spPr>
        <p:txBody>
          <a:bodyPr anchor="t">
            <a:normAutofit/>
          </a:bodyPr>
          <a:lstStyle>
            <a:lvl1pPr marL="0" indent="0" algn="l">
              <a:buNone/>
              <a:defRPr sz="2200">
                <a:solidFill>
                  <a:schemeClr val="tx1">
                    <a:tint val="75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dirty="0"/>
          </a:p>
        </p:txBody>
      </p:sp>
      <p:sp>
        <p:nvSpPr>
          <p:cNvPr id="4" name="Slide Number Placeholder 3"/>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Slide Number Placeholder 3"/>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1932120" cy="6450223"/>
          </a:xfrm>
        </p:spPr>
        <p:txBody>
          <a:bodyPr vert="eaVert" anchor="b" anchorCtr="0"/>
          <a:lstStyle/>
          <a:p>
            <a:pPr fontAlgn="auto"/>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504031" y="302738"/>
            <a:ext cx="6636411" cy="6450223"/>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Slide Number Placeholder 3"/>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Slide Number Placeholder 3"/>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6047740"/>
            <a:ext cx="8444273" cy="1287945"/>
          </a:xfrm>
        </p:spPr>
        <p:txBody>
          <a:bodyPr anchor="t"/>
          <a:lstStyle>
            <a:lvl1pPr algn="l">
              <a:defRPr sz="4000" b="0" cap="all"/>
            </a:lvl1pPr>
          </a:lstStyle>
          <a:p>
            <a:pPr fontAlgn="auto"/>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796300" y="4247068"/>
            <a:ext cx="6764169" cy="1800673"/>
          </a:xfrm>
        </p:spPr>
        <p:txBody>
          <a:bodyPr anchor="b"/>
          <a:lstStyle>
            <a:lvl1pPr marL="0" indent="0">
              <a:buNone/>
              <a:defRPr sz="2200">
                <a:solidFill>
                  <a:schemeClr val="tx1">
                    <a:tint val="75000"/>
                  </a:schemeClr>
                </a:solidFill>
              </a:defRPr>
            </a:lvl1pPr>
            <a:lvl2pPr marL="504190" indent="0">
              <a:buNone/>
              <a:defRPr sz="2000">
                <a:solidFill>
                  <a:schemeClr val="tx1">
                    <a:tint val="75000"/>
                  </a:schemeClr>
                </a:solidFill>
              </a:defRPr>
            </a:lvl2pPr>
            <a:lvl3pPr marL="1007745" indent="0">
              <a:buNone/>
              <a:defRPr sz="1800">
                <a:solidFill>
                  <a:schemeClr val="tx1">
                    <a:tint val="75000"/>
                  </a:schemeClr>
                </a:solidFill>
              </a:defRPr>
            </a:lvl3pPr>
            <a:lvl4pPr marL="1511935" indent="0">
              <a:buNone/>
              <a:defRPr sz="1500">
                <a:solidFill>
                  <a:schemeClr val="tx1">
                    <a:tint val="75000"/>
                  </a:schemeClr>
                </a:solidFill>
              </a:defRPr>
            </a:lvl4pPr>
            <a:lvl5pPr marL="2016125" indent="0">
              <a:buNone/>
              <a:defRPr sz="1500">
                <a:solidFill>
                  <a:schemeClr val="tx1">
                    <a:tint val="75000"/>
                  </a:schemeClr>
                </a:solidFill>
              </a:defRPr>
            </a:lvl5pPr>
            <a:lvl6pPr marL="2519680" indent="0">
              <a:buNone/>
              <a:defRPr sz="1500">
                <a:solidFill>
                  <a:schemeClr val="tx1">
                    <a:tint val="75000"/>
                  </a:schemeClr>
                </a:solidFill>
              </a:defRPr>
            </a:lvl6pPr>
            <a:lvl7pPr marL="3023870" indent="0">
              <a:buNone/>
              <a:defRPr sz="1500">
                <a:solidFill>
                  <a:schemeClr val="tx1">
                    <a:tint val="75000"/>
                  </a:schemeClr>
                </a:solidFill>
              </a:defRPr>
            </a:lvl7pPr>
            <a:lvl8pPr marL="3528060" indent="0">
              <a:buNone/>
              <a:defRPr sz="1500">
                <a:solidFill>
                  <a:schemeClr val="tx1">
                    <a:tint val="75000"/>
                  </a:schemeClr>
                </a:solidFill>
              </a:defRPr>
            </a:lvl8pPr>
            <a:lvl9pPr marL="4031615" indent="0">
              <a:buNone/>
              <a:defRPr sz="15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Slide Number Placeholder 3"/>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04031" y="1693367"/>
            <a:ext cx="4032250" cy="5059942"/>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dirty="0"/>
          </a:p>
        </p:txBody>
      </p:sp>
      <p:sp>
        <p:nvSpPr>
          <p:cNvPr id="4" name="Content Placeholder 3"/>
          <p:cNvSpPr>
            <a:spLocks noGrp="1"/>
          </p:cNvSpPr>
          <p:nvPr>
            <p:ph sz="half" idx="2"/>
          </p:nvPr>
        </p:nvSpPr>
        <p:spPr>
          <a:xfrm>
            <a:off x="4872302" y="1693367"/>
            <a:ext cx="4032250" cy="5059942"/>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dirty="0"/>
          </a:p>
        </p:txBody>
      </p:sp>
      <p:sp>
        <p:nvSpPr>
          <p:cNvPr id="5" name="Slide Number Placeholder 4"/>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7" name="Date Placeholder 6"/>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504031" y="1692178"/>
            <a:ext cx="4032250" cy="705219"/>
          </a:xfrm>
        </p:spPr>
        <p:txBody>
          <a:bodyPr anchor="b">
            <a:noAutofit/>
          </a:bodyPr>
          <a:lstStyle>
            <a:lvl1pPr marL="0" indent="0" algn="ctr">
              <a:buNone/>
              <a:defRPr sz="2200" b="1">
                <a:solidFill>
                  <a:schemeClr val="tx2"/>
                </a:solidFill>
              </a:defRPr>
            </a:lvl1pPr>
            <a:lvl2pPr marL="504190" indent="0">
              <a:buNone/>
              <a:defRPr sz="2200" b="1"/>
            </a:lvl2pPr>
            <a:lvl3pPr marL="1007745" indent="0">
              <a:buNone/>
              <a:defRPr sz="2000" b="1"/>
            </a:lvl3pPr>
            <a:lvl4pPr marL="1511935" indent="0">
              <a:buNone/>
              <a:defRPr sz="1800" b="1"/>
            </a:lvl4pPr>
            <a:lvl5pPr marL="2016125" indent="0">
              <a:buNone/>
              <a:defRPr sz="1800" b="1"/>
            </a:lvl5pPr>
            <a:lvl6pPr marL="2519680" indent="0">
              <a:buNone/>
              <a:defRPr sz="1800" b="1"/>
            </a:lvl6pPr>
            <a:lvl7pPr marL="3023870" indent="0">
              <a:buNone/>
              <a:defRPr sz="1800" b="1"/>
            </a:lvl7pPr>
            <a:lvl8pPr marL="3528060" indent="0">
              <a:buNone/>
              <a:defRPr sz="1800" b="1"/>
            </a:lvl8pPr>
            <a:lvl9pPr marL="4031615" indent="0">
              <a:buNone/>
              <a:defRPr sz="18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504031" y="2397397"/>
            <a:ext cx="4032250"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4872302" y="1692178"/>
            <a:ext cx="4032250" cy="705219"/>
          </a:xfrm>
        </p:spPr>
        <p:txBody>
          <a:bodyPr anchor="b">
            <a:noAutofit/>
          </a:bodyPr>
          <a:lstStyle>
            <a:lvl1pPr marL="0" indent="0" algn="ctr">
              <a:buNone/>
              <a:defRPr sz="2200" b="1">
                <a:solidFill>
                  <a:schemeClr val="tx2"/>
                </a:solidFill>
              </a:defRPr>
            </a:lvl1pPr>
            <a:lvl2pPr marL="504190" indent="0">
              <a:buNone/>
              <a:defRPr sz="2200" b="1"/>
            </a:lvl2pPr>
            <a:lvl3pPr marL="1007745" indent="0">
              <a:buNone/>
              <a:defRPr sz="2000" b="1"/>
            </a:lvl3pPr>
            <a:lvl4pPr marL="1511935" indent="0">
              <a:buNone/>
              <a:defRPr sz="1800" b="1"/>
            </a:lvl4pPr>
            <a:lvl5pPr marL="2016125" indent="0">
              <a:buNone/>
              <a:defRPr sz="1800" b="1"/>
            </a:lvl5pPr>
            <a:lvl6pPr marL="2519680" indent="0">
              <a:buNone/>
              <a:defRPr sz="1800" b="1"/>
            </a:lvl6pPr>
            <a:lvl7pPr marL="3023870" indent="0">
              <a:buNone/>
              <a:defRPr sz="1800" b="1"/>
            </a:lvl7pPr>
            <a:lvl8pPr marL="3528060" indent="0">
              <a:buNone/>
              <a:defRPr sz="1800" b="1"/>
            </a:lvl8pPr>
            <a:lvl9pPr marL="4031615" indent="0">
              <a:buNone/>
              <a:defRPr sz="18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872302" y="2397397"/>
            <a:ext cx="4032250"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Slide Number Placeholder 6"/>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9" name="Date Placeholder 8"/>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Slide Number Placeholder 2"/>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5" name="Date Placeholder 4"/>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4" name="Date Placeholder 3"/>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6022" y="6057819"/>
            <a:ext cx="8568531" cy="655172"/>
          </a:xfrm>
        </p:spPr>
        <p:txBody>
          <a:bodyPr anchor="b"/>
          <a:lstStyle>
            <a:lvl1pPr algn="ctr">
              <a:defRPr sz="2400" b="1"/>
            </a:lvl1pPr>
          </a:lstStyle>
          <a:p>
            <a:pPr fontAlgn="auto"/>
            <a:r>
              <a:rPr lang="en-US" strike="noStrike" noProof="1" smtClean="0"/>
              <a:t>Click to edit Master title style</a:t>
            </a:r>
            <a:endParaRPr lang="en-US" strike="noStrike" noProof="1" dirty="0"/>
          </a:p>
        </p:txBody>
      </p:sp>
      <p:sp>
        <p:nvSpPr>
          <p:cNvPr id="4" name="Text Placeholder 3"/>
          <p:cNvSpPr>
            <a:spLocks noGrp="1"/>
          </p:cNvSpPr>
          <p:nvPr>
            <p:ph type="body" sz="half" idx="2"/>
          </p:nvPr>
        </p:nvSpPr>
        <p:spPr>
          <a:xfrm>
            <a:off x="336020" y="6719711"/>
            <a:ext cx="8568532" cy="671971"/>
          </a:xfrm>
        </p:spPr>
        <p:txBody>
          <a:bodyPr>
            <a:normAutofit/>
          </a:bodyPr>
          <a:lstStyle>
            <a:lvl1pPr marL="0" indent="0" algn="ctr">
              <a:buNone/>
              <a:defRPr sz="1800"/>
            </a:lvl1pPr>
            <a:lvl2pPr marL="504190" indent="0">
              <a:buNone/>
              <a:defRPr sz="1300"/>
            </a:lvl2pPr>
            <a:lvl3pPr marL="1007745" indent="0">
              <a:buNone/>
              <a:defRPr sz="1100"/>
            </a:lvl3pPr>
            <a:lvl4pPr marL="1511935" indent="0">
              <a:buNone/>
              <a:defRPr sz="1000"/>
            </a:lvl4pPr>
            <a:lvl5pPr marL="2016125" indent="0">
              <a:buNone/>
              <a:defRPr sz="1000"/>
            </a:lvl5pPr>
            <a:lvl6pPr marL="2519680" indent="0">
              <a:buNone/>
              <a:defRPr sz="1000"/>
            </a:lvl6pPr>
            <a:lvl7pPr marL="3023870" indent="0">
              <a:buNone/>
              <a:defRPr sz="1000"/>
            </a:lvl7pPr>
            <a:lvl8pPr marL="3528060" indent="0">
              <a:buNone/>
              <a:defRPr sz="1000"/>
            </a:lvl8pPr>
            <a:lvl9pPr marL="4031615" indent="0">
              <a:buNone/>
              <a:defRPr sz="1000"/>
            </a:lvl9pPr>
          </a:lstStyle>
          <a:p>
            <a:pPr lvl="0" fontAlgn="auto"/>
            <a:r>
              <a:rPr lang="en-US" strike="noStrike" noProof="1" smtClean="0"/>
              <a:t>Click to edit Master text styles</a:t>
            </a:r>
            <a:endParaRPr lang="en-US" strike="noStrike" noProof="1" smtClean="0"/>
          </a:p>
        </p:txBody>
      </p:sp>
      <p:sp>
        <p:nvSpPr>
          <p:cNvPr id="9" name="Content Placeholder 8"/>
          <p:cNvSpPr>
            <a:spLocks noGrp="1"/>
          </p:cNvSpPr>
          <p:nvPr>
            <p:ph sz="quarter" idx="13"/>
          </p:nvPr>
        </p:nvSpPr>
        <p:spPr>
          <a:xfrm>
            <a:off x="336021" y="419982"/>
            <a:ext cx="8568531" cy="5448566"/>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3" name="Slide Number Placeholder 2"/>
          <p:cNvSpPr>
            <a:spLocks noGrp="1"/>
          </p:cNvSpPr>
          <p:nvPr>
            <p:ph type="sldNum" sz="quarter" idx="14"/>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15"/>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6" name="Date Placeholder 5"/>
          <p:cNvSpPr>
            <a:spLocks noGrp="1"/>
          </p:cNvSpPr>
          <p:nvPr>
            <p:ph type="dt" sz="half" idx="16"/>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2661" y="6057526"/>
            <a:ext cx="8568531" cy="655465"/>
          </a:xfrm>
        </p:spPr>
        <p:txBody>
          <a:bodyPr anchor="b"/>
          <a:lstStyle>
            <a:lvl1pPr algn="ctr">
              <a:defRPr sz="2400" b="1">
                <a:ln>
                  <a:noFill/>
                </a:ln>
                <a:solidFill>
                  <a:schemeClr val="tx2"/>
                </a:solidFill>
              </a:defRPr>
            </a:lvl1pPr>
          </a:lstStyle>
          <a:p>
            <a:pPr fontAlgn="auto"/>
            <a:r>
              <a:rPr lang="en-US" strike="noStrike" noProof="1" smtClean="0"/>
              <a:t>Click to edit Master title style</a:t>
            </a:r>
            <a:endParaRPr lang="en-US" strike="noStrike" noProof="1" dirty="0"/>
          </a:p>
        </p:txBody>
      </p:sp>
      <p:sp>
        <p:nvSpPr>
          <p:cNvPr id="3" name="Picture Placeholder 2"/>
          <p:cNvSpPr>
            <a:spLocks noGrp="1"/>
          </p:cNvSpPr>
          <p:nvPr>
            <p:ph type="pic" idx="1"/>
          </p:nvPr>
        </p:nvSpPr>
        <p:spPr>
          <a:xfrm>
            <a:off x="0" y="0"/>
            <a:ext cx="9324578" cy="6047740"/>
          </a:xfrm>
        </p:spPr>
        <p:txBody>
          <a:bodyPr vert="horz" lIns="100794" tIns="50397" rIns="100794" bIns="50397" rtlCol="0">
            <a:normAutofit/>
          </a:bodyPr>
          <a:lstStyle>
            <a:lvl1pPr marL="0" indent="0">
              <a:buNone/>
              <a:defRPr sz="3500"/>
            </a:lvl1pPr>
            <a:lvl2pPr marL="504190" indent="0">
              <a:buNone/>
              <a:defRPr sz="3100"/>
            </a:lvl2pPr>
            <a:lvl3pPr marL="1007745" indent="0">
              <a:buNone/>
              <a:defRPr sz="2600"/>
            </a:lvl3pPr>
            <a:lvl4pPr marL="1511935" indent="0">
              <a:buNone/>
              <a:defRPr sz="2200"/>
            </a:lvl4pPr>
            <a:lvl5pPr marL="2016125" indent="0">
              <a:buNone/>
              <a:defRPr sz="2200"/>
            </a:lvl5pPr>
            <a:lvl6pPr marL="2519680" indent="0">
              <a:buNone/>
              <a:defRPr sz="2200"/>
            </a:lvl6pPr>
            <a:lvl7pPr marL="3023870" indent="0">
              <a:buNone/>
              <a:defRPr sz="2200"/>
            </a:lvl7pPr>
            <a:lvl8pPr marL="3528060" indent="0">
              <a:buNone/>
              <a:defRPr sz="2200"/>
            </a:lvl8pPr>
            <a:lvl9pPr marL="4031615" indent="0">
              <a:buNone/>
              <a:defRPr sz="2200"/>
            </a:lvl9pPr>
          </a:lstStyle>
          <a:p>
            <a:pPr marL="0" marR="0" lvl="0" indent="0"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None/>
              <a:defRPr/>
            </a:pPr>
            <a:r>
              <a:rPr kumimoji="0" lang="en-US" sz="35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5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32661" y="6719711"/>
            <a:ext cx="8568531" cy="675331"/>
          </a:xfrm>
        </p:spPr>
        <p:txBody>
          <a:bodyPr>
            <a:normAutofit/>
          </a:bodyPr>
          <a:lstStyle>
            <a:lvl1pPr marL="0" indent="0" algn="ctr">
              <a:buNone/>
              <a:defRPr sz="1800"/>
            </a:lvl1pPr>
            <a:lvl2pPr marL="504190" indent="0">
              <a:buNone/>
              <a:defRPr sz="1300"/>
            </a:lvl2pPr>
            <a:lvl3pPr marL="1007745" indent="0">
              <a:buNone/>
              <a:defRPr sz="1100"/>
            </a:lvl3pPr>
            <a:lvl4pPr marL="1511935" indent="0">
              <a:buNone/>
              <a:defRPr sz="1000"/>
            </a:lvl4pPr>
            <a:lvl5pPr marL="2016125" indent="0">
              <a:buNone/>
              <a:defRPr sz="1000"/>
            </a:lvl5pPr>
            <a:lvl6pPr marL="2519680" indent="0">
              <a:buNone/>
              <a:defRPr sz="1000"/>
            </a:lvl6pPr>
            <a:lvl7pPr marL="3023870" indent="0">
              <a:buNone/>
              <a:defRPr sz="1000"/>
            </a:lvl7pPr>
            <a:lvl8pPr marL="3528060" indent="0">
              <a:buNone/>
              <a:defRPr sz="1000"/>
            </a:lvl8pPr>
            <a:lvl9pPr marL="4031615" indent="0">
              <a:buNone/>
              <a:defRPr sz="1000"/>
            </a:lvl9pPr>
          </a:lstStyle>
          <a:p>
            <a:pPr lvl="0" fontAlgn="auto"/>
            <a:r>
              <a:rPr lang="en-US" strike="noStrike" noProof="1" smtClean="0"/>
              <a:t>Click to edit Master text styles</a:t>
            </a:r>
            <a:endParaRPr lang="en-US" strike="noStrike" noProof="1" smtClean="0"/>
          </a:p>
        </p:txBody>
      </p:sp>
      <p:sp>
        <p:nvSpPr>
          <p:cNvPr id="5" name="Slide Number Placeholder 4"/>
          <p:cNvSpPr>
            <a:spLocks noGrp="1"/>
          </p:cNvSpPr>
          <p:nvPr>
            <p:ph type="sldNum" sz="quarter" idx="10"/>
          </p:nvPr>
        </p:nvSpPr>
        <p:spPr/>
        <p:txBody>
          <a:bodyPr/>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7" name="Date Placeholder 6"/>
          <p:cNvSpPr>
            <a:spLocks noGrp="1"/>
          </p:cNvSpPr>
          <p:nvPr>
            <p:ph type="dt" sz="half" idx="12"/>
          </p:nvPr>
        </p:nvSpPr>
        <p:spPr/>
        <p:txBody>
          <a:bodyPr/>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p:sp>
        <p:nvSpPr>
          <p:cNvPr id="1026" name="Title Placeholder 1"/>
          <p:cNvSpPr>
            <a:spLocks noGrp="1"/>
          </p:cNvSpPr>
          <p:nvPr>
            <p:ph type="title"/>
          </p:nvPr>
        </p:nvSpPr>
        <p:spPr>
          <a:xfrm>
            <a:off x="503238" y="303213"/>
            <a:ext cx="8401050" cy="1258887"/>
          </a:xfrm>
          <a:prstGeom prst="rect">
            <a:avLst/>
          </a:prstGeom>
          <a:noFill/>
          <a:ln w="9525">
            <a:noFill/>
          </a:ln>
        </p:spPr>
        <p:txBody>
          <a:bodyPr vert="horz" lIns="100794" tIns="50397" rIns="100794" bIns="50397" anchor="ctr" anchorCtr="0"/>
          <a:p>
            <a:pPr lvl="0"/>
            <a:r>
              <a:rPr lang="en-US" altLang="zh-CN"/>
              <a:t>Click to edit Master title style</a:t>
            </a:r>
            <a:endParaRPr lang="en-US" altLang="zh-CN" dirty="0"/>
          </a:p>
        </p:txBody>
      </p:sp>
      <p:sp>
        <p:nvSpPr>
          <p:cNvPr id="1027" name="Text Placeholder 2"/>
          <p:cNvSpPr>
            <a:spLocks noGrp="1"/>
          </p:cNvSpPr>
          <p:nvPr>
            <p:ph type="body"/>
          </p:nvPr>
        </p:nvSpPr>
        <p:spPr>
          <a:xfrm>
            <a:off x="503238" y="1763713"/>
            <a:ext cx="8401050" cy="5292725"/>
          </a:xfrm>
          <a:prstGeom prst="rect">
            <a:avLst/>
          </a:prstGeom>
          <a:noFill/>
          <a:ln w="9525">
            <a:noFill/>
          </a:ln>
        </p:spPr>
        <p:txBody>
          <a:bodyPr lIns="100794" tIns="50397" rIns="100794" bIns="50397" anchor="t" anchorCtr="0"/>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7" name="Rectangle 6"/>
          <p:cNvSpPr/>
          <p:nvPr/>
        </p:nvSpPr>
        <p:spPr>
          <a:xfrm>
            <a:off x="9324975" y="0"/>
            <a:ext cx="755650" cy="75596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marL="0" marR="0" lvl="0" indent="0" algn="ct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9324975" y="6048375"/>
            <a:ext cx="75565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marL="0" marR="0" lvl="0" indent="0" algn="ct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Slide Number Placeholder 5"/>
          <p:cNvSpPr>
            <a:spLocks noGrp="1"/>
          </p:cNvSpPr>
          <p:nvPr>
            <p:ph type="sldNum" sz="quarter" idx="4"/>
          </p:nvPr>
        </p:nvSpPr>
        <p:spPr>
          <a:xfrm>
            <a:off x="9405938" y="6226175"/>
            <a:ext cx="604838" cy="438150"/>
          </a:xfrm>
          <a:prstGeom prst="bracketPair">
            <a:avLst>
              <a:gd name="adj" fmla="val 17949"/>
            </a:avLst>
          </a:prstGeom>
          <a:ln w="19050">
            <a:solidFill>
              <a:srgbClr val="FFFFFF"/>
            </a:solidFill>
          </a:ln>
        </p:spPr>
        <p:txBody>
          <a:bodyPr vert="horz" lIns="0" tIns="0" rIns="0" bIns="0" rtlCol="0" anchor="ctr"/>
          <a:lstStyle>
            <a:lvl1pPr algn="ctr">
              <a:defRPr sz="2000">
                <a:solidFill>
                  <a:srgbClr val="FFFFFF"/>
                </a:solidFill>
              </a:defRPr>
            </a:lvl1pPr>
          </a:lstStyle>
          <a:p>
            <a:pPr lvl="0" eaLnBrk="1" fontAlgn="base" hangingPunct="1">
              <a:buNone/>
            </a:pPr>
            <a:fld id="{9A0DB2DC-4C9A-4742-B13C-FB6460FD3503}" type="slidenum">
              <a:rPr lang="en-IN" altLang="x-none" strike="noStrike" noProof="1" dirty="0">
                <a:latin typeface="Arial" panose="020B0604020202020204" pitchFamily="34" charset="0"/>
                <a:ea typeface="SimSun" panose="02010600030101010101" pitchFamily="2" charset="-122"/>
                <a:cs typeface="+mn-cs"/>
              </a:rPr>
            </a:fld>
            <a:endParaRPr lang="en-IN" altLang="x-none" strike="noStrike" noProof="1" dirty="0">
              <a:latin typeface="Arial" panose="020B0604020202020204" pitchFamily="34" charset="0"/>
            </a:endParaRPr>
          </a:p>
        </p:txBody>
      </p:sp>
      <p:sp>
        <p:nvSpPr>
          <p:cNvPr id="5" name="Footer Placeholder 4"/>
          <p:cNvSpPr>
            <a:spLocks noGrp="1"/>
          </p:cNvSpPr>
          <p:nvPr>
            <p:ph type="ftr" sz="quarter" idx="3"/>
          </p:nvPr>
        </p:nvSpPr>
        <p:spPr>
          <a:xfrm rot="16200000">
            <a:off x="8364538" y="4462463"/>
            <a:ext cx="2609850" cy="403225"/>
          </a:xfrm>
          <a:prstGeom prst="rect">
            <a:avLst/>
          </a:prstGeom>
        </p:spPr>
        <p:txBody>
          <a:bodyPr vert="horz" lIns="100794" tIns="50397" rIns="100794" bIns="50397" rtlCol="0" anchor="ctr"/>
          <a:lstStyle>
            <a:lvl1pPr algn="r">
              <a:defRPr sz="1300">
                <a:solidFill>
                  <a:schemeClr val="bg2"/>
                </a:solidFill>
              </a:defRPr>
            </a:lvl1pPr>
          </a:lstStyle>
          <a:p>
            <a:pPr marL="0" marR="0" lvl="0" indent="0" algn="r"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
        <p:nvSpPr>
          <p:cNvPr id="4" name="Date Placeholder 3"/>
          <p:cNvSpPr>
            <a:spLocks noGrp="1"/>
          </p:cNvSpPr>
          <p:nvPr>
            <p:ph type="dt" sz="half" idx="2"/>
          </p:nvPr>
        </p:nvSpPr>
        <p:spPr>
          <a:xfrm rot="16200000">
            <a:off x="8325644" y="1813719"/>
            <a:ext cx="2687638" cy="403225"/>
          </a:xfrm>
          <a:prstGeom prst="rect">
            <a:avLst/>
          </a:prstGeom>
        </p:spPr>
        <p:txBody>
          <a:bodyPr vert="horz" lIns="100794" tIns="50397" rIns="100794" bIns="50397" rtlCol="0" anchor="ctr"/>
          <a:lstStyle>
            <a:lvl1pPr algn="l">
              <a:defRPr sz="1300">
                <a:solidFill>
                  <a:schemeClr val="bg2"/>
                </a:solidFill>
              </a:defRPr>
            </a:lvl1pPr>
          </a:lstStyle>
          <a:p>
            <a:pPr marL="0" marR="0" lvl="0" indent="0" algn="l" defTabSz="449580" rtl="0" eaLnBrk="1" fontAlgn="base" latinLnBrk="0" hangingPunct="1">
              <a:lnSpc>
                <a:spcPct val="93000"/>
              </a:lnSpc>
              <a:spcBef>
                <a:spcPct val="0"/>
              </a:spcBef>
              <a:spcAft>
                <a:spcPct val="0"/>
              </a:spcAft>
              <a:buClrTx/>
              <a:buSzPct val="100000"/>
              <a:buFont typeface="Times New Roman" panose="02020603050405020304" pitchFamily="18" charset="0"/>
              <a:buNone/>
              <a:defRPr/>
            </a:pPr>
            <a:endParaRPr kumimoji="0" lang="en-IN" altLang="x-none" sz="1300" b="0" i="0" u="none" strike="noStrike" kern="1200" cap="none" spc="0" normalizeH="0" baseline="0" noProof="0">
              <a:ln>
                <a:noFill/>
              </a:ln>
              <a:solidFill>
                <a:schemeClr val="bg2"/>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1007745" rtl="0" eaLnBrk="1" latinLnBrk="0" hangingPunct="1">
        <a:spcBef>
          <a:spcPct val="0"/>
        </a:spcBef>
        <a:buNone/>
        <a:defRPr sz="5100" kern="1200" cap="none" spc="-110" baseline="0">
          <a:ln>
            <a:noFill/>
          </a:ln>
          <a:solidFill>
            <a:schemeClr val="tx2"/>
          </a:solidFill>
          <a:effectLst/>
          <a:latin typeface="+mj-lt"/>
          <a:ea typeface="+mj-ea"/>
          <a:cs typeface="+mj-cs"/>
        </a:defRPr>
      </a:lvl1pPr>
    </p:titleStyle>
    <p:bodyStyle>
      <a:lvl1pPr marL="377825" indent="-252095" algn="l" defTabSz="1007745"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705485" indent="-252095" algn="l" defTabSz="1007745" rtl="0" eaLnBrk="1" latinLnBrk="0" hangingPunct="1">
        <a:spcBef>
          <a:spcPct val="20000"/>
        </a:spcBef>
        <a:buClr>
          <a:schemeClr val="accent2"/>
        </a:buClr>
        <a:buFont typeface="Arial" panose="020B0604020202020204" pitchFamily="34" charset="0"/>
        <a:buChar char="•"/>
        <a:defRPr sz="2200" kern="1200">
          <a:solidFill>
            <a:schemeClr val="tx1"/>
          </a:solidFill>
          <a:latin typeface="+mn-lt"/>
          <a:ea typeface="+mn-ea"/>
          <a:cs typeface="+mn-cs"/>
        </a:defRPr>
      </a:lvl2pPr>
      <a:lvl3pPr marL="1108710" indent="-252095" algn="l" defTabSz="1007745" rtl="0" eaLnBrk="1" latinLnBrk="0" hangingPunct="1">
        <a:spcBef>
          <a:spcPct val="2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410970" indent="-252095" algn="l" defTabSz="1007745" rtl="0" eaLnBrk="1" latinLnBrk="0" hangingPunct="1">
        <a:spcBef>
          <a:spcPct val="20000"/>
        </a:spcBef>
        <a:buClr>
          <a:schemeClr val="accent4"/>
        </a:buClr>
        <a:buFont typeface="Arial" panose="020B0604020202020204" pitchFamily="34" charset="0"/>
        <a:buChar char="•"/>
        <a:defRPr sz="1800" kern="1200">
          <a:solidFill>
            <a:schemeClr val="tx1"/>
          </a:solidFill>
          <a:latin typeface="+mn-lt"/>
          <a:ea typeface="+mn-ea"/>
          <a:cs typeface="+mn-cs"/>
        </a:defRPr>
      </a:lvl4pPr>
      <a:lvl5pPr marL="1713230" indent="-252095" algn="l" defTabSz="1007745" rtl="0" eaLnBrk="1" latinLnBrk="0" hangingPunct="1">
        <a:spcBef>
          <a:spcPct val="20000"/>
        </a:spcBef>
        <a:buClr>
          <a:schemeClr val="accent5"/>
        </a:buClr>
        <a:buFont typeface="Arial" panose="020B0604020202020204" pitchFamily="34" charset="0"/>
        <a:buChar char="•"/>
        <a:defRPr sz="1500" kern="1200" baseline="0">
          <a:solidFill>
            <a:schemeClr val="tx1"/>
          </a:solidFill>
          <a:latin typeface="+mn-lt"/>
          <a:ea typeface="+mn-ea"/>
          <a:cs typeface="+mn-cs"/>
        </a:defRPr>
      </a:lvl5pPr>
      <a:lvl6pPr marL="1915160" indent="-201295" algn="l" defTabSz="1007745" rtl="0" eaLnBrk="1" latinLnBrk="0" hangingPunct="1">
        <a:spcBef>
          <a:spcPct val="20000"/>
        </a:spcBef>
        <a:buClr>
          <a:schemeClr val="accent1"/>
        </a:buClr>
        <a:buFont typeface="Arial" panose="020B0604020202020204" pitchFamily="34" charset="0"/>
        <a:buChar char="•"/>
        <a:defRPr sz="1500" kern="1200" baseline="0">
          <a:solidFill>
            <a:schemeClr val="tx1"/>
          </a:solidFill>
          <a:latin typeface="+mn-lt"/>
          <a:ea typeface="+mn-ea"/>
          <a:cs typeface="+mn-cs"/>
        </a:defRPr>
      </a:lvl6pPr>
      <a:lvl7pPr marL="2116455" indent="-201295" algn="l" defTabSz="1007745" rtl="0" eaLnBrk="1" latinLnBrk="0" hangingPunct="1">
        <a:spcBef>
          <a:spcPct val="20000"/>
        </a:spcBef>
        <a:buClr>
          <a:schemeClr val="accent2"/>
        </a:buClr>
        <a:buFont typeface="Arial" panose="020B0604020202020204" pitchFamily="34" charset="0"/>
        <a:buChar char="•"/>
        <a:defRPr sz="1500" kern="1200">
          <a:solidFill>
            <a:schemeClr val="tx1"/>
          </a:solidFill>
          <a:latin typeface="+mn-lt"/>
          <a:ea typeface="+mn-ea"/>
          <a:cs typeface="+mn-cs"/>
        </a:defRPr>
      </a:lvl7pPr>
      <a:lvl8pPr marL="2318385" indent="-201295" algn="l" defTabSz="1007745" rtl="0" eaLnBrk="1" latinLnBrk="0" hangingPunct="1">
        <a:spcBef>
          <a:spcPct val="20000"/>
        </a:spcBef>
        <a:buClr>
          <a:schemeClr val="accent3"/>
        </a:buClr>
        <a:buFont typeface="Arial" panose="020B0604020202020204" pitchFamily="34" charset="0"/>
        <a:buChar char="•"/>
        <a:defRPr sz="1500" kern="1200">
          <a:solidFill>
            <a:schemeClr val="tx1"/>
          </a:solidFill>
          <a:latin typeface="+mn-lt"/>
          <a:ea typeface="+mn-ea"/>
          <a:cs typeface="+mn-cs"/>
        </a:defRPr>
      </a:lvl8pPr>
      <a:lvl9pPr marL="2519680" indent="-201295" algn="l" defTabSz="1007745" rtl="0" eaLnBrk="1" latinLnBrk="0" hangingPunct="1">
        <a:spcBef>
          <a:spcPct val="20000"/>
        </a:spcBef>
        <a:buClr>
          <a:schemeClr val="accent4"/>
        </a:buClr>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1007745" rtl="0" eaLnBrk="1" latinLnBrk="0" hangingPunct="1">
        <a:defRPr sz="2000" kern="1200">
          <a:solidFill>
            <a:schemeClr val="tx1"/>
          </a:solidFill>
          <a:latin typeface="+mn-lt"/>
          <a:ea typeface="+mn-ea"/>
          <a:cs typeface="+mn-cs"/>
        </a:defRPr>
      </a:lvl1pPr>
      <a:lvl2pPr marL="504190" algn="l" defTabSz="1007745" rtl="0" eaLnBrk="1" latinLnBrk="0" hangingPunct="1">
        <a:defRPr sz="2000" kern="1200">
          <a:solidFill>
            <a:schemeClr val="tx1"/>
          </a:solidFill>
          <a:latin typeface="+mn-lt"/>
          <a:ea typeface="+mn-ea"/>
          <a:cs typeface="+mn-cs"/>
        </a:defRPr>
      </a:lvl2pPr>
      <a:lvl3pPr marL="1007745" algn="l" defTabSz="1007745" rtl="0" eaLnBrk="1" latinLnBrk="0" hangingPunct="1">
        <a:defRPr sz="2000" kern="1200">
          <a:solidFill>
            <a:schemeClr val="tx1"/>
          </a:solidFill>
          <a:latin typeface="+mn-lt"/>
          <a:ea typeface="+mn-ea"/>
          <a:cs typeface="+mn-cs"/>
        </a:defRPr>
      </a:lvl3pPr>
      <a:lvl4pPr marL="1511935" algn="l" defTabSz="1007745" rtl="0" eaLnBrk="1" latinLnBrk="0" hangingPunct="1">
        <a:defRPr sz="2000" kern="1200">
          <a:solidFill>
            <a:schemeClr val="tx1"/>
          </a:solidFill>
          <a:latin typeface="+mn-lt"/>
          <a:ea typeface="+mn-ea"/>
          <a:cs typeface="+mn-cs"/>
        </a:defRPr>
      </a:lvl4pPr>
      <a:lvl5pPr marL="2016125" algn="l" defTabSz="1007745" rtl="0" eaLnBrk="1" latinLnBrk="0" hangingPunct="1">
        <a:defRPr sz="2000" kern="1200">
          <a:solidFill>
            <a:schemeClr val="tx1"/>
          </a:solidFill>
          <a:latin typeface="+mn-lt"/>
          <a:ea typeface="+mn-ea"/>
          <a:cs typeface="+mn-cs"/>
        </a:defRPr>
      </a:lvl5pPr>
      <a:lvl6pPr marL="2519680" algn="l" defTabSz="1007745" rtl="0" eaLnBrk="1" latinLnBrk="0" hangingPunct="1">
        <a:defRPr sz="2000" kern="1200">
          <a:solidFill>
            <a:schemeClr val="tx1"/>
          </a:solidFill>
          <a:latin typeface="+mn-lt"/>
          <a:ea typeface="+mn-ea"/>
          <a:cs typeface="+mn-cs"/>
        </a:defRPr>
      </a:lvl6pPr>
      <a:lvl7pPr marL="3023870" algn="l" defTabSz="1007745" rtl="0" eaLnBrk="1" latinLnBrk="0" hangingPunct="1">
        <a:defRPr sz="2000" kern="1200">
          <a:solidFill>
            <a:schemeClr val="tx1"/>
          </a:solidFill>
          <a:latin typeface="+mn-lt"/>
          <a:ea typeface="+mn-ea"/>
          <a:cs typeface="+mn-cs"/>
        </a:defRPr>
      </a:lvl7pPr>
      <a:lvl8pPr marL="3528060" algn="l" defTabSz="1007745" rtl="0" eaLnBrk="1" latinLnBrk="0" hangingPunct="1">
        <a:defRPr sz="2000" kern="1200">
          <a:solidFill>
            <a:schemeClr val="tx1"/>
          </a:solidFill>
          <a:latin typeface="+mn-lt"/>
          <a:ea typeface="+mn-ea"/>
          <a:cs typeface="+mn-cs"/>
        </a:defRPr>
      </a:lvl8pPr>
      <a:lvl9pPr marL="4031615" algn="l" defTabSz="100774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3072"/>
          <p:cNvSpPr>
            <a:spLocks noGrp="1" noChangeArrowheads="1"/>
          </p:cNvSpPr>
          <p:nvPr>
            <p:ph type="ctrTitle"/>
          </p:nvPr>
        </p:nvSpPr>
        <p:spPr bwMode="auto">
          <a:xfrm>
            <a:off x="1706563" y="1876425"/>
            <a:ext cx="7616825" cy="1192213"/>
          </a:xfrm>
        </p:spPr>
        <p:txBody>
          <a:bodyPr vert="horz" wrap="square" lIns="0" tIns="39116" rIns="0" bIns="0" numCol="1" rtlCol="0" anchor="b" compatLnSpc="1">
            <a:normAutofit fontScale="90000"/>
          </a:bodyPr>
          <a:lstStyle/>
          <a:p>
            <a:pPr marL="0" marR="0" lvl="0" indent="0" algn="l" defTabSz="449580" rtl="0" eaLnBrk="1" fontAlgn="auto" latinLnBrk="0" hangingPunct="1">
              <a:lnSpc>
                <a:spcPct val="100000"/>
              </a:lnSpc>
              <a:spcBef>
                <a:spcPct val="0"/>
              </a:spcBef>
              <a:spcAft>
                <a:spcPts val="0"/>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GB" altLang="en-IN" sz="4400" b="0" i="0" u="sng" strike="noStrike" kern="1200" cap="none" spc="-11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INCOME </a:t>
            </a:r>
            <a:r>
              <a:rPr kumimoji="0" lang="en-IN" sz="4400" b="0" i="0" u="sng" strike="noStrike" kern="1200" cap="none" spc="-11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TAX ANALYSER USING TKINTER</a:t>
            </a:r>
            <a:endParaRPr kumimoji="0" lang="en-IN" sz="4400" b="0" i="0" u="sng" strike="noStrike" kern="1200" cap="none" spc="-11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3074" name="Subtitle 3073"/>
          <p:cNvSpPr>
            <a:spLocks noGrp="1"/>
          </p:cNvSpPr>
          <p:nvPr>
            <p:ph type="subTitle" idx="1"/>
          </p:nvPr>
        </p:nvSpPr>
        <p:spPr>
          <a:xfrm>
            <a:off x="495300" y="4274820"/>
            <a:ext cx="8794115" cy="3218180"/>
          </a:xfrm>
          <a:ln/>
        </p:spPr>
        <p:txBody>
          <a:bodyPr vert="horz" wrap="square" lIns="0" tIns="28448" rIns="0" bIns="0" anchor="ctr" anchorCtr="0"/>
          <a:p>
            <a:pPr marL="1905" indent="-344805" algn="r" defTabSz="449580">
              <a:buSzTx/>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 altLang="x-none" sz="2400" kern="1200" dirty="0">
                <a:solidFill>
                  <a:schemeClr val="tx1"/>
                </a:solidFill>
                <a:latin typeface="Times New Roman" panose="02020603050405020304" pitchFamily="18" charset="0"/>
                <a:ea typeface="+mn-ea"/>
                <a:cs typeface="Times New Roman" panose="02020603050405020304" pitchFamily="18" charset="0"/>
              </a:rPr>
              <a:t>NAME : HEMANTH KUMAR. B.</a:t>
            </a:r>
            <a:r>
              <a:rPr lang="en-GB" altLang="" sz="2400" kern="1200" dirty="0">
                <a:solidFill>
                  <a:schemeClr val="tx1"/>
                </a:solidFill>
                <a:latin typeface="Times New Roman" panose="02020603050405020304" pitchFamily="18" charset="0"/>
                <a:ea typeface="+mn-ea"/>
                <a:cs typeface="Times New Roman" panose="02020603050405020304" pitchFamily="18" charset="0"/>
              </a:rPr>
              <a:t>  </a:t>
            </a:r>
            <a:endParaRPr lang="" altLang="x-none" sz="2400" kern="1200" dirty="0">
              <a:solidFill>
                <a:schemeClr val="tx1"/>
              </a:solidFill>
              <a:latin typeface="Times New Roman" panose="02020603050405020304" pitchFamily="18" charset="0"/>
              <a:ea typeface="+mn-ea"/>
              <a:cs typeface="Times New Roman" panose="02020603050405020304" pitchFamily="18" charset="0"/>
            </a:endParaRPr>
          </a:p>
          <a:p>
            <a:pPr marL="1905" indent="-344805" algn="r" defTabSz="449580">
              <a:buSzTx/>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 altLang="en-IN" sz="2400" kern="1200" dirty="0">
                <a:solidFill>
                  <a:schemeClr val="tx1"/>
                </a:solidFill>
                <a:latin typeface="Times New Roman" panose="02020603050405020304" pitchFamily="18" charset="0"/>
                <a:ea typeface="+mn-ea"/>
                <a:cs typeface="Times New Roman" panose="02020603050405020304" pitchFamily="18" charset="0"/>
              </a:rPr>
              <a:t>Reg.No : 212220040047</a:t>
            </a:r>
            <a:endParaRPr lang="" altLang="x-none" sz="2400" kern="1200" dirty="0">
              <a:solidFill>
                <a:schemeClr val="tx1"/>
              </a:solidFill>
              <a:latin typeface="Times New Roman" panose="02020603050405020304" pitchFamily="18" charset="0"/>
              <a:ea typeface="+mn-ea"/>
              <a:cs typeface="Times New Roman" panose="02020603050405020304" pitchFamily="18" charset="0"/>
            </a:endParaRPr>
          </a:p>
          <a:p>
            <a:pPr marL="1905" indent="-344805" algn="r" defTabSz="449580">
              <a:buSzTx/>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 altLang="x-none" sz="2400" kern="1200" dirty="0">
                <a:solidFill>
                  <a:schemeClr val="tx1"/>
                </a:solidFill>
                <a:latin typeface="Times New Roman" panose="02020603050405020304" pitchFamily="18" charset="0"/>
                <a:ea typeface="+mn-ea"/>
                <a:cs typeface="Times New Roman" panose="02020603050405020304" pitchFamily="18" charset="0"/>
              </a:rPr>
              <a:t>PROJECT GUIDE : DR. V. UMA RANI</a:t>
            </a:r>
            <a:r>
              <a:rPr lang="" altLang="en-IN" sz="2400" kern="1200" dirty="0">
                <a:solidFill>
                  <a:schemeClr val="tx1"/>
                </a:solidFill>
                <a:latin typeface="Times New Roman" panose="02020603050405020304" pitchFamily="18" charset="0"/>
                <a:ea typeface="+mn-ea"/>
                <a:cs typeface="Times New Roman" panose="02020603050405020304" pitchFamily="18" charset="0"/>
              </a:rPr>
              <a:t>,Asso.Prof/CSE.</a:t>
            </a:r>
            <a:endParaRPr lang="" altLang="en-IN" sz="2400" kern="1200" dirty="0">
              <a:solidFill>
                <a:schemeClr val="tx1"/>
              </a:solidFill>
              <a:latin typeface="Times New Roman" panose="02020603050405020304" pitchFamily="18" charset="0"/>
              <a:ea typeface="+mn-ea"/>
              <a:cs typeface="Times New Roman" panose="02020603050405020304" pitchFamily="18" charset="0"/>
            </a:endParaRPr>
          </a:p>
          <a:p>
            <a:pPr marL="1905" indent="-344805" algn="r" defTabSz="449580">
              <a:buSzTx/>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 altLang="en-IN" sz="2000" kern="1200" dirty="0">
              <a:solidFill>
                <a:schemeClr val="tx1"/>
              </a:solidFill>
              <a:latin typeface="Times New Roman" panose="02020603050405020304" pitchFamily="18" charset="0"/>
              <a:ea typeface="Droid Sans Fallback" charset="0"/>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555" y="303530"/>
            <a:ext cx="8401050" cy="989965"/>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strike="noStrike" kern="1200" cap="none" spc="-110" normalizeH="0" baseline="0" noProof="1">
                <a:ln>
                  <a:noFill/>
                </a:ln>
                <a:solidFill>
                  <a:schemeClr val="tx2"/>
                </a:solidFill>
                <a:effectLst/>
                <a:uLnTx/>
                <a:uFillTx/>
                <a:latin typeface="+mj-lt"/>
                <a:ea typeface="+mj-ea"/>
                <a:cs typeface="+mj-cs"/>
                <a:sym typeface="+mn-ea"/>
              </a:rPr>
              <a:t>ARCHITECTURE:</a:t>
            </a:r>
            <a:endParaRPr kumimoji="0" lang="en-GB" altLang="en-US" sz="3600" b="0" i="0" strike="noStrike" kern="1200" cap="none" spc="-110" normalizeH="0" baseline="0" noProof="1">
              <a:ln>
                <a:noFill/>
              </a:ln>
              <a:solidFill>
                <a:schemeClr val="tx2"/>
              </a:solidFill>
              <a:effectLst/>
              <a:uLnTx/>
              <a:uFillTx/>
              <a:latin typeface="+mj-lt"/>
              <a:ea typeface="+mj-ea"/>
              <a:cs typeface="+mj-cs"/>
              <a:sym typeface="+mn-ea"/>
            </a:endParaRPr>
          </a:p>
        </p:txBody>
      </p:sp>
      <p:pic>
        <p:nvPicPr>
          <p:cNvPr id="15362" name="Content Placeholder 3" descr="Screenshot (28)"/>
          <p:cNvPicPr>
            <a:picLocks noGrp="1" noChangeAspect="1"/>
          </p:cNvPicPr>
          <p:nvPr>
            <p:ph idx="1"/>
          </p:nvPr>
        </p:nvPicPr>
        <p:blipFill>
          <a:blip r:embed="rId1"/>
          <a:srcRect l="18076" t="16978" r="32967" b="5154"/>
          <a:stretch>
            <a:fillRect/>
          </a:stretch>
        </p:blipFill>
        <p:spPr>
          <a:xfrm>
            <a:off x="400050" y="1273175"/>
            <a:ext cx="8232775" cy="5770563"/>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MODULES:</a:t>
            </a:r>
            <a:endParaRPr kumimoji="0" lang="en-GB" altLang="en-US"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17410" name="Content Placeholder 2"/>
          <p:cNvSpPr>
            <a:spLocks noGrp="1"/>
          </p:cNvSpPr>
          <p:nvPr>
            <p:ph idx="1"/>
          </p:nvPr>
        </p:nvSpPr>
        <p:spPr/>
        <p:txBody>
          <a:bodyPr vert="horz" lIns="100794" tIns="50397" rIns="100794" bIns="50397" rtlCol="0" anchor="t" anchorCtr="0">
            <a:normAutofit/>
          </a:bodyPr>
          <a:lstStyle/>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2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USER LOGIN </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INCOME AND DEDUCTION DETAILS</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TAX CALCULATION </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PREDICTION OF TAX SLAB </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REPORT GENERATION</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 typeface="Wingdings" panose="05000000000000000000" charset="0"/>
              <a:buNone/>
              <a:defRPr/>
            </a:pPr>
            <a:endParaRPr kumimoji="0" lang="en-GB" altLang="en-US" sz="1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1800" b="1"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1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2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2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2800" b="0" i="0" u="none" strike="noStrike" kern="1200" cap="none" spc="0" normalizeH="0" baseline="0" noProof="1">
              <a:ln>
                <a:noFill/>
              </a:ln>
              <a:solidFill>
                <a:schemeClr val="tx1"/>
              </a:solidFill>
              <a:effectLst/>
              <a:uLnTx/>
              <a:uFillTx/>
              <a:latin typeface="+mn-lt"/>
              <a:ea typeface="+mn-ea"/>
              <a:cs typeface="+mn-cs"/>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endParaRPr kumimoji="0" lang="en-GB" altLang="en-US" sz="2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MODULE DESCRIPTION:</a:t>
            </a:r>
            <a:endPar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vert="horz" lIns="100794" tIns="50397" rIns="100794" bIns="50397" rtlCol="0">
            <a:noAutofit/>
          </a:bodyPr>
          <a:lstStyle/>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300" b="0"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rPr>
              <a:t>USER LOGIN</a:t>
            </a:r>
            <a:endParaRPr kumimoji="0" lang="en-GB" altLang="en-US" sz="2300" b="0"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Char char="•"/>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Creating user login interface for entering name,contact number,Gmail id </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Char char="•"/>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checking the entered details are in correct format or not</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Char char="•"/>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Providing reference to enter the details </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Tx/>
              <a:buNone/>
              <a:defRPr/>
            </a:pP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300" b="0"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rPr>
              <a:t>INCOME AND DEDUCTION DETAILS</a:t>
            </a:r>
            <a:endParaRPr kumimoji="0" lang="en-GB" altLang="en-US" sz="2300" b="0"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ü"/>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For Income textbox:</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Char char="•"/>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The user has to enter the sum of anuual income details</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Tx/>
              <a:buNone/>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that is how much he earned throughtout the financial year</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ü"/>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For Deduction textbox:</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Char char="•"/>
              <a:defRPr/>
            </a:pPr>
            <a:r>
              <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 user has to enter the sum of all deduction that occured throughtout the financila year</a:t>
            </a:r>
            <a:endParaRPr kumimoji="0" lang="en-GB" altLang="en-US" sz="23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Tx/>
              <a:buNone/>
              <a:defRPr/>
            </a:pPr>
            <a:r>
              <a:rPr kumimoji="0" lang="en-GB" altLang="en-US" sz="23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GB" altLang="en-US" sz="2300" b="1"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 typeface="Wingdings" panose="05000000000000000000" charset="0"/>
              <a:buNone/>
              <a:defRPr/>
            </a:pPr>
            <a:endParaRPr kumimoji="0" lang="en-GB" altLang="en-US" sz="900" b="1" i="0" u="none" strike="noStrike" kern="1200" cap="none" spc="0" normalizeH="0" baseline="0" noProof="1">
              <a:ln>
                <a:noFill/>
              </a:ln>
              <a:solidFill>
                <a:srgbClr val="92D050"/>
              </a:solidFill>
              <a:effectLst/>
              <a:uLnTx/>
              <a:uFillTx/>
              <a:latin typeface="Times New Roman" panose="02020603050405020304" pitchFamily="18" charset="0"/>
              <a:ea typeface="+mn-ea"/>
              <a:cs typeface="Times New Roman" panose="02020603050405020304" pitchFamily="18" charset="0"/>
            </a:endParaRPr>
          </a:p>
        </p:txBody>
      </p:sp>
      <p:sp>
        <p:nvSpPr>
          <p:cNvPr id="17411" name="Text Box 3"/>
          <p:cNvSpPr txBox="1"/>
          <p:nvPr/>
        </p:nvSpPr>
        <p:spPr>
          <a:xfrm>
            <a:off x="403225" y="903288"/>
            <a:ext cx="311150" cy="347662"/>
          </a:xfrm>
          <a:prstGeom prst="rect">
            <a:avLst/>
          </a:prstGeom>
          <a:noFill/>
          <a:ln w="9525">
            <a:noFill/>
          </a:ln>
        </p:spPr>
        <p:txBody>
          <a:bodyPr wrap="none" anchor="t" anchorCtr="0">
            <a:spAutoFit/>
          </a:bodyPr>
          <a:p>
            <a:endParaRPr lang="en-US" altLang="zh-CN"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title"/>
          </p:nvPr>
        </p:nvSpPr>
        <p:spPr>
          <a:ln/>
        </p:spPr>
        <p:txBody>
          <a:bodyPr vert="horz" wrap="square" lIns="91440" tIns="45720" rIns="91440" bIns="45720" anchor="ctr" anchorCtr="0"/>
          <a:p>
            <a:r>
              <a:rPr lang="en-GB" altLang="en-US" sz="3600" dirty="0">
                <a:latin typeface="Times New Roman" panose="02020603050405020304" pitchFamily="18" charset="0"/>
                <a:cs typeface="Times New Roman" panose="02020603050405020304" pitchFamily="18" charset="0"/>
              </a:rPr>
              <a:t>MODULE DESCRIPTION:</a:t>
            </a:r>
            <a:endParaRPr lang="en-US" altLang="zh-CN" sz="3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434" name="Content Placeholder 2"/>
          <p:cNvSpPr>
            <a:spLocks noGrp="1"/>
          </p:cNvSpPr>
          <p:nvPr>
            <p:ph idx="1"/>
          </p:nvPr>
        </p:nvSpPr>
        <p:spPr>
          <a:ln/>
        </p:spPr>
        <p:txBody>
          <a:bodyPr vert="horz" wrap="square" lIns="91440" tIns="45720" rIns="91440" bIns="45720" anchor="t" anchorCtr="0"/>
          <a:p>
            <a:pPr>
              <a:buFont typeface="Wingdings" panose="05000000000000000000" pitchFamily="2" charset="2"/>
              <a:buChar char="Ø"/>
            </a:pPr>
            <a:r>
              <a:rPr lang="en-GB" altLang="en-US" sz="2800" dirty="0">
                <a:solidFill>
                  <a:srgbClr val="92D050"/>
                </a:solidFill>
                <a:latin typeface="Times New Roman" panose="02020603050405020304" pitchFamily="18" charset="0"/>
                <a:cs typeface="Times New Roman" panose="02020603050405020304" pitchFamily="18" charset="0"/>
              </a:rPr>
              <a:t>TAX CALCULATION</a:t>
            </a:r>
            <a:endParaRPr lang="en-GB" altLang="en-US" sz="2800" dirty="0">
              <a:solidFill>
                <a:srgbClr val="92D050"/>
              </a:solidFill>
              <a:latin typeface="Times New Roman" panose="02020603050405020304" pitchFamily="18" charset="0"/>
              <a:cs typeface="Times New Roman" panose="02020603050405020304" pitchFamily="18" charset="0"/>
            </a:endParaRPr>
          </a:p>
          <a:p>
            <a:r>
              <a:rPr lang="en-GB" altLang="en-US" sz="2800" dirty="0">
                <a:latin typeface="Times New Roman" panose="02020603050405020304" pitchFamily="18" charset="0"/>
                <a:cs typeface="Times New Roman" panose="02020603050405020304" pitchFamily="18" charset="0"/>
              </a:rPr>
              <a:t>Calculating tax for each Tax slab according to the tax rate mentioned by income tax of india for income generated after removal deduction mentioned previously</a:t>
            </a:r>
            <a:endParaRPr lang="en-GB"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altLang="en-US" sz="2800" dirty="0">
                <a:solidFill>
                  <a:srgbClr val="92D050"/>
                </a:solidFill>
                <a:latin typeface="Times New Roman" panose="02020603050405020304" pitchFamily="18" charset="0"/>
                <a:cs typeface="Times New Roman" panose="02020603050405020304" pitchFamily="18" charset="0"/>
              </a:rPr>
              <a:t>PREDICTION OF TAX SLAB</a:t>
            </a:r>
            <a:endParaRPr lang="en-GB" altLang="en-US" sz="2800" dirty="0">
              <a:solidFill>
                <a:srgbClr val="92D050"/>
              </a:solidFill>
              <a:latin typeface="Times New Roman" panose="02020603050405020304" pitchFamily="18" charset="0"/>
              <a:cs typeface="Times New Roman" panose="02020603050405020304" pitchFamily="18" charset="0"/>
            </a:endParaRPr>
          </a:p>
          <a:p>
            <a:r>
              <a:rPr lang="en-GB" altLang="en-US" sz="2800" dirty="0">
                <a:latin typeface="Times New Roman" panose="02020603050405020304" pitchFamily="18" charset="0"/>
                <a:cs typeface="Times New Roman" panose="02020603050405020304" pitchFamily="18" charset="0"/>
              </a:rPr>
              <a:t>After calculation of each tax slab and comparing both tax slab payable amount and predicting the tax slab which provides the low payable amount .</a:t>
            </a:r>
            <a:endParaRPr lang="en-GB" altLang="en-US"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pitchFamily="2" charset="2"/>
              <a:buChar char="Ø"/>
            </a:pPr>
            <a:r>
              <a:rPr lang="en-GB" altLang="en-US" sz="2800" dirty="0">
                <a:solidFill>
                  <a:srgbClr val="92D050"/>
                </a:solidFill>
                <a:latin typeface="Times New Roman" panose="02020603050405020304" pitchFamily="18" charset="0"/>
                <a:cs typeface="Times New Roman" panose="02020603050405020304" pitchFamily="18" charset="0"/>
                <a:sym typeface="+mn-ea"/>
              </a:rPr>
              <a:t>REPORT GENERATION</a:t>
            </a:r>
            <a:endParaRPr lang="en-GB" altLang="en-US" sz="2800" dirty="0">
              <a:solidFill>
                <a:srgbClr val="92D050"/>
              </a:solidFill>
              <a:latin typeface="Times New Roman" panose="02020603050405020304" pitchFamily="18" charset="0"/>
              <a:cs typeface="Times New Roman" panose="02020603050405020304" pitchFamily="18" charset="0"/>
            </a:endParaRPr>
          </a:p>
          <a:p>
            <a:r>
              <a:rPr lang="en-GB" altLang="en-US" sz="2800" dirty="0">
                <a:latin typeface="Times New Roman" panose="02020603050405020304" pitchFamily="18" charset="0"/>
                <a:cs typeface="Times New Roman" panose="02020603050405020304" pitchFamily="18" charset="0"/>
                <a:sym typeface="+mn-ea"/>
              </a:rPr>
              <a:t>Generating a pdf report of calculation of tax slabs and mentioning the tax slab which is better to follow .</a:t>
            </a:r>
            <a:endParaRPr lang="en-GB" altLang="en-US" sz="2800" dirty="0">
              <a:latin typeface="Times New Roman" panose="02020603050405020304" pitchFamily="18" charset="0"/>
              <a:cs typeface="Times New Roman" panose="02020603050405020304" pitchFamily="18" charset="0"/>
            </a:endParaRPr>
          </a:p>
          <a:p>
            <a:pPr marL="125730" indent="0">
              <a:buNone/>
            </a:pP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Screenshot of project:</a:t>
            </a:r>
            <a:endPar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19458" name="Content Placeholder 3" descr="Screenshot (29)"/>
          <p:cNvPicPr>
            <a:picLocks noGrp="1" noChangeAspect="1"/>
          </p:cNvPicPr>
          <p:nvPr>
            <p:ph idx="1"/>
          </p:nvPr>
        </p:nvPicPr>
        <p:blipFill>
          <a:blip r:embed="rId1"/>
          <a:srcRect l="4967" t="9319" r="29417" b="17529"/>
          <a:stretch>
            <a:fillRect/>
          </a:stretch>
        </p:blipFill>
        <p:spPr>
          <a:xfrm>
            <a:off x="503238" y="1174750"/>
            <a:ext cx="7940675" cy="5902325"/>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User Login Screen:</a:t>
            </a:r>
            <a:endPar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20482" name="Content Placeholder 4" descr="Screenshot (30)"/>
          <p:cNvPicPr>
            <a:picLocks noGrp="1" noChangeAspect="1"/>
          </p:cNvPicPr>
          <p:nvPr>
            <p:ph idx="1"/>
          </p:nvPr>
        </p:nvPicPr>
        <p:blipFill>
          <a:blip r:embed="rId1"/>
          <a:srcRect l="5360" t="8261" r="28680" b="16895"/>
          <a:stretch>
            <a:fillRect/>
          </a:stretch>
        </p:blipFill>
        <p:spPr>
          <a:xfrm>
            <a:off x="630238" y="1304925"/>
            <a:ext cx="7770812" cy="5313363"/>
          </a:xfr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Income Tax Claculation and Slap:</a:t>
            </a:r>
            <a:endPar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21506" name="Content Placeholder 5" descr="Screenshot (31)"/>
          <p:cNvPicPr>
            <a:picLocks noGrp="1" noChangeAspect="1"/>
          </p:cNvPicPr>
          <p:nvPr>
            <p:ph idx="1"/>
          </p:nvPr>
        </p:nvPicPr>
        <p:blipFill>
          <a:blip r:embed="rId1"/>
          <a:srcRect l="5432" t="9033" r="29134" b="17542"/>
          <a:stretch>
            <a:fillRect/>
          </a:stretch>
        </p:blipFill>
        <p:spPr>
          <a:xfrm>
            <a:off x="404813" y="1246188"/>
            <a:ext cx="7875587" cy="5481637"/>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CONCLUSION:</a:t>
            </a:r>
            <a:endPar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22530" name="Content Placeholder 2"/>
          <p:cNvSpPr>
            <a:spLocks noGrp="1"/>
          </p:cNvSpPr>
          <p:nvPr>
            <p:ph idx="1"/>
          </p:nvPr>
        </p:nvSpPr>
        <p:spPr>
          <a:ln/>
        </p:spPr>
        <p:txBody>
          <a:bodyPr vert="horz" wrap="square" lIns="91440" tIns="45720" rIns="91440" bIns="45720" anchor="t" anchorCtr="0"/>
          <a:p>
            <a:pPr marL="125730" indent="0">
              <a:buFont typeface="Wingdings" panose="05000000000000000000" pitchFamily="2" charset="2"/>
              <a:buNone/>
            </a:pPr>
            <a:endParaRPr lang="en-US" altLang="zh-CN" sz="2800" dirty="0">
              <a:ea typeface="SimSun" panose="02010600030101010101" pitchFamily="2" charset="-122"/>
            </a:endParaRPr>
          </a:p>
          <a:p>
            <a:pPr>
              <a:lnSpc>
                <a:spcPct val="12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sym typeface="SimSun" panose="02010600030101010101" pitchFamily="2" charset="-122"/>
              </a:rPr>
              <a:t>A simple GUI for income tax calculation is developed for users</a:t>
            </a: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a:t>
            </a:r>
            <a:endPar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endParaRPr>
          </a:p>
          <a:p>
            <a:pPr>
              <a:lnSpc>
                <a:spcPct val="12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It helps to learn about income tax rules for filling the ITR.</a:t>
            </a:r>
            <a:endParaRPr lang="en-GB" altLang="en-US" sz="28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It provide sugession to select tax slab over the income.</a:t>
            </a:r>
            <a:endParaRPr lang="en-GB" altLang="en-US" sz="2800" dirty="0">
              <a:latin typeface="Times New Roman" panose="02020603050405020304" pitchFamily="18" charset="0"/>
              <a:cs typeface="Times New Roman" panose="02020603050405020304" pitchFamily="18" charset="0"/>
            </a:endParaRPr>
          </a:p>
          <a:p>
            <a:pPr marL="125730" indent="0">
              <a:buFont typeface="Wingdings" panose="05000000000000000000" pitchFamily="2" charset="2"/>
              <a:buNone/>
            </a:pPr>
            <a:endParaRPr lang="en-US" altLang="zh-CN" dirty="0">
              <a:ea typeface="SimSun" panose="02010600030101010101" pitchFamily="2" charset="-122"/>
            </a:endParaRPr>
          </a:p>
          <a:p>
            <a:pPr>
              <a:buFontTx/>
              <a:buNone/>
            </a:pPr>
            <a:endParaRPr lang="en-US" altLang="zh-CN" dirty="0">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FUTURE ENHACEMENT:</a:t>
            </a:r>
            <a:endParaRPr kumimoji="0" lang="en-GB" altLang="en-US" sz="3600" b="0" i="0" u="none"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23554" name="Content Placeholder 2"/>
          <p:cNvSpPr>
            <a:spLocks noGrp="1"/>
          </p:cNvSpPr>
          <p:nvPr>
            <p:ph idx="1"/>
          </p:nvPr>
        </p:nvSpPr>
        <p:spPr>
          <a:ln/>
        </p:spPr>
        <p:txBody>
          <a:bodyPr vert="horz" wrap="square" lIns="91440" tIns="45720" rIns="91440" bIns="45720" anchor="t" anchorCtr="0"/>
          <a:p>
            <a:pPr>
              <a:buFont typeface="Wingdings" panose="05000000000000000000" pitchFamily="2" charset="2"/>
              <a:buChar char="Ø"/>
            </a:pPr>
            <a:r>
              <a:rPr lang="en-IN" altLang="en-US" sz="2800" dirty="0">
                <a:latin typeface="Times New Roman" panose="02020603050405020304" pitchFamily="18" charset="0"/>
                <a:cs typeface="Times New Roman" panose="02020603050405020304" pitchFamily="18" charset="0"/>
                <a:sym typeface="SimSun" panose="02010600030101010101" pitchFamily="2" charset="-122"/>
              </a:rPr>
              <a:t>In the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future scope, the application can enhance its functionality by adding image recognition</a:t>
            </a:r>
            <a:r>
              <a:rPr lang="en-GB" altLang="en-US" sz="2800" dirty="0">
                <a:latin typeface="Times New Roman" panose="02020603050405020304" pitchFamily="18" charset="0"/>
                <a:cs typeface="Times New Roman" panose="02020603050405020304" pitchFamily="18" charset="0"/>
                <a:sym typeface="SimSun" panose="02010600030101010101" pitchFamily="2" charset="-122"/>
              </a:rPr>
              <a:t> of deduction reports.</a:t>
            </a:r>
            <a:endParaRPr lang="en-GB" altLang="en-US" sz="2800" dirty="0">
              <a:latin typeface="Times New Roman" panose="02020603050405020304" pitchFamily="18" charset="0"/>
              <a:cs typeface="Times New Roman" panose="02020603050405020304" pitchFamily="18" charset="0"/>
              <a:sym typeface="SimSun" panose="02010600030101010101" pitchFamily="2" charset="-122"/>
            </a:endParaRPr>
          </a:p>
          <a:p>
            <a:pPr>
              <a:buFont typeface="Wingdings" panose="05000000000000000000" pitchFamily="2" charset="2"/>
              <a:buChar char="Ø"/>
            </a:pP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To analyze the </a:t>
            </a:r>
            <a:r>
              <a:rPr lang="en-GB" altLang="en-US" sz="2800" dirty="0">
                <a:latin typeface="Times New Roman" panose="02020603050405020304" pitchFamily="18" charset="0"/>
                <a:cs typeface="Times New Roman" panose="02020603050405020304" pitchFamily="18" charset="0"/>
                <a:sym typeface="SimSun" panose="02010600030101010101" pitchFamily="2" charset="-122"/>
              </a:rPr>
              <a:t>report</a:t>
            </a: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 and </a:t>
            </a:r>
            <a:r>
              <a:rPr lang="en-GB" altLang="en-US" sz="2800" dirty="0">
                <a:latin typeface="Times New Roman" panose="02020603050405020304" pitchFamily="18" charset="0"/>
                <a:cs typeface="Times New Roman" panose="02020603050405020304" pitchFamily="18" charset="0"/>
                <a:sym typeface="SimSun" panose="02010600030101010101" pitchFamily="2" charset="-122"/>
              </a:rPr>
              <a:t>concluding deduction is considerable or not.</a:t>
            </a:r>
            <a:endParaRPr lang="en-GB" altLang="en-US" sz="2800" dirty="0">
              <a:latin typeface="Times New Roman" panose="02020603050405020304" pitchFamily="18" charset="0"/>
              <a:cs typeface="Times New Roman" panose="02020603050405020304" pitchFamily="18" charset="0"/>
              <a:sym typeface="SimSun" panose="02010600030101010101" pitchFamily="2" charset="-122"/>
            </a:endParaRPr>
          </a:p>
          <a:p>
            <a:pPr>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sym typeface="SimSun" panose="02010600030101010101" pitchFamily="2" charset="-122"/>
              </a:rPr>
              <a:t>Including an voice assistant to instruct for entering the details.</a:t>
            </a:r>
            <a:endParaRPr lang="en-GB" altLang="en-US" sz="2800" dirty="0">
              <a:latin typeface="Times New Roman" panose="02020603050405020304" pitchFamily="18" charset="0"/>
              <a:cs typeface="Times New Roman" panose="02020603050405020304" pitchFamily="18" charset="0"/>
              <a:sym typeface="SimSun" panose="02010600030101010101" pitchFamily="2" charset="-122"/>
            </a:endParaRPr>
          </a:p>
          <a:p>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OVERVIEW:</a:t>
            </a:r>
            <a:endParaRPr kumimoji="0" lang="en-GB" altLang="en-US" sz="360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vert="horz" lIns="100794" tIns="50397" rIns="100794" bIns="50397" rtlCol="0">
            <a:normAutofit/>
          </a:bodyPr>
          <a:lstStyle/>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Abstract</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Objective</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Literature Survey.</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Existing System.</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Proposed System.</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System Architecture.</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Modules.</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Conclusion.</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Future Enhancements.</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Reference. </a:t>
            </a:r>
            <a:endParaRPr kumimoji="0" lang="en-IN"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 typeface="Wingdings" panose="05000000000000000000" charset="0"/>
              <a:buNone/>
              <a:defRPr/>
            </a:pP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u="none" strike="noStrike" kern="1200" cap="none" spc="-110" normalizeH="0" baseline="0" noProof="1">
                <a:ln>
                  <a:noFill/>
                </a:ln>
                <a:solidFill>
                  <a:schemeClr val="tx2"/>
                </a:solidFill>
                <a:effectLst/>
                <a:uLnTx/>
                <a:uFillTx/>
                <a:latin typeface="+mj-lt"/>
                <a:ea typeface="+mj-ea"/>
                <a:cs typeface="+mj-cs"/>
              </a:rPr>
              <a:t>REFERENCE</a:t>
            </a:r>
            <a:r>
              <a:rPr kumimoji="0" lang="en-GB" altLang="en-US" sz="3970" b="0" i="0" u="none" strike="noStrike" kern="1200" cap="none" spc="-110" normalizeH="0" baseline="0" noProof="1">
                <a:ln>
                  <a:noFill/>
                </a:ln>
                <a:solidFill>
                  <a:schemeClr val="tx2"/>
                </a:solidFill>
                <a:effectLst/>
                <a:uLnTx/>
                <a:uFillTx/>
                <a:latin typeface="+mj-lt"/>
                <a:ea typeface="+mj-ea"/>
                <a:cs typeface="+mj-cs"/>
              </a:rPr>
              <a:t>:</a:t>
            </a:r>
            <a:endParaRPr kumimoji="0" lang="en-GB" altLang="en-US" sz="3970" b="0" i="0" u="none" strike="noStrike" kern="1200" cap="none" spc="-110" normalizeH="0" baseline="0" noProof="1">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lIns="100794" tIns="50397" rIns="100794" bIns="50397" rtlCol="0">
            <a:normAutofit/>
          </a:bodyPr>
          <a:lstStyle/>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INCOME TAX OF </a:t>
            </a:r>
            <a:r>
              <a:rPr kumimoji="0" lang="en-GB" altLang="en-US" sz="2800" b="0" i="0" u="none" strike="noStrike" kern="1200" cap="none" spc="0" normalizeH="0" baseline="0" noProof="1" smtClean="0">
                <a:ln>
                  <a:noFill/>
                </a:ln>
                <a:solidFill>
                  <a:schemeClr val="tx1"/>
                </a:solidFill>
                <a:effectLst/>
                <a:uLnTx/>
                <a:uFillTx/>
                <a:latin typeface="Times New Roman" panose="02020603050405020304" pitchFamily="18" charset="0"/>
                <a:ea typeface="+mn-ea"/>
                <a:cs typeface="Times New Roman" panose="02020603050405020304" pitchFamily="18" charset="0"/>
              </a:rPr>
              <a:t>INDIA.</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https://www.incometax.gov.in/</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Alm, J. (2012). “Measuring, Explaining, and Controlling Tax Evasion: Lessons from </a:t>
            </a:r>
            <a:r>
              <a:rPr kumimoji="0" lang="en-GB" altLang="en-US" sz="2800" b="0" i="0" u="none" strike="noStrike" kern="1200" cap="none" spc="0" normalizeH="0" baseline="0" noProof="1"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Theory.</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Experiments, and Field Studies.” International Tax and Public Finance 19 (1): 54-77.</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Lymer, A., and Oats, L. (2009). Taxation: Policy and Practice. 16th ed. Birmin </a:t>
            </a:r>
            <a:r>
              <a:rPr kumimoji="0" lang="en-GB" altLang="en-US" sz="2800" b="0" i="0" u="none" strike="noStrike" kern="1200" cap="none" spc="0" normalizeH="0" baseline="0" noProof="1" smtClean="0">
                <a:ln>
                  <a:noFill/>
                </a:ln>
                <a:solidFill>
                  <a:schemeClr val="tx1"/>
                </a:solidFill>
                <a:effectLst/>
                <a:uLnTx/>
                <a:uFillTx/>
                <a:latin typeface="Times New Roman" panose="02020603050405020304" pitchFamily="18" charset="0"/>
                <a:ea typeface="+mn-ea"/>
                <a:cs typeface="Times New Roman" panose="02020603050405020304" pitchFamily="18" charset="0"/>
              </a:rPr>
              <a:t>Fiscal.</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77825" marR="0" lvl="0" indent="-252095" algn="l" defTabSz="1007745" rtl="0" eaLnBrk="1" fontAlgn="auto" latinLnBrk="0" hangingPunct="1">
              <a:lnSpc>
                <a:spcPct val="100000"/>
              </a:lnSpc>
              <a:spcBef>
                <a:spcPct val="20000"/>
              </a:spcBef>
              <a:spcAft>
                <a:spcPts val="0"/>
              </a:spcAft>
              <a:buClr>
                <a:schemeClr val="accent1"/>
              </a:buClr>
              <a:buSzTx/>
              <a:buFont typeface="Wingdings" panose="05000000000000000000" charset="0"/>
              <a:buChar char="Ø"/>
              <a:defRPr/>
            </a:pPr>
            <a:r>
              <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TKINTER </a:t>
            </a:r>
            <a:r>
              <a:rPr kumimoji="0" lang="en-GB" altLang="en-US" sz="2800" b="0" i="0" u="none" strike="noStrike" kern="1200" cap="none" spc="0" normalizeH="0" baseline="0" noProof="1"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DOCUMENTATION.</a:t>
            </a:r>
            <a:endParaRPr kumimoji="0" lang="en-GB" altLang="en-US" sz="2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1007745" rtl="0" eaLnBrk="1" fontAlgn="auto" latinLnBrk="0" hangingPunct="1">
              <a:lnSpc>
                <a:spcPct val="100000"/>
              </a:lnSpc>
              <a:spcBef>
                <a:spcPct val="20000"/>
              </a:spcBef>
              <a:spcAft>
                <a:spcPts val="0"/>
              </a:spcAft>
              <a:buClr>
                <a:schemeClr val="accent1"/>
              </a:buClr>
              <a:buSzTx/>
              <a:buFont typeface="Wingdings" panose="05000000000000000000" charset="0"/>
              <a:buNone/>
              <a:defRPr/>
            </a:pPr>
            <a:endParaRPr kumimoji="0" lang="en-GB" altLang="en-US" sz="28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9750" y="2835275"/>
            <a:ext cx="8401050" cy="1258888"/>
          </a:xfrm>
        </p:spPr>
        <p:txBody>
          <a:bodyPr vert="horz" lIns="100794" tIns="50397" rIns="100794" bIns="50397" rtlCol="0" anchor="ctr">
            <a:noAutofit/>
          </a:bodyPr>
          <a:lstStyle/>
          <a:p>
            <a:pPr marL="0" marR="0" lvl="0" indent="0" algn="ctr" defTabSz="1007745" rtl="0" eaLnBrk="1" fontAlgn="auto" latinLnBrk="0" hangingPunct="1">
              <a:lnSpc>
                <a:spcPct val="100000"/>
              </a:lnSpc>
              <a:spcBef>
                <a:spcPct val="0"/>
              </a:spcBef>
              <a:spcAft>
                <a:spcPts val="0"/>
              </a:spcAft>
              <a:buClrTx/>
              <a:buSzTx/>
              <a:buFontTx/>
              <a:buNone/>
              <a:defRPr/>
            </a:pPr>
            <a:r>
              <a:rPr kumimoji="0" lang="en-US" sz="5100" b="0" i="0" u="none" strike="noStrike" kern="1200" cap="none" spc="-110" normalizeH="0" baseline="0" noProof="0" dirty="0" smtClean="0">
                <a:ln>
                  <a:noFill/>
                </a:ln>
                <a:solidFill>
                  <a:schemeClr val="tx2"/>
                </a:solidFill>
                <a:effectLst/>
                <a:uLnTx/>
                <a:uFillTx/>
                <a:latin typeface="+mj-lt"/>
                <a:ea typeface="+mj-ea"/>
                <a:cs typeface="+mj-cs"/>
              </a:rPr>
              <a:t>Thank you</a:t>
            </a:r>
            <a:endParaRPr kumimoji="0" lang="en-IN" sz="5100" b="0" i="0" u="none" strike="noStrike" kern="1200" cap="none" spc="-11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sz="3600">
                <a:latin typeface="Times New Roman" panose="02020603050405020304" pitchFamily="18" charset="0"/>
                <a:cs typeface="Times New Roman" panose="02020603050405020304" pitchFamily="18" charset="0"/>
              </a:rPr>
              <a:t>ABSTRACT:</a:t>
            </a:r>
            <a:endParaRPr lang="en-GB" altLang="en-US" sz="3600">
              <a:latin typeface="Times New Roman" panose="02020603050405020304" pitchFamily="18" charset="0"/>
              <a:cs typeface="Times New Roman" panose="02020603050405020304" pitchFamily="18" charset="0"/>
            </a:endParaRPr>
          </a:p>
        </p:txBody>
      </p:sp>
      <p:sp>
        <p:nvSpPr>
          <p:cNvPr id="7170" name="Text Placeholder 4097"/>
          <p:cNvSpPr>
            <a:spLocks noGrp="1" noChangeArrowheads="1"/>
          </p:cNvSpPr>
          <p:nvPr>
            <p:ph idx="1"/>
          </p:nvPr>
        </p:nvSpPr>
        <p:spPr bwMode="auto"/>
        <p:txBody>
          <a:bodyPr vert="horz" wrap="square" lIns="0" tIns="28448" rIns="0" bIns="0" numCol="1" rtlCol="0" anchor="t" anchorCtr="0" compatLnSpc="1">
            <a:normAutofit/>
          </a:bodyPr>
          <a:lstStyle/>
          <a:p>
            <a:pPr marL="450850" marR="0" lvl="0" indent="-342900" algn="just" defTabSz="449580" rtl="0" eaLnBrk="1" fontAlgn="auto" latinLnBrk="0" hangingPunct="1">
              <a:lnSpc>
                <a:spcPct val="90000"/>
              </a:lnSpc>
              <a:spcBef>
                <a:spcPct val="20000"/>
              </a:spcBef>
              <a:spcAft>
                <a:spcPts val="0"/>
              </a:spcAft>
              <a:buClr>
                <a:schemeClr val="accent1"/>
              </a:buClr>
              <a:buSzPct val="45000"/>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calculate a income tax of a salaried person</a:t>
            </a:r>
            <a:endPar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0850" marR="0" lvl="0" indent="-342900" algn="just" defTabSz="449580" rtl="0" eaLnBrk="1" fontAlgn="auto" latinLnBrk="0" hangingPunct="1">
              <a:lnSpc>
                <a:spcPct val="90000"/>
              </a:lnSpc>
              <a:spcBef>
                <a:spcPct val="20000"/>
              </a:spcBef>
              <a:spcAft>
                <a:spcPts val="0"/>
              </a:spcAft>
              <a:buClr>
                <a:schemeClr val="accent1"/>
              </a:buClr>
              <a:buSzPct val="45000"/>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creates the report of tax using old tax regime and new tax regime.</a:t>
            </a:r>
            <a:endPar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0850" marR="0" lvl="0" indent="-342900" algn="just" defTabSz="449580" rtl="0" eaLnBrk="1" fontAlgn="auto" latinLnBrk="0" hangingPunct="1">
              <a:lnSpc>
                <a:spcPct val="90000"/>
              </a:lnSpc>
              <a:spcBef>
                <a:spcPct val="20000"/>
              </a:spcBef>
              <a:spcAft>
                <a:spcPts val="0"/>
              </a:spcAft>
              <a:buClr>
                <a:schemeClr val="accent1"/>
              </a:buClr>
              <a:buSzPct val="45000"/>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helps the user to select the tax slab according to the report</a:t>
            </a:r>
            <a:endParaRPr kumimoji="0" lang="en-GB" alt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0850" marR="0" lvl="0" indent="-342900" algn="l" defTabSz="449580" rtl="0" eaLnBrk="1" fontAlgn="auto" latinLnBrk="0" hangingPunct="1">
              <a:lnSpc>
                <a:spcPct val="100000"/>
              </a:lnSpc>
              <a:spcBef>
                <a:spcPct val="20000"/>
              </a:spcBef>
              <a:spcAft>
                <a:spcPts val="0"/>
              </a:spcAft>
              <a:buClr>
                <a:schemeClr val="accent1"/>
              </a:buClr>
              <a:buSzPct val="45000"/>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GB" altLang="en-IN" sz="3200" b="0" i="0" u="none" strike="noStrike" kern="1200" cap="none" spc="0" normalizeH="0" baseline="0" noProof="0" dirty="0" smtClean="0">
              <a:ln>
                <a:noFill/>
              </a:ln>
              <a:solidFill>
                <a:schemeClr val="tx1"/>
              </a:solidFill>
              <a:effectLst/>
              <a:uLnTx/>
              <a:uFillTx/>
              <a:latin typeface="+mn-lt"/>
              <a:ea typeface="+mn-ea"/>
              <a:cs typeface="+mn-cs"/>
            </a:endParaRPr>
          </a:p>
          <a:p>
            <a:pPr marL="450850" marR="0" lvl="0" indent="-342900" algn="l" defTabSz="449580" rtl="0" eaLnBrk="1" fontAlgn="auto" latinLnBrk="0" hangingPunct="1">
              <a:lnSpc>
                <a:spcPct val="100000"/>
              </a:lnSpc>
              <a:spcBef>
                <a:spcPct val="20000"/>
              </a:spcBef>
              <a:spcAft>
                <a:spcPts val="0"/>
              </a:spcAft>
              <a:buClr>
                <a:schemeClr val="accent1"/>
              </a:buClr>
              <a:buSzPct val="45000"/>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GB" alt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altLang="en-US"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rPr>
              <a:t>OBJECTIVE:</a:t>
            </a:r>
            <a:endParaRPr kumimoji="0" lang="en-GB" altLang="en-US"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194" name="Content Placeholder 2"/>
          <p:cNvSpPr>
            <a:spLocks noGrp="1"/>
          </p:cNvSpPr>
          <p:nvPr>
            <p:ph idx="1"/>
          </p:nvPr>
        </p:nvSpPr>
        <p:spPr>
          <a:ln/>
        </p:spPr>
        <p:txBody>
          <a:bodyPr vert="horz" wrap="square" lIns="91440" tIns="45720" rIns="91440" bIns="45720" anchor="t" anchorCtr="0"/>
          <a:p>
            <a:pPr algn="just">
              <a:lnSpc>
                <a:spcPct val="8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Main Objective is to build a GUI application for Income tax Analyzer.</a:t>
            </a:r>
            <a:endParaRPr lang="en-GB" altLang="en-US" sz="28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Income tax Analyser helps to manage their taxes and to choose best suitable tax regime(old or new)</a:t>
            </a:r>
            <a:endParaRPr lang="en-GB" altLang="en-US" sz="28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To creates an opportunity to check how much they have opting tax system over the year</a:t>
            </a:r>
            <a:endParaRPr lang="en-GB" altLang="en-US" sz="28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It creates a user friendly interface by giving brief idea to enter the details through images.</a:t>
            </a:r>
            <a:endParaRPr lang="en-GB" altLang="en-US" sz="28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GB" altLang="en-US" sz="2800" dirty="0">
                <a:latin typeface="Times New Roman" panose="02020603050405020304" pitchFamily="18" charset="0"/>
                <a:cs typeface="Times New Roman" panose="02020603050405020304" pitchFamily="18" charset="0"/>
              </a:rPr>
              <a:t>No-prior Knowledge is needed.</a:t>
            </a:r>
            <a:endParaRPr lang="en-GB"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altLang="en-US" sz="2800" dirty="0"/>
          </a:p>
          <a:p>
            <a:pPr algn="just">
              <a:buFont typeface="Wingdings" panose="05000000000000000000" pitchFamily="2" charset="2"/>
              <a:buChar char="Ø"/>
            </a:pPr>
            <a:endParaRPr lang="en-GB"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584200" y="276225"/>
            <a:ext cx="9074150" cy="641985"/>
          </a:xfrm>
          <a:ln/>
        </p:spPr>
        <p:txBody>
          <a:bodyPr vert="horz" wrap="square" lIns="91440" tIns="45720" rIns="91440" bIns="45720" anchor="ctr" anchorCtr="0"/>
          <a:p>
            <a:pPr fontAlgn="t"/>
            <a:br>
              <a:rPr lang="en-IN" altLang="en-US" sz="4600" dirty="0"/>
            </a:br>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L</a:t>
            </a:r>
            <a:r>
              <a:rPr lang="en-GB" altLang="en-IN" sz="3600" dirty="0">
                <a:latin typeface="Times New Roman" panose="02020603050405020304" pitchFamily="18" charset="0"/>
                <a:cs typeface="Times New Roman" panose="02020603050405020304" pitchFamily="18" charset="0"/>
                <a:sym typeface="SimSun" panose="02010600030101010101" pitchFamily="2" charset="-122"/>
              </a:rPr>
              <a:t>ITERATURE SURVEY</a:t>
            </a:r>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a:t>
            </a:r>
            <a:endParaRPr lang="en-US" altLang="zh-CN" sz="3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ontent Placeholder 2"/>
          <p:cNvSpPr>
            <a:spLocks noGrp="1"/>
          </p:cNvSpPr>
          <p:nvPr>
            <p:ph idx="1"/>
          </p:nvPr>
        </p:nvSpPr>
        <p:spPr/>
        <p:txBody>
          <a:bodyPr vert="horz" lIns="100794" tIns="50397" rIns="100794" bIns="50397" rtlCol="0">
            <a:normAutofit lnSpcReduction="20000"/>
          </a:bodyPr>
          <a:lstStyle/>
          <a:p>
            <a:pPr marL="125730" marR="0" lvl="0" indent="0" algn="l" defTabSz="1007745" rtl="0" eaLnBrk="1" fontAlgn="auto" latinLnBrk="0" hangingPunct="1">
              <a:lnSpc>
                <a:spcPct val="110000"/>
              </a:lnSpc>
              <a:spcBef>
                <a:spcPct val="20000"/>
              </a:spcBef>
              <a:spcAft>
                <a:spcPts val="0"/>
              </a:spcAft>
              <a:buClr>
                <a:schemeClr val="accent1"/>
              </a:buClr>
              <a:buSzTx/>
              <a:buFont typeface="Arial" panose="020B0604020202020204" pitchFamily="34" charset="0"/>
              <a:buNone/>
              <a:defRPr/>
            </a:pPr>
            <a:r>
              <a:rPr kumimoji="0" lang="en-GB"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“User-friendly Guidelines for Tax &amp; Statutory Management in India” </a:t>
            </a:r>
            <a:endParaRPr kumimoji="0" lang="en-GB"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25730" marR="0" lvl="0" indent="0" algn="just" defTabSz="1007745" rtl="0" eaLnBrk="1" fontAlgn="auto" latinLnBrk="0" hangingPunct="1">
              <a:lnSpc>
                <a:spcPct val="110000"/>
              </a:lnSpc>
              <a:spcBef>
                <a:spcPct val="20000"/>
              </a:spcBef>
              <a:spcAft>
                <a:spcPts val="0"/>
              </a:spcAft>
              <a:buClr>
                <a:schemeClr val="accent1"/>
              </a:buClr>
              <a:buSzTx/>
              <a:buFont typeface="Arial" panose="020B0604020202020204" pitchFamily="34" charset="0"/>
              <a:buNone/>
              <a:defRPr/>
            </a:pPr>
            <a:r>
              <a:rPr kumimoji="0" lang="en-GB"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According to Economic Survey 2015-16 the proportion of economically active population (15-59 years J has increased from 57. 7 % to 63.3 % during the 1991-2013 periods. The employment growth in the organized sector (public and private combined) increased by 2 %. Though huge numbers of people are working in India and they are paying their regular taxes by consulting financial experts but many of them are completely blank about the working and calculation of this part of their income. Considering this we decided to work on this topic and prepare user{friendly guidelines which can be referred by anyone. Examples have been cited for tax calculation related to salary. From the start to end process of the salary with taxation and statutory deduction will definitely help the working professional .</a:t>
            </a:r>
            <a:endParaRPr kumimoji="0" lang="en-GB"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xfrm>
            <a:off x="666115" y="303530"/>
            <a:ext cx="8238490" cy="1258570"/>
          </a:xfrm>
          <a:ln/>
        </p:spPr>
        <p:txBody>
          <a:bodyPr vert="horz" lIns="100794" tIns="50397" rIns="100794" bIns="50397" anchor="ctr" anchorCtr="0"/>
          <a:p>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L</a:t>
            </a:r>
            <a:r>
              <a:rPr lang="en-GB" altLang="en-IN" sz="3600" dirty="0">
                <a:latin typeface="Times New Roman" panose="02020603050405020304" pitchFamily="18" charset="0"/>
                <a:cs typeface="Times New Roman" panose="02020603050405020304" pitchFamily="18" charset="0"/>
                <a:sym typeface="SimSun" panose="02010600030101010101" pitchFamily="2" charset="-122"/>
              </a:rPr>
              <a:t>ITERATURE SURVEY</a:t>
            </a:r>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a:t>
            </a:r>
            <a:endParaRPr lang="en-GB" altLang="en-US" sz="3600">
              <a:latin typeface="Times New Roman" panose="02020603050405020304" pitchFamily="18" charset="0"/>
              <a:cs typeface="Times New Roman" panose="02020603050405020304" pitchFamily="18" charset="0"/>
            </a:endParaRPr>
          </a:p>
        </p:txBody>
      </p:sp>
      <p:sp>
        <p:nvSpPr>
          <p:cNvPr id="10242" name="Content Placeholder 2"/>
          <p:cNvSpPr>
            <a:spLocks noGrp="1"/>
          </p:cNvSpPr>
          <p:nvPr>
            <p:ph idx="1"/>
          </p:nvPr>
        </p:nvSpPr>
        <p:spPr>
          <a:ln/>
        </p:spPr>
        <p:txBody>
          <a:bodyPr lIns="100794" tIns="50397" rIns="100794" bIns="50397" anchor="t" anchorCtr="0"/>
          <a:p>
            <a:pPr marL="125730" indent="0" algn="just">
              <a:lnSpc>
                <a:spcPct val="90000"/>
              </a:lnSpc>
              <a:buNone/>
            </a:pPr>
            <a:r>
              <a:rPr lang="en-US" altLang="zh-CN" sz="2800" b="1">
                <a:latin typeface="Times New Roman" panose="02020603050405020304" pitchFamily="18" charset="0"/>
                <a:cs typeface="Times New Roman" panose="02020603050405020304" pitchFamily="18" charset="0"/>
              </a:rPr>
              <a:t>“Tax Avoidance and the Deadweight Loss of the Income Tax” </a:t>
            </a:r>
            <a:r>
              <a:rPr lang="en-US" altLang="zh-CN" sz="2800">
                <a:latin typeface="Times New Roman" panose="02020603050405020304" pitchFamily="18" charset="0"/>
                <a:cs typeface="Times New Roman" panose="02020603050405020304" pitchFamily="18" charset="0"/>
              </a:rPr>
              <a:t>Traditional analyses of the income tax greatly underestimate deadweight losses by ignoring its effect on forms of compensation and patterns of consumption. The full deadweight loss is easily calculated using the compensated elasticity of taxable income to changes in tax rates because leisure, excusable income, and deductible consumption are a Hicksian composite good. Microeconomics estimates imply a deadweight loss of as much as 30% of revenue or more than ten times Harberger's classic 1964 estimate.</a:t>
            </a:r>
            <a:endParaRPr lang="en-US" altLang="zh-C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
          <p:cNvSpPr>
            <a:spLocks noGrp="1"/>
          </p:cNvSpPr>
          <p:nvPr>
            <p:ph type="title"/>
          </p:nvPr>
        </p:nvSpPr>
        <p:spPr>
          <a:ln/>
        </p:spPr>
        <p:txBody>
          <a:bodyPr vert="horz" lIns="100794" tIns="50397" rIns="100794" bIns="50397" anchor="ctr" anchorCtr="0"/>
          <a:p>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L</a:t>
            </a:r>
            <a:r>
              <a:rPr lang="en-GB" altLang="en-IN" sz="3600" dirty="0">
                <a:latin typeface="Times New Roman" panose="02020603050405020304" pitchFamily="18" charset="0"/>
                <a:cs typeface="Times New Roman" panose="02020603050405020304" pitchFamily="18" charset="0"/>
                <a:sym typeface="SimSun" panose="02010600030101010101" pitchFamily="2" charset="-122"/>
              </a:rPr>
              <a:t>ITERATURE SURVEY</a:t>
            </a:r>
            <a:r>
              <a:rPr lang="en-IN" altLang="en-US" sz="3600" dirty="0">
                <a:latin typeface="Times New Roman" panose="02020603050405020304" pitchFamily="18" charset="0"/>
                <a:cs typeface="Times New Roman" panose="02020603050405020304" pitchFamily="18" charset="0"/>
                <a:sym typeface="SimSun" panose="02010600030101010101" pitchFamily="2" charset="-122"/>
              </a:rPr>
              <a:t>.</a:t>
            </a:r>
            <a:endParaRPr lang="en-GB" altLang="en-US" sz="3600">
              <a:latin typeface="Times New Roman" panose="02020603050405020304" pitchFamily="18" charset="0"/>
              <a:cs typeface="Times New Roman" panose="02020603050405020304" pitchFamily="18" charset="0"/>
            </a:endParaRPr>
          </a:p>
        </p:txBody>
      </p:sp>
      <p:sp>
        <p:nvSpPr>
          <p:cNvPr id="11266" name="Content Placeholder 2"/>
          <p:cNvSpPr>
            <a:spLocks noGrp="1"/>
          </p:cNvSpPr>
          <p:nvPr>
            <p:ph idx="1"/>
          </p:nvPr>
        </p:nvSpPr>
        <p:spPr>
          <a:xfrm>
            <a:off x="494348" y="1799273"/>
            <a:ext cx="8401050" cy="5292725"/>
          </a:xfrm>
          <a:ln/>
        </p:spPr>
        <p:txBody>
          <a:bodyPr lIns="100794" tIns="50397" rIns="100794" bIns="50397" anchor="t" anchorCtr="0"/>
          <a:p>
            <a:pPr marL="125730" indent="0" algn="just">
              <a:buNone/>
            </a:pPr>
            <a:r>
              <a:rPr lang="en-US" altLang="zh-CN">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Single Window Performing Multiple Tax Operations</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marL="125730" indent="0" algn="just">
              <a:buNone/>
            </a:pPr>
            <a:r>
              <a:rPr lang="en-US" altLang="zh-CN" sz="2800">
                <a:latin typeface="Times New Roman" panose="02020603050405020304" pitchFamily="18" charset="0"/>
                <a:cs typeface="Times New Roman" panose="02020603050405020304" pitchFamily="18" charset="0"/>
              </a:rPr>
              <a:t>The research paper deals with computerizing the process of tax payment. The entire process of tax payment will be maintained in an automated way. The main objective of this project is to reduce the time consumption. The income tax system has been categorized into three groups according to the mode of payment to the central government, state government, and the municipality.</a:t>
            </a:r>
            <a:endParaRPr lang="en-US" altLang="zh-C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303213"/>
            <a:ext cx="8401050" cy="1258888"/>
          </a:xfrm>
        </p:spPr>
        <p:txBody>
          <a:bodyPr vert="horz" lIns="100794" tIns="50397" rIns="100794" bIns="50397"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IN"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sym typeface="+mn-ea"/>
              </a:rPr>
              <a:t>E</a:t>
            </a:r>
            <a:r>
              <a:rPr kumimoji="0" lang="en-GB" altLang="en-IN"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sym typeface="+mn-ea"/>
              </a:rPr>
              <a:t>XISTING SYSTEM:</a:t>
            </a:r>
            <a:endParaRPr kumimoji="0" lang="en-GB" altLang="en-IN" sz="3600" b="0" i="0" strike="noStrike" kern="1200" cap="none" spc="-110" normalizeH="0" baseline="0" noProof="1">
              <a:ln>
                <a:noFill/>
              </a:ln>
              <a:solidFill>
                <a:schemeClr val="tx2"/>
              </a:solidFill>
              <a:effectLst/>
              <a:uLnTx/>
              <a:uFillTx/>
              <a:latin typeface="Times New Roman" panose="02020603050405020304" pitchFamily="18" charset="0"/>
              <a:ea typeface="+mj-ea"/>
              <a:cs typeface="Times New Roman" panose="02020603050405020304" pitchFamily="18" charset="0"/>
              <a:sym typeface="+mn-ea"/>
            </a:endParaRPr>
          </a:p>
        </p:txBody>
      </p:sp>
      <p:sp>
        <p:nvSpPr>
          <p:cNvPr id="11266" name="Content Placeholder 2"/>
          <p:cNvSpPr>
            <a:spLocks noGrp="1" noChangeArrowheads="1"/>
          </p:cNvSpPr>
          <p:nvPr>
            <p:ph idx="1"/>
          </p:nvPr>
        </p:nvSpPr>
        <p:spPr bwMode="auto">
          <a:xfrm>
            <a:off x="584200" y="1304925"/>
            <a:ext cx="9074150" cy="5459413"/>
          </a:xfrm>
        </p:spPr>
        <p:txBody>
          <a:bodyPr vert="horz" wrap="square" lIns="91440" tIns="45720" rIns="91440" bIns="45720" numCol="1" rtlCol="0" anchor="t" anchorCtr="0" compatLnSpc="1">
            <a:normAutofit/>
          </a:bodyPr>
          <a:lstStyle/>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Online tool provided by income tax website for </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125730" marR="0" lvl="0" indent="0" algn="just"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None/>
              <a:defRPr/>
            </a:pPr>
            <a:r>
              <a:rPr kumimoji="0" lang="en-GB"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 </a:t>
            </a: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   calculating tax.</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It helps to calculate the tax for the financial year.</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It provides basic information for paying taxes.</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They didn’t provide any comparison to old and new </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125730" marR="0" lvl="0" indent="0" algn="just" defTabSz="1007745" rtl="0" eaLnBrk="1" fontAlgn="auto" latinLnBrk="0" hangingPunct="1">
              <a:lnSpc>
                <a:spcPct val="100000"/>
              </a:lnSpc>
              <a:spcBef>
                <a:spcPct val="20000"/>
              </a:spcBef>
              <a:spcAft>
                <a:spcPts val="0"/>
              </a:spcAft>
              <a:buClr>
                <a:schemeClr val="accent1"/>
              </a:buClr>
              <a:buSzTx/>
              <a:buFont typeface="Arial" panose="020B0604020202020204" pitchFamily="34" charset="0"/>
              <a:buNone/>
              <a:defRPr/>
            </a:pPr>
            <a:r>
              <a:rPr kumimoji="0" lang="en-GB"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 </a:t>
            </a:r>
            <a:r>
              <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rPr>
              <a:t>   tax regime.</a:t>
            </a:r>
            <a:endParaRPr kumimoji="0" lang="en-GB"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endParaRPr kumimoji="0" lang="en-GB" altLang="en-US" sz="2800" b="0" i="0" u="none" strike="noStrike" kern="1200" cap="none" spc="0" normalizeH="0" baseline="0" noProof="0" dirty="0" smtClean="0">
              <a:ln>
                <a:noFill/>
              </a:ln>
              <a:solidFill>
                <a:schemeClr val="tx1"/>
              </a:solidFill>
              <a:effectLst/>
              <a:uLnTx/>
              <a:uFillTx/>
              <a:latin typeface="+mn-lt"/>
              <a:ea typeface="+mn-ea"/>
              <a:cs typeface="+mn-cs"/>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endParaRPr kumimoji="0" lang="en-GB" altLang="en-US" sz="2800" b="0" i="0" u="none" strike="noStrike" kern="1200" cap="none" spc="0" normalizeH="0" baseline="0" noProof="0" dirty="0" smtClean="0">
              <a:ln>
                <a:noFill/>
              </a:ln>
              <a:solidFill>
                <a:schemeClr val="tx1"/>
              </a:solidFill>
              <a:effectLst/>
              <a:uLnTx/>
              <a:uFillTx/>
              <a:latin typeface="+mn-lt"/>
              <a:ea typeface="+mn-ea"/>
              <a:cs typeface="+mn-cs"/>
              <a:sym typeface="SimSun" panose="02010600030101010101" pitchFamily="2" charset="-122"/>
            </a:endParaRPr>
          </a:p>
          <a:p>
            <a:pPr marL="377825" marR="0" lvl="0" indent="-252095" algn="just" defTabSz="1007745" rtl="0" eaLnBrk="1" fontAlgn="auto" latinLnBrk="0" hangingPunct="1">
              <a:lnSpc>
                <a:spcPct val="100000"/>
              </a:lnSpc>
              <a:spcBef>
                <a:spcPct val="20000"/>
              </a:spcBef>
              <a:spcAft>
                <a:spcPts val="0"/>
              </a:spcAft>
              <a:buClr>
                <a:schemeClr val="accent1"/>
              </a:buClr>
              <a:buSzTx/>
              <a:buFont typeface="Wingdings" panose="05000000000000000000" pitchFamily="2" charset="2"/>
              <a:buChar char="Ø"/>
              <a:defRPr/>
            </a:pPr>
            <a:endParaRPr kumimoji="0" lang="en-GB" altLang="en-US" sz="2800" b="0" i="0" u="none" strike="noStrike" kern="1200" cap="none" spc="0" normalizeH="0" baseline="0" noProof="0" dirty="0" smtClean="0">
              <a:ln>
                <a:noFill/>
              </a:ln>
              <a:solidFill>
                <a:schemeClr val="tx1"/>
              </a:solidFill>
              <a:effectLst/>
              <a:uLnTx/>
              <a:uFillTx/>
              <a:latin typeface="+mn-lt"/>
              <a:ea typeface="+mn-ea"/>
              <a:cs typeface="+mn-cs"/>
              <a:sym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7168"/>
          <p:cNvSpPr>
            <a:spLocks noGrp="1"/>
          </p:cNvSpPr>
          <p:nvPr>
            <p:ph type="title"/>
          </p:nvPr>
        </p:nvSpPr>
        <p:spPr>
          <a:xfrm>
            <a:off x="503555" y="301625"/>
            <a:ext cx="9070975" cy="1092200"/>
          </a:xfrm>
        </p:spPr>
        <p:txBody>
          <a:bodyPr vert="horz" wrap="square" lIns="0" tIns="39116" rIns="0" bIns="0" rtlCol="0" anchor="ctr">
            <a:noAutofit/>
          </a:bodyPr>
          <a:lstStyle/>
          <a:p>
            <a:pPr marL="0" marR="0" lvl="0" indent="0" algn="l" defTabSz="1007745" rtl="0" eaLnBrk="1" fontAlgn="auto" latinLnBrk="0" hangingPunct="1">
              <a:lnSpc>
                <a:spcPct val="100000"/>
              </a:lnSpc>
              <a:spcBef>
                <a:spcPct val="0"/>
              </a:spcBef>
              <a:spcAft>
                <a:spcPts val="0"/>
              </a:spcAft>
              <a:buClrTx/>
              <a:buSzTx/>
              <a:buFontTx/>
              <a:buNone/>
              <a:defRPr/>
            </a:pPr>
            <a:r>
              <a:rPr kumimoji="0" lang="en-GB" sz="3600" b="0" i="0" strike="noStrike" kern="1200" cap="none" spc="-110" normalizeH="0" baseline="0" noProof="1">
                <a:ln>
                  <a:noFill/>
                </a:ln>
                <a:solidFill>
                  <a:schemeClr val="tx2"/>
                </a:solidFill>
                <a:effectLst/>
                <a:uLnTx/>
                <a:uFillTx/>
                <a:latin typeface="+mj-lt"/>
                <a:ea typeface="+mj-ea"/>
                <a:cs typeface="+mj-cs"/>
              </a:rPr>
              <a:t>PROPOSED SYSTEM:</a:t>
            </a:r>
            <a:endParaRPr kumimoji="0" lang="en-GB" sz="3600" b="0" i="0" strike="noStrike" kern="1200" cap="none" spc="-110" normalizeH="0" baseline="0" noProof="1">
              <a:ln>
                <a:noFill/>
              </a:ln>
              <a:solidFill>
                <a:schemeClr val="tx2"/>
              </a:solidFill>
              <a:effectLst/>
              <a:uLnTx/>
              <a:uFillTx/>
              <a:latin typeface="+mj-lt"/>
              <a:ea typeface="+mj-ea"/>
              <a:cs typeface="+mj-cs"/>
            </a:endParaRPr>
          </a:p>
        </p:txBody>
      </p:sp>
      <p:sp>
        <p:nvSpPr>
          <p:cNvPr id="13314" name="Text Placeholder 7169"/>
          <p:cNvSpPr>
            <a:spLocks noGrp="1"/>
          </p:cNvSpPr>
          <p:nvPr>
            <p:ph idx="1"/>
          </p:nvPr>
        </p:nvSpPr>
        <p:spPr>
          <a:xfrm>
            <a:off x="503238" y="1768475"/>
            <a:ext cx="9070975" cy="4384675"/>
          </a:xfrm>
          <a:ln/>
        </p:spPr>
        <p:txBody>
          <a:bodyPr vert="horz" wrap="square" lIns="0" tIns="28448" rIns="0" bIns="0" anchor="t" anchorCtr="0"/>
          <a:p>
            <a:pPr>
              <a:buFont typeface="Wingdings" panose="05000000000000000000" pitchFamily="2" charset="2"/>
              <a:buChar char="Ø"/>
            </a:pPr>
            <a:r>
              <a:rPr lang="en-GB" altLang="en-US" sz="2800" dirty="0"/>
              <a:t>The tool works completely offline and compare Old tax slabs and New tax slabs</a:t>
            </a:r>
            <a:endParaRPr lang="en-GB" altLang="en-US" sz="2800" dirty="0"/>
          </a:p>
          <a:p>
            <a:pPr>
              <a:buFont typeface="Wingdings" panose="05000000000000000000" pitchFamily="2" charset="2"/>
              <a:buChar char="Ø"/>
            </a:pPr>
            <a:r>
              <a:rPr lang="en-GB" altLang="en-US" sz="2800" dirty="0"/>
              <a:t>Recommend which tax slab is better to follow.</a:t>
            </a:r>
            <a:endParaRPr lang="en-GB" altLang="en-US" sz="2800" dirty="0"/>
          </a:p>
          <a:p>
            <a:pPr>
              <a:buFont typeface="Wingdings" panose="05000000000000000000" pitchFamily="2" charset="2"/>
              <a:buChar char="Ø"/>
            </a:pPr>
            <a:r>
              <a:rPr lang="en-GB" altLang="en-US" sz="2800" dirty="0"/>
              <a:t>Calculate how much tax have to pay for the  financial year </a:t>
            </a:r>
            <a:endParaRPr lang="en-GB" altLang="en-US" sz="2800" dirty="0"/>
          </a:p>
          <a:p>
            <a:pPr>
              <a:buFont typeface="Wingdings" panose="05000000000000000000" pitchFamily="2" charset="2"/>
              <a:buChar char="Ø"/>
            </a:pPr>
            <a:r>
              <a:rPr lang="en-GB" altLang="en-US" sz="2800" dirty="0">
                <a:solidFill>
                  <a:srgbClr val="000000"/>
                </a:solidFill>
                <a:sym typeface="SimSun" panose="02010600030101010101" pitchFamily="2" charset="-122"/>
              </a:rPr>
              <a:t>It</a:t>
            </a:r>
            <a:r>
              <a:rPr lang="en-US" altLang="zh-CN" sz="2800" dirty="0">
                <a:solidFill>
                  <a:srgbClr val="000000"/>
                </a:solidFill>
                <a:ea typeface="SimSun" panose="02010600030101010101" pitchFamily="2" charset="-122"/>
                <a:sym typeface="SimSun" panose="02010600030101010101" pitchFamily="2" charset="-122"/>
              </a:rPr>
              <a:t> reduce time consuming and </a:t>
            </a:r>
            <a:r>
              <a:rPr lang="en-GB" altLang="en-US" sz="2800" dirty="0">
                <a:solidFill>
                  <a:srgbClr val="000000"/>
                </a:solidFill>
                <a:sym typeface="SimSun" panose="02010600030101010101" pitchFamily="2" charset="-122"/>
              </a:rPr>
              <a:t>provide </a:t>
            </a:r>
            <a:r>
              <a:rPr lang="en-US" altLang="zh-CN" sz="2800" dirty="0">
                <a:solidFill>
                  <a:srgbClr val="000000"/>
                </a:solidFill>
                <a:ea typeface="SimSun" panose="02010600030101010101" pitchFamily="2" charset="-122"/>
                <a:sym typeface="SimSun" panose="02010600030101010101" pitchFamily="2" charset="-122"/>
              </a:rPr>
              <a:t>money saving.</a:t>
            </a:r>
            <a:endParaRPr lang="en-US" altLang="zh-CN" sz="2800" dirty="0">
              <a:solidFill>
                <a:srgbClr val="000000"/>
              </a:solidFill>
              <a:ea typeface="SimSun" panose="02010600030101010101" pitchFamily="2" charset="-122"/>
            </a:endParaRPr>
          </a:p>
          <a:p>
            <a:pPr>
              <a:buFont typeface="Wingdings" panose="05000000000000000000" pitchFamily="2" charset="2"/>
              <a:buNone/>
            </a:pPr>
            <a:endParaRPr lang="en-GB" altLang="en-US" sz="2800" dirty="0"/>
          </a:p>
          <a:p>
            <a:pPr>
              <a:buFont typeface="Wingdings" panose="05000000000000000000" pitchFamily="2" charset="2"/>
              <a:buChar char="Ø"/>
            </a:pPr>
            <a:endParaRPr lang="en-GB" altLang="en-US" sz="280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rgbClr val="000000"/>
      </a:dk1>
      <a:lt1>
        <a:srgbClr val="FFFFFF"/>
      </a:lt1>
      <a:dk2>
        <a:srgbClr val="6DAA2D"/>
      </a:dk2>
      <a:lt2>
        <a:srgbClr val="CDD7D9"/>
      </a:lt2>
      <a:accent1>
        <a:srgbClr val="797B7E"/>
      </a:accent1>
      <a:accent2>
        <a:srgbClr val="92D050"/>
      </a:accent2>
      <a:accent3>
        <a:srgbClr val="B2C78C"/>
      </a:accent3>
      <a:accent4>
        <a:srgbClr val="00B050"/>
      </a:accent4>
      <a:accent5>
        <a:srgbClr val="C2AD8D"/>
      </a:accent5>
      <a:accent6>
        <a:srgbClr val="00B050"/>
      </a:accent6>
      <a:hlink>
        <a:srgbClr val="CBD9B2"/>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5213</Words>
  <Application>WPS Presentation</Application>
  <PresentationFormat>Custom</PresentationFormat>
  <Paragraphs>152</Paragraphs>
  <Slides>21</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Times New Roman</vt:lpstr>
      <vt:lpstr>Cambria</vt:lpstr>
      <vt:lpstr>Calibri</vt:lpstr>
      <vt:lpstr>DejaVu Sans</vt:lpstr>
      <vt:lpstr>Droid Sans Fallback</vt:lpstr>
      <vt:lpstr>Segoe Print</vt:lpstr>
      <vt:lpstr>+mn-ea</vt:lpstr>
      <vt:lpstr>Wingdings</vt:lpstr>
      <vt:lpstr>Microsoft YaHei</vt:lpstr>
      <vt:lpstr>Arial Unicode MS</vt:lpstr>
      <vt:lpstr>Palatino Linotype</vt:lpstr>
      <vt:lpstr>Adjacency</vt:lpstr>
      <vt:lpstr>PowerPoint 演示文稿</vt:lpstr>
      <vt:lpstr>PowerPoint 演示文稿</vt:lpstr>
      <vt:lpstr>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TAX ANALYSER USING TKINTER</dc:title>
  <dc:creator>K J Poorna Krishnaa</dc:creator>
  <cp:lastModifiedBy>NANI HEMANTH</cp:lastModifiedBy>
  <cp:revision>49</cp:revision>
  <dcterms:created xsi:type="dcterms:W3CDTF">2022-09-19T15:32:02Z</dcterms:created>
  <dcterms:modified xsi:type="dcterms:W3CDTF">2022-12-16T18:24:57Z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5246682F7BEF46A9A264C05234DB9E00</vt:lpwstr>
  </property>
  <property fmtid="{D5CDD505-2E9C-101B-9397-08002B2CF9AE}" pid="3" name="KSOProductBuildVer">
    <vt:lpwstr>1033-11.2.0.11417</vt:lpwstr>
  </property>
</Properties>
</file>