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  <p:sldMasterId id="2147484445" r:id="rId2"/>
  </p:sldMasterIdLst>
  <p:notesMasterIdLst>
    <p:notesMasterId r:id="rId8"/>
  </p:notesMasterIdLst>
  <p:handoutMasterIdLst>
    <p:handoutMasterId r:id="rId9"/>
  </p:handoutMasterIdLst>
  <p:sldIdLst>
    <p:sldId id="683" r:id="rId3"/>
    <p:sldId id="554" r:id="rId4"/>
    <p:sldId id="11987" r:id="rId5"/>
    <p:sldId id="262" r:id="rId6"/>
    <p:sldId id="11988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EFFA"/>
    <a:srgbClr val="2683C6"/>
    <a:srgbClr val="C00000"/>
    <a:srgbClr val="F2F2F2"/>
    <a:srgbClr val="FFBDBD"/>
    <a:srgbClr val="EFF7A1"/>
    <a:srgbClr val="FFFFFF"/>
    <a:srgbClr val="F3D5A5"/>
    <a:srgbClr val="1D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5492" autoAdjust="0"/>
  </p:normalViewPr>
  <p:slideViewPr>
    <p:cSldViewPr snapToGrid="0" snapToObjects="1">
      <p:cViewPr varScale="1">
        <p:scale>
          <a:sx n="45" d="100"/>
          <a:sy n="45" d="100"/>
        </p:scale>
        <p:origin x="48" y="82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800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70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A7D21D-EAB0-4CF8-8182-96B6BA68E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F18A6-FBD1-4437-858F-463F93C9A7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900B-DB0A-42E1-888C-C080B4AF212C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9356E-E7E4-4C5E-A382-6CC718155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B01FA-F6CC-4171-8AA9-2DFCB4EB3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320B-4F5E-426E-810F-38CECF07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4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7BBB422-8B91-4FE6-A091-9441734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41852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1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76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8778-F6E1-4467-87D5-3EE5E3C1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3238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98EC2-DB1D-4E16-88CC-95CA8A8D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3238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9B6F-961A-4781-83F8-AB5D3DC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B7310-26E6-4374-9B81-497197A2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E7671-EB9B-4D7B-9A4A-27DC9D1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F89A-D87C-4F79-84EC-4D7B94B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0C91-2BC4-438B-A183-63765912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DCB9-7A08-4931-8FFB-C7E32C3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ABB-05F8-4D1E-8A6E-AA01DB0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CA45-3F49-4EA4-AC9E-2C61CCA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8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213-3938-4008-AC36-4FDD0A6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F36FE-D168-46F5-9B8F-FB4B545D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CA9C-BB4E-44AD-8234-C32A494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A58AF-DCB1-46CF-8712-9F767C2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77E23-C5F7-4675-9735-1A561FF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7E64-94FD-430E-977B-E5F50BD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97189-C9C6-438F-9793-0DDC04EB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C56E-D124-42E8-B77F-AA51DD0B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5025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089D9-6B25-48E0-B9FE-4A2F42E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9ADE0-7F70-43FC-AFE8-9203E15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AB6D-1779-45F8-ADE3-846A334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9856-6051-4829-92B5-250BBCC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2485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2680D-4714-4AFC-A827-B9B2267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24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44C90-5676-4927-9710-77B38DF3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24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9E5CE-03A6-45E6-969C-AA986F38B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225" y="3362325"/>
            <a:ext cx="103632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8D53-80CD-42FC-A007-EB9A06D0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225" y="5010150"/>
            <a:ext cx="103632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171A4-2B28-48FF-B73F-8FFBFDD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E411B-3632-4B67-8659-DA2AE35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33850C-D917-474A-B5F8-98B9282E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585F-B6C7-4DE5-94AC-F3A0220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AB920-610D-4CBF-B9BB-4B64690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8920A-4021-4A1D-858D-072476B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D8F5A-DB07-43D2-A82C-264B486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23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7457C-17CB-46EE-8173-DE5F986F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87AB5-23F2-48D6-A7BC-C783539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6AD0D-4025-4275-B8B4-DA1794C8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6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BF04-E24D-4B05-A8ED-48D42BE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869E4-8921-4928-B4AF-5F2B1187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E8D28-20FE-4DD1-AE79-85D7A85D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9621F-EE3F-45F1-8545-BB7947E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3720-254B-400E-8720-3E2FD01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8E4C5-01AE-4ADC-8687-FC40AEA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1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3E24-233C-4923-B07F-567570A1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2091A-63DD-4073-A26F-1B24DB64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0D866-4564-48ED-8302-F857A9CF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BD323-9A09-4ED9-8033-BAC1954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33A7-558B-424E-BC44-2CC51AB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5BCA-8863-4361-931C-EEBCE70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98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1756-D9C2-4705-A4A1-69B265E2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62FD-CDEF-4A43-93F0-D43C6E1B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2937-929D-482A-B4D3-808711F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DA70-A498-45D5-9F41-92070582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0922-E4A0-4BB8-9BE7-900B2B1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1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27D20-5C40-42C0-94A0-197724E3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038" y="730250"/>
            <a:ext cx="5256212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D17E4-B423-4E5B-BFCD-70D60423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16238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E2F9-277C-44B8-9148-A1290FB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DD931-A63C-4559-88D5-F3CFAD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7951F-1F1C-49A5-88FF-2CD7EF3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928070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35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6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755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72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5478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908514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378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50457-E1EF-4E2F-916E-09038CB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969BF-56CF-4417-AAFD-96459B4C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14036-926E-41F8-960A-9D992B0CE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564F-89D2-4651-805B-3E8465FE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A558C-94D0-41FE-A08B-A0E0DC35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/>
        </p:nvSpPr>
        <p:spPr>
          <a:xfrm rot="16200000" flipH="1">
            <a:off x="11442709" y="741099"/>
            <a:ext cx="13761007" cy="12268777"/>
          </a:xfrm>
          <a:prstGeom prst="flowChartManualInpu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algn="ctr" defTabSz="1087636">
              <a:lnSpc>
                <a:spcPts val="6000"/>
              </a:lnSpc>
            </a:pPr>
            <a:endParaRPr lang="zh-TW" altLang="en-US" sz="96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7811407" y="5596572"/>
            <a:ext cx="6793593" cy="1278915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服务器端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5400" b="1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监控</a:t>
            </a:r>
            <a:endParaRPr lang="en-US" altLang="zh-CN" sz="5400" b="1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4DF46E1-439A-6184-548E-EFCCA0C3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1670049"/>
          </a:xfrm>
        </p:spPr>
        <p:txBody>
          <a:bodyPr/>
          <a:lstStyle/>
          <a:p>
            <a:r>
              <a:rPr lang="zh-CN" altLang="en-US" sz="7464" dirty="0">
                <a:ea typeface="Alibaba PuHuiTi B" panose="00020600040101010101" pitchFamily="18" charset="-122"/>
              </a:rPr>
              <a:t>使用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dstat</a:t>
            </a:r>
            <a:r>
              <a:rPr lang="en-US" altLang="zh-CN" sz="7464" dirty="0">
                <a:ea typeface="Alibaba PuHuiTi B" panose="00020600040101010101" pitchFamily="18" charset="-122"/>
              </a:rPr>
              <a:t> ,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iostat</a:t>
            </a:r>
            <a:r>
              <a:rPr lang="zh-CN" altLang="en-US" sz="7464" dirty="0">
                <a:ea typeface="Alibaba PuHuiTi B" panose="00020600040101010101" pitchFamily="18" charset="-122"/>
              </a:rPr>
              <a:t>监控服务器端</a:t>
            </a:r>
            <a:r>
              <a:rPr lang="en-US" altLang="zh-CN" sz="7464" dirty="0">
                <a:ea typeface="Alibaba PuHuiTi B" panose="00020600040101010101" pitchFamily="18" charset="-122"/>
              </a:rPr>
              <a:t>IO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FD6CB2-D851-80E9-3437-FFB83299BD41}"/>
              </a:ext>
            </a:extLst>
          </p:cNvPr>
          <p:cNvSpPr txBox="1"/>
          <p:nvPr/>
        </p:nvSpPr>
        <p:spPr>
          <a:xfrm>
            <a:off x="2076450" y="3205192"/>
            <a:ext cx="1621155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--安装：</a:t>
            </a:r>
          </a:p>
          <a:p>
            <a:r>
              <a:rPr lang="zh-CN" altLang="en-US" dirty="0"/>
              <a:t>yum install dstat -y</a:t>
            </a:r>
          </a:p>
          <a:p>
            <a:r>
              <a:rPr lang="zh-CN" altLang="en-US" dirty="0"/>
              <a:t>yum install sysstat -y</a:t>
            </a:r>
          </a:p>
          <a:p>
            <a:endParaRPr lang="zh-CN" altLang="en-US" dirty="0"/>
          </a:p>
          <a:p>
            <a:r>
              <a:rPr lang="zh-CN" altLang="en-US" dirty="0"/>
              <a:t>--监控脚本：iomon.sh</a:t>
            </a:r>
          </a:p>
          <a:p>
            <a:r>
              <a:rPr lang="zh-CN" altLang="en-US" dirty="0"/>
              <a:t>每10秒执行一次，一天一个文件，保留30天</a:t>
            </a:r>
          </a:p>
          <a:p>
            <a:r>
              <a:rPr lang="zh-CN" altLang="en-US" dirty="0"/>
              <a:t>mkdir -p /root/monitor/log</a:t>
            </a:r>
          </a:p>
          <a:p>
            <a:r>
              <a:rPr lang="zh-CN" altLang="en-US" dirty="0"/>
              <a:t>chmod +x /root/monitor/iomon.sh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只监控</a:t>
            </a:r>
            <a:r>
              <a:rPr lang="en-US" altLang="zh-CN" dirty="0"/>
              <a:t>dm-</a:t>
            </a:r>
            <a:r>
              <a:rPr lang="en-US" altLang="zh-CN" dirty="0" err="1"/>
              <a:t>4,dm</a:t>
            </a:r>
            <a:r>
              <a:rPr lang="en-US" altLang="zh-CN" dirty="0"/>
              <a:t>-</a:t>
            </a:r>
            <a:r>
              <a:rPr lang="en-US" altLang="zh-CN" dirty="0" err="1"/>
              <a:t>5,dm</a:t>
            </a:r>
            <a:r>
              <a:rPr lang="en-US" altLang="zh-CN" dirty="0"/>
              <a:t>-6,</a:t>
            </a:r>
            <a:r>
              <a:rPr lang="zh-CN" altLang="en-US" dirty="0"/>
              <a:t>可以缩小日志文件</a:t>
            </a:r>
            <a:endParaRPr lang="en-US" altLang="zh-CN" dirty="0"/>
          </a:p>
          <a:p>
            <a:r>
              <a:rPr lang="en-US" altLang="zh-CN" dirty="0"/>
              <a:t>|awk '/+0800$|^dm-[456]/’</a:t>
            </a:r>
          </a:p>
          <a:p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每天</a:t>
            </a:r>
            <a:r>
              <a:rPr lang="en-US" altLang="zh-CN" dirty="0"/>
              <a:t>0</a:t>
            </a:r>
            <a:r>
              <a:rPr lang="zh-CN" altLang="en-US" dirty="0"/>
              <a:t>点执行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crontab -e</a:t>
            </a:r>
          </a:p>
          <a:p>
            <a:endParaRPr lang="en-US" altLang="zh-CN" dirty="0"/>
          </a:p>
          <a:p>
            <a:r>
              <a:rPr lang="en-US" altLang="zh-CN" dirty="0"/>
              <a:t>0 0 * * * /bin/bash /root/monitor/</a:t>
            </a:r>
            <a:r>
              <a:rPr lang="en-US" altLang="zh-CN" dirty="0" err="1"/>
              <a:t>iomon.sh</a:t>
            </a:r>
            <a:r>
              <a:rPr lang="en-US" altLang="zh-CN" dirty="0"/>
              <a:t> &gt;&gt;/root/monitor/</a:t>
            </a:r>
            <a:r>
              <a:rPr lang="en-US" altLang="zh-CN" dirty="0" err="1"/>
              <a:t>iomon.log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/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Iostat</a:t>
            </a:r>
            <a:r>
              <a:rPr lang="zh-CN" altLang="en-US" sz="7464" dirty="0">
                <a:ea typeface="Alibaba PuHuiTi B" panose="00020600040101010101" pitchFamily="18" charset="-122"/>
              </a:rPr>
              <a:t>指标含义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333500" y="2251439"/>
            <a:ext cx="224028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Device:         rrqm/s   wrqm/s     r/s     w/s   rsec/s   wsec/s avgrq-sz avgqu-sz   await r_await w_await  svctm  %util</a:t>
            </a:r>
          </a:p>
          <a:p>
            <a:r>
              <a:rPr lang="zh-CN" altLang="en-US" dirty="0"/>
              <a:t>vda                0.00    </a:t>
            </a:r>
            <a:r>
              <a:rPr lang="en-US" altLang="zh-CN" dirty="0"/>
              <a:t>	 </a:t>
            </a:r>
            <a:r>
              <a:rPr lang="zh-CN" altLang="en-US" dirty="0"/>
              <a:t>24.31    </a:t>
            </a:r>
            <a:r>
              <a:rPr lang="en-US" altLang="zh-CN" dirty="0"/>
              <a:t>	 </a:t>
            </a:r>
            <a:r>
              <a:rPr lang="zh-CN" altLang="en-US" dirty="0"/>
              <a:t>0.01    1.51     0.43   206.57   136.21     0.02   </a:t>
            </a:r>
            <a:r>
              <a:rPr lang="en-US" altLang="zh-CN" dirty="0"/>
              <a:t>    </a:t>
            </a:r>
            <a:r>
              <a:rPr lang="zh-CN" altLang="en-US" dirty="0"/>
              <a:t>13.85    1.80   13.94       1.44      0.22</a:t>
            </a:r>
          </a:p>
          <a:p>
            <a:endParaRPr lang="en-US" altLang="zh-CN" dirty="0"/>
          </a:p>
          <a:p>
            <a:r>
              <a:rPr lang="zh-CN" altLang="en-US" dirty="0"/>
              <a:t>rrqm/s:         每秒进行 merge 的读操作数目。即 delta(rmerge)/s</a:t>
            </a:r>
          </a:p>
          <a:p>
            <a:r>
              <a:rPr lang="zh-CN" altLang="en-US" dirty="0"/>
              <a:t>wrqm/s:         每秒进行 merge 的写操作数目。即 delta(wmerge)/s</a:t>
            </a:r>
          </a:p>
          <a:p>
            <a:r>
              <a:rPr lang="zh-CN" altLang="en-US" dirty="0"/>
              <a:t>r/s:              </a:t>
            </a:r>
            <a:r>
              <a:rPr lang="en-US" altLang="zh-CN" b="0" i="0" dirty="0">
                <a:effectLst/>
                <a:latin typeface="-apple-system"/>
              </a:rPr>
              <a:t>IOPS</a:t>
            </a:r>
            <a:r>
              <a:rPr lang="zh-CN" altLang="en-US" dirty="0"/>
              <a:t>每秒完成的读 I/O 设备次数。即 delta(rio)/s </a:t>
            </a:r>
          </a:p>
          <a:p>
            <a:r>
              <a:rPr lang="zh-CN" altLang="en-US" dirty="0"/>
              <a:t>w/s:            </a:t>
            </a:r>
            <a:r>
              <a:rPr lang="en-US" altLang="zh-CN" b="0" i="0" dirty="0">
                <a:effectLst/>
                <a:latin typeface="-apple-system"/>
              </a:rPr>
              <a:t>IOPS </a:t>
            </a:r>
            <a:r>
              <a:rPr lang="zh-CN" altLang="en-US" dirty="0"/>
              <a:t>每秒完成的写 I/O 设备次数。即 delta(wio)/s</a:t>
            </a:r>
          </a:p>
          <a:p>
            <a:r>
              <a:rPr lang="zh-CN" altLang="en-US" dirty="0"/>
              <a:t>rsec/s:         每秒读扇区数。即 delta(rsect)/s</a:t>
            </a:r>
          </a:p>
          <a:p>
            <a:r>
              <a:rPr lang="zh-CN" altLang="en-US" dirty="0"/>
              <a:t>wsec/s:         每秒写扇区数。即 delta(wsect)/s</a:t>
            </a:r>
          </a:p>
          <a:p>
            <a:r>
              <a:rPr lang="zh-CN" altLang="en-US" dirty="0"/>
              <a:t>rkB/s:          每秒读K字节数。是 rsect/s 的一半，因为每扇区大小为512字节。(需要计算)</a:t>
            </a:r>
          </a:p>
          <a:p>
            <a:r>
              <a:rPr lang="zh-CN" altLang="en-US" dirty="0"/>
              <a:t>wkB/s:          每秒写K字节数。是 wsect/s 的一半。(需要计算)</a:t>
            </a:r>
          </a:p>
          <a:p>
            <a:r>
              <a:rPr lang="zh-CN" altLang="en-US" dirty="0"/>
              <a:t>avgrq-sz:       平均每次设备I/O操作的数据大小 (扇区)。delta(rsect+wsect)/delta(rio+wio)</a:t>
            </a:r>
          </a:p>
          <a:p>
            <a:r>
              <a:rPr lang="zh-CN" altLang="en-US" dirty="0"/>
              <a:t>avgqu-sz:       平均I/O队列长度。即 delta(aveq)/s/1000 (因为aveq的单位为毫秒)。</a:t>
            </a:r>
          </a:p>
          <a:p>
            <a:r>
              <a:rPr lang="zh-CN" altLang="en-US" dirty="0"/>
              <a:t>await:          平均每次设备I/O操作的等待时间 (毫秒)</a:t>
            </a:r>
            <a:r>
              <a:rPr lang="zh-CN" altLang="en-US" b="0" i="0" dirty="0">
                <a:effectLst/>
                <a:latin typeface="-apple-system"/>
              </a:rPr>
              <a:t> （队列排队时间</a:t>
            </a:r>
            <a:r>
              <a:rPr lang="en-US" altLang="zh-CN" b="0" i="0" dirty="0">
                <a:effectLst/>
                <a:latin typeface="-apple-system"/>
              </a:rPr>
              <a:t>+IO</a:t>
            </a:r>
            <a:r>
              <a:rPr lang="zh-CN" altLang="en-US" b="0" i="0" dirty="0">
                <a:effectLst/>
                <a:latin typeface="-apple-system"/>
              </a:rPr>
              <a:t>处理时间）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0" i="0" dirty="0" err="1">
                <a:effectLst/>
                <a:latin typeface="-apple-system"/>
              </a:rPr>
              <a:t>r_await</a:t>
            </a:r>
            <a:r>
              <a:rPr lang="en-US" altLang="zh-CN" b="0" i="0" dirty="0">
                <a:effectLst/>
                <a:latin typeface="-apple-system"/>
              </a:rPr>
              <a:t>/</a:t>
            </a:r>
            <a:r>
              <a:rPr lang="en-US" altLang="zh-CN" b="0" i="0" dirty="0" err="1">
                <a:effectLst/>
                <a:latin typeface="-apple-system"/>
              </a:rPr>
              <a:t>w_await</a:t>
            </a:r>
            <a:r>
              <a:rPr lang="zh-CN" altLang="en-US" b="0" i="0" dirty="0">
                <a:effectLst/>
                <a:latin typeface="-apple-system"/>
              </a:rPr>
              <a:t>：读</a:t>
            </a:r>
            <a:r>
              <a:rPr lang="en-US" altLang="zh-CN" b="0" i="0" dirty="0">
                <a:effectLst/>
                <a:latin typeface="-apple-system"/>
              </a:rPr>
              <a:t>/</a:t>
            </a:r>
            <a:r>
              <a:rPr lang="zh-CN" altLang="en-US" b="0" i="0" dirty="0">
                <a:effectLst/>
                <a:latin typeface="-apple-system"/>
              </a:rPr>
              <a:t>写请求处理完成时间，等待时间</a:t>
            </a:r>
            <a:r>
              <a:rPr lang="en-US" altLang="zh-CN" b="0" i="0" dirty="0">
                <a:effectLst/>
                <a:latin typeface="-apple-system"/>
              </a:rPr>
              <a:t>+</a:t>
            </a:r>
            <a:r>
              <a:rPr lang="zh-CN" altLang="en-US" b="0" i="0" dirty="0">
                <a:effectLst/>
                <a:latin typeface="-apple-system"/>
              </a:rPr>
              <a:t>处理时间；</a:t>
            </a:r>
          </a:p>
          <a:p>
            <a:r>
              <a:rPr lang="zh-CN" altLang="en-US" dirty="0"/>
              <a:t>svctm:          平均每次设备I/O操作的服务时间 (毫秒)。</a:t>
            </a:r>
            <a:r>
              <a:rPr lang="zh-CN" altLang="en-US" b="0" i="0" dirty="0">
                <a:effectLst/>
                <a:latin typeface="-apple-system"/>
              </a:rPr>
              <a:t>平均处理时间，不包含等待时间；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/>
              <a:t>%util:          一秒中有百分之多少的时间用于 I/O 操作，或者说一秒中有多少时间 I/O 队列是非空的。即 delta(use)/s/1000 (因为use的单位为毫秒)</a:t>
            </a:r>
          </a:p>
        </p:txBody>
      </p:sp>
    </p:spTree>
    <p:extLst>
      <p:ext uri="{BB962C8B-B14F-4D97-AF65-F5344CB8AC3E}">
        <p14:creationId xmlns:p14="http://schemas.microsoft.com/office/powerpoint/2010/main" val="180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/>
          <a:lstStyle/>
          <a:p>
            <a:r>
              <a:rPr lang="zh-CN" altLang="en-US" sz="7464" dirty="0"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rPr>
              <a:t>解析监控日志为</a:t>
            </a:r>
            <a:r>
              <a:rPr lang="en-US" altLang="zh-CN" sz="7464" dirty="0"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rPr>
              <a:t>HTML</a:t>
            </a:r>
            <a:r>
              <a:rPr lang="zh-CN" altLang="en-US" sz="7464" dirty="0"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rPr>
              <a:t>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3562B9-1A33-BAF8-808F-E546770660B2}"/>
              </a:ext>
            </a:extLst>
          </p:cNvPr>
          <p:cNvSpPr txBox="1"/>
          <p:nvPr/>
        </p:nvSpPr>
        <p:spPr>
          <a:xfrm>
            <a:off x="1571674" y="1867585"/>
            <a:ext cx="21040675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yum install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python3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pip3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install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pyecharts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dirty="0"/>
              <a:t>--</a:t>
            </a:r>
            <a:r>
              <a:rPr lang="zh-CN" altLang="en-US" dirty="0"/>
              <a:t>解析配置文件：</a:t>
            </a:r>
          </a:p>
          <a:p>
            <a:r>
              <a:rPr lang="en-US" altLang="zh-CN" dirty="0" err="1"/>
              <a:t>Logchart_dstat.ini</a:t>
            </a:r>
            <a:endParaRPr lang="en-US" altLang="zh-CN" dirty="0"/>
          </a:p>
          <a:p>
            <a:r>
              <a:rPr lang="en-US" altLang="zh-CN" dirty="0" err="1"/>
              <a:t>Logchart_iostat.ini</a:t>
            </a:r>
            <a:endParaRPr lang="en-US" altLang="zh-CN" dirty="0"/>
          </a:p>
          <a:p>
            <a:r>
              <a:rPr lang="zh-CN" altLang="en-US" dirty="0"/>
              <a:t>监控指标：</a:t>
            </a:r>
            <a:r>
              <a:rPr lang="en-US" altLang="zh-CN" dirty="0" err="1"/>
              <a:t>monitor_index</a:t>
            </a:r>
            <a:r>
              <a:rPr lang="en-US" altLang="zh-CN" dirty="0"/>
              <a:t> </a:t>
            </a:r>
            <a:r>
              <a:rPr lang="zh-CN" altLang="en-US" dirty="0"/>
              <a:t>能减少，增加需要修改</a:t>
            </a:r>
            <a:r>
              <a:rPr lang="en-US" altLang="zh-CN" dirty="0"/>
              <a:t>python</a:t>
            </a:r>
            <a:r>
              <a:rPr lang="zh-CN" altLang="en-US" dirty="0"/>
              <a:t>脚本。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环境可以直接允许</a:t>
            </a:r>
            <a:r>
              <a:rPr lang="en-US" altLang="zh-CN" dirty="0"/>
              <a:t>.exe</a:t>
            </a:r>
            <a:r>
              <a:rPr lang="zh-CN" altLang="en-US" dirty="0"/>
              <a:t>文件解析日志文件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--Email</a:t>
            </a:r>
            <a:r>
              <a:rPr lang="zh-CN" altLang="en-US" dirty="0"/>
              <a:t>配置文件：</a:t>
            </a:r>
            <a:endParaRPr lang="en-US" altLang="zh-CN" dirty="0"/>
          </a:p>
          <a:p>
            <a:r>
              <a:rPr lang="en-US" altLang="zh-CN" dirty="0" err="1"/>
              <a:t>emailset.ini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每天</a:t>
            </a:r>
            <a:r>
              <a:rPr lang="en-US" altLang="zh-CN" dirty="0"/>
              <a:t>0</a:t>
            </a:r>
            <a:r>
              <a:rPr lang="zh-CN" altLang="en-US" dirty="0"/>
              <a:t>点执行解析并发送邮件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crontab -e</a:t>
            </a:r>
          </a:p>
          <a:p>
            <a:endParaRPr lang="en-US" altLang="zh-CN" dirty="0"/>
          </a:p>
          <a:p>
            <a:r>
              <a:rPr lang="en-US" altLang="zh-CN" dirty="0"/>
              <a:t>0 0 * * * /bin/bash /root/monitor/</a:t>
            </a:r>
            <a:r>
              <a:rPr lang="en-US" altLang="zh-CN" dirty="0" err="1"/>
              <a:t>iomon_email.sh</a:t>
            </a:r>
            <a:r>
              <a:rPr lang="en-US" altLang="zh-CN" dirty="0"/>
              <a:t> &gt;&gt;/root/monitor/</a:t>
            </a:r>
            <a:r>
              <a:rPr lang="en-US" altLang="zh-CN" dirty="0" err="1"/>
              <a:t>iomon_email.log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2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/>
          <a:lstStyle/>
          <a:p>
            <a:r>
              <a:rPr lang="zh-CN" altLang="en-US" sz="7464" dirty="0">
                <a:latin typeface="Alibaba PuHuiTi B" panose="00020600040101010101" pitchFamily="18" charset="-122"/>
                <a:ea typeface="Alibaba PuHuiTi B" panose="00020600040101010101" pitchFamily="18" charset="-122"/>
                <a:cs typeface="Alibaba PuHuiTi B" panose="00020600040101010101" pitchFamily="18" charset="-122"/>
              </a:rPr>
              <a:t>图表使用说明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823CD-8117-F393-2887-3B3F4972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196" y="0"/>
            <a:ext cx="11328837" cy="67367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0D5A48-6ADB-88A6-CE0F-65A1C6FA908D}"/>
              </a:ext>
            </a:extLst>
          </p:cNvPr>
          <p:cNvSpPr txBox="1"/>
          <p:nvPr/>
        </p:nvSpPr>
        <p:spPr>
          <a:xfrm>
            <a:off x="1303060" y="2251439"/>
            <a:ext cx="127319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、显示一天的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IO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波动，直观显示业务高峰。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、鼠标点击某个业务高峰，使用滚轮可以缩放查看细节。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、点击上沿图例，可以显示或隐藏某个指标。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、右上工具栏可以保存当前显示为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PNG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格式图片。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、工具栏点击数据视图可以查看具体数据。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67B659-BD80-CDAF-6D7F-6B4DBE61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196" y="6588709"/>
            <a:ext cx="11328837" cy="712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36E302-3BFC-901F-A659-9C1CC27A3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7" y="5370330"/>
            <a:ext cx="11328837" cy="71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31904</TotalTime>
  <Words>703</Words>
  <Application>Microsoft Office PowerPoint</Application>
  <PresentationFormat>自定义</PresentationFormat>
  <Paragraphs>63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Alibaba PuHuiTi B</vt:lpstr>
      <vt:lpstr>-apple-system</vt:lpstr>
      <vt:lpstr>等线</vt:lpstr>
      <vt:lpstr>等线 Light</vt:lpstr>
      <vt:lpstr>Arial</vt:lpstr>
      <vt:lpstr>Calibri</vt:lpstr>
      <vt:lpstr>Lato Light</vt:lpstr>
      <vt:lpstr>Office Theme</vt:lpstr>
      <vt:lpstr>自定义设计方案</vt:lpstr>
      <vt:lpstr>PowerPoint 演示文稿</vt:lpstr>
      <vt:lpstr>使用dstat ,iostat监控服务器端IO</vt:lpstr>
      <vt:lpstr>Iostat指标含义</vt:lpstr>
      <vt:lpstr>解析监控日志为HTML图表</vt:lpstr>
      <vt:lpstr>图表使用说明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Daniel Wang</cp:lastModifiedBy>
  <cp:revision>2466</cp:revision>
  <dcterms:created xsi:type="dcterms:W3CDTF">2014-11-12T21:47:38Z</dcterms:created>
  <dcterms:modified xsi:type="dcterms:W3CDTF">2023-08-17T05:39:50Z</dcterms:modified>
  <cp:category/>
</cp:coreProperties>
</file>