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65" r:id="rId3"/>
    <p:sldId id="257" r:id="rId4"/>
    <p:sldId id="258" r:id="rId5"/>
    <p:sldId id="259" r:id="rId6"/>
    <p:sldId id="260" r:id="rId7"/>
    <p:sldId id="261"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4660"/>
  </p:normalViewPr>
  <p:slideViewPr>
    <p:cSldViewPr snapToGrid="0">
      <p:cViewPr varScale="1">
        <p:scale>
          <a:sx n="101" d="100"/>
          <a:sy n="101" d="100"/>
        </p:scale>
        <p:origin x="78"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3CEA45-ED4B-4D01-B061-435FC94904B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2810278442"/>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3CEA45-ED4B-4D01-B061-435FC94904BE}"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464644707"/>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3CEA45-ED4B-4D01-B061-435FC94904B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1232872180"/>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3CEA45-ED4B-4D01-B061-435FC94904B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5BE71-CA22-4B8F-93C2-8E0466DF91F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047322961"/>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3CEA45-ED4B-4D01-B061-435FC94904B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4111290504"/>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3CEA45-ED4B-4D01-B061-435FC94904BE}" type="datetimeFigureOut">
              <a:rPr lang="en-US" smtClean="0"/>
              <a:t>5/5/2022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1041331182"/>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3CEA45-ED4B-4D01-B061-435FC94904BE}" type="datetimeFigureOut">
              <a:rPr lang="en-US" smtClean="0"/>
              <a:t>5/5/2022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2728562461"/>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CEA45-ED4B-4D01-B061-435FC94904B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370854200"/>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CEA45-ED4B-4D01-B061-435FC94904B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2292634213"/>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CEA45-ED4B-4D01-B061-435FC94904B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376063985"/>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3CEA45-ED4B-4D01-B061-435FC94904B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2917997229"/>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3CEA45-ED4B-4D01-B061-435FC94904BE}"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925798706"/>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3CEA45-ED4B-4D01-B061-435FC94904BE}"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276961011"/>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63CEA45-ED4B-4D01-B061-435FC94904BE}" type="datetimeFigureOut">
              <a:rPr lang="en-US" smtClean="0"/>
              <a:t>5/5/2022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468880007"/>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3CEA45-ED4B-4D01-B061-435FC94904BE}" type="datetimeFigureOut">
              <a:rPr lang="en-US" smtClean="0"/>
              <a:t>5/5/2022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1022834806"/>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63CEA45-ED4B-4D01-B061-435FC94904BE}" type="datetimeFigureOut">
              <a:rPr lang="en-US" smtClean="0"/>
              <a:t>5/5/2022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3275946967"/>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3CEA45-ED4B-4D01-B061-435FC94904BE}"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5BE71-CA22-4B8F-93C2-8E0466DF91F7}" type="slidenum">
              <a:rPr lang="en-US" smtClean="0"/>
              <a:t>‹#›</a:t>
            </a:fld>
            <a:endParaRPr lang="en-US"/>
          </a:p>
        </p:txBody>
      </p:sp>
    </p:spTree>
    <p:extLst>
      <p:ext uri="{BB962C8B-B14F-4D97-AF65-F5344CB8AC3E}">
        <p14:creationId xmlns:p14="http://schemas.microsoft.com/office/powerpoint/2010/main" val="443826008"/>
      </p:ext>
    </p:extLst>
  </p:cSld>
  <p:clrMapOvr>
    <a:masterClrMapping/>
  </p:clrMapOvr>
  <p:transition spd="slow">
    <p:dissolve/>
    <p:sndAc>
      <p:stSnd>
        <p:snd r:embed="rId1" name="explode.wav"/>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3CEA45-ED4B-4D01-B061-435FC94904BE}" type="datetimeFigureOut">
              <a:rPr lang="en-US" smtClean="0"/>
              <a:t>5/5/2022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E5BE71-CA22-4B8F-93C2-8E0466DF91F7}" type="slidenum">
              <a:rPr lang="en-US" smtClean="0"/>
              <a:t>‹#›</a:t>
            </a:fld>
            <a:endParaRPr lang="en-US"/>
          </a:p>
        </p:txBody>
      </p:sp>
    </p:spTree>
    <p:extLst>
      <p:ext uri="{BB962C8B-B14F-4D97-AF65-F5344CB8AC3E}">
        <p14:creationId xmlns:p14="http://schemas.microsoft.com/office/powerpoint/2010/main" val="3403032620"/>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Lst>
  <p:transition spd="slow">
    <p:dissolve/>
    <p:sndAc>
      <p:stSnd>
        <p:snd r:embed="rId19" name="explode.wav"/>
      </p:stSnd>
    </p:sndAc>
  </p:transition>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0914"/>
            <a:ext cx="9144000" cy="1275008"/>
          </a:xfrm>
        </p:spPr>
        <p:txBody>
          <a:bodyPr>
            <a:normAutofit fontScale="90000"/>
          </a:bodyPr>
          <a:lstStyle/>
          <a:p>
            <a:r>
              <a:rPr lang="en-US" sz="4800" dirty="0" smtClean="0"/>
              <a:t>HUMAN COMPUTER INTERFACE </a:t>
            </a:r>
            <a:br>
              <a:rPr lang="en-US" sz="4800" dirty="0" smtClean="0"/>
            </a:br>
            <a:r>
              <a:rPr lang="en-US" sz="4800" dirty="0" smtClean="0"/>
              <a:t>OF A DRONE </a:t>
            </a:r>
            <a:endParaRPr lang="en-US" sz="4800" dirty="0"/>
          </a:p>
        </p:txBody>
      </p:sp>
      <p:sp>
        <p:nvSpPr>
          <p:cNvPr id="3" name="Subtitle 2"/>
          <p:cNvSpPr>
            <a:spLocks noGrp="1"/>
          </p:cNvSpPr>
          <p:nvPr>
            <p:ph type="subTitle" idx="1"/>
          </p:nvPr>
        </p:nvSpPr>
        <p:spPr>
          <a:xfrm>
            <a:off x="1524000" y="1687131"/>
            <a:ext cx="9144000" cy="4997003"/>
          </a:xfrm>
        </p:spPr>
        <p:txBody>
          <a:bodyPr/>
          <a:lstStyle/>
          <a:p>
            <a:endParaRPr lang="en-US" dirty="0"/>
          </a:p>
          <a:p>
            <a:r>
              <a:rPr lang="en-US" b="1" u="sng" dirty="0" smtClean="0">
                <a:solidFill>
                  <a:schemeClr val="tx1"/>
                </a:solidFill>
              </a:rPr>
              <a:t>WHAT IS A DRONE</a:t>
            </a:r>
          </a:p>
          <a:p>
            <a:endParaRPr lang="en-US" b="1" u="sng" dirty="0" smtClean="0"/>
          </a:p>
          <a:p>
            <a:r>
              <a:rPr lang="en-US" dirty="0" smtClean="0">
                <a:solidFill>
                  <a:schemeClr val="tx1"/>
                </a:solidFill>
              </a:rPr>
              <a:t>A drone is a IFO an identified flying object unmanned aircraft or ship that can navigate  </a:t>
            </a:r>
          </a:p>
          <a:p>
            <a:r>
              <a:rPr lang="en-US" dirty="0" smtClean="0">
                <a:solidFill>
                  <a:schemeClr val="tx1"/>
                </a:solidFill>
              </a:rPr>
              <a:t>Autonomously without human control or beyond line of sight</a:t>
            </a:r>
          </a:p>
          <a:p>
            <a:r>
              <a:rPr lang="en-US" dirty="0" smtClean="0">
                <a:solidFill>
                  <a:schemeClr val="tx1"/>
                </a:solidFill>
              </a:rPr>
              <a:t>It can also be guided remotely.</a:t>
            </a:r>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751" y="4072739"/>
            <a:ext cx="4145563" cy="2611395"/>
          </a:xfrm>
          <a:prstGeom prst="rect">
            <a:avLst/>
          </a:prstGeom>
        </p:spPr>
      </p:pic>
    </p:spTree>
    <p:extLst>
      <p:ext uri="{BB962C8B-B14F-4D97-AF65-F5344CB8AC3E}">
        <p14:creationId xmlns:p14="http://schemas.microsoft.com/office/powerpoint/2010/main" val="3220945766"/>
      </p:ext>
    </p:extLst>
  </p:cSld>
  <p:clrMapOvr>
    <a:masterClrMapping/>
  </p:clrMapOvr>
  <p:transition spd="slow">
    <p:dissolve/>
    <p:sndAc>
      <p:stSnd>
        <p:snd r:embed="rId2" name="explode.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THANK YOU&gt;</a:t>
            </a:r>
            <a:endParaRPr lang="en-US" dirty="0"/>
          </a:p>
        </p:txBody>
      </p:sp>
    </p:spTree>
    <p:extLst>
      <p:ext uri="{BB962C8B-B14F-4D97-AF65-F5344CB8AC3E}">
        <p14:creationId xmlns:p14="http://schemas.microsoft.com/office/powerpoint/2010/main" val="2069843035"/>
      </p:ext>
    </p:extLst>
  </p:cSld>
  <p:clrMapOvr>
    <a:masterClrMapping/>
  </p:clrMapOvr>
  <p:transition spd="slow">
    <p:dissolve/>
    <p:sndAc>
      <p:stSnd>
        <p:snd r:embed="rId2" name="explode.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44843"/>
            <a:ext cx="9404723" cy="1408405"/>
          </a:xfrm>
        </p:spPr>
        <p:txBody>
          <a:bodyPr/>
          <a:lstStyle/>
          <a:p>
            <a:r>
              <a:rPr lang="en-US" dirty="0" smtClean="0"/>
              <a:t>  WAR DRONES USED FOR SPYING.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4486" y="1202724"/>
            <a:ext cx="8534400" cy="5045676"/>
          </a:xfrm>
        </p:spPr>
      </p:pic>
    </p:spTree>
    <p:extLst>
      <p:ext uri="{BB962C8B-B14F-4D97-AF65-F5344CB8AC3E}">
        <p14:creationId xmlns:p14="http://schemas.microsoft.com/office/powerpoint/2010/main" val="1491779060"/>
      </p:ext>
    </p:extLst>
  </p:cSld>
  <p:clrMapOvr>
    <a:masterClrMapping/>
  </p:clrMapOvr>
  <p:transition spd="slow">
    <p:dissolve/>
    <p:sndAc>
      <p:stSnd>
        <p:snd r:embed="rId2" name="explode.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039" y="0"/>
            <a:ext cx="8671217" cy="1027488"/>
          </a:xfrm>
        </p:spPr>
        <p:txBody>
          <a:bodyPr>
            <a:normAutofit/>
          </a:bodyPr>
          <a:lstStyle/>
          <a:p>
            <a:r>
              <a:rPr lang="en-US" dirty="0" smtClean="0"/>
              <a:t>                       </a:t>
            </a:r>
            <a:r>
              <a:rPr lang="en-US" b="1" u="sng" dirty="0" smtClean="0"/>
              <a:t>INSIGHT</a:t>
            </a:r>
            <a:endParaRPr lang="en-US" b="1" u="sng" dirty="0"/>
          </a:p>
        </p:txBody>
      </p:sp>
      <p:sp>
        <p:nvSpPr>
          <p:cNvPr id="3" name="Content Placeholder 2"/>
          <p:cNvSpPr>
            <a:spLocks noGrp="1"/>
          </p:cNvSpPr>
          <p:nvPr>
            <p:ph idx="1"/>
          </p:nvPr>
        </p:nvSpPr>
        <p:spPr>
          <a:xfrm>
            <a:off x="707572" y="885371"/>
            <a:ext cx="10515600" cy="5248049"/>
          </a:xfrm>
        </p:spPr>
        <p:txBody>
          <a:bodyPr/>
          <a:lstStyle/>
          <a:p>
            <a:r>
              <a:rPr lang="en-US" dirty="0" smtClean="0"/>
              <a:t>Drones were initially for non civilian use but over the past 10 years they have become toys controlled by hobbyists. With both drone technology and computing hardware growing lighter, drones can now handle a payload sufficient to carry sensors and actuators this makes using drone interesting for user interface </a:t>
            </a:r>
          </a:p>
          <a:p>
            <a:r>
              <a:rPr lang="en-US" dirty="0" smtClean="0"/>
              <a:t>Drones can be used to research projects for carrying cameras screens and projectors providing a tactile surface  and their bare presence in 3D space.</a:t>
            </a:r>
          </a:p>
          <a:p>
            <a:r>
              <a:rPr lang="en-US" dirty="0" smtClean="0"/>
              <a:t>While the public currently perceives drones as dangerous, annoying and loud they are likely to gain social acceptance drones have taken the places of most human in working aspects </a:t>
            </a:r>
          </a:p>
          <a:p>
            <a:r>
              <a:rPr lang="en-US" dirty="0" smtClean="0"/>
              <a:t> drones are now being used to take pictures of landscapes high mountain another planets </a:t>
            </a:r>
            <a:r>
              <a:rPr lang="en-US" dirty="0" err="1" smtClean="0"/>
              <a:t>harzardious</a:t>
            </a:r>
            <a:r>
              <a:rPr lang="en-US" dirty="0" smtClean="0"/>
              <a:t> to humans</a:t>
            </a:r>
          </a:p>
          <a:p>
            <a:endParaRPr lang="en-US" dirty="0"/>
          </a:p>
        </p:txBody>
      </p:sp>
    </p:spTree>
    <p:extLst>
      <p:ext uri="{BB962C8B-B14F-4D97-AF65-F5344CB8AC3E}">
        <p14:creationId xmlns:p14="http://schemas.microsoft.com/office/powerpoint/2010/main" val="3969143067"/>
      </p:ext>
    </p:extLst>
  </p:cSld>
  <p:clrMapOvr>
    <a:masterClrMapping/>
  </p:clrMapOvr>
  <p:transition spd="slow">
    <p:dissolve/>
    <p:sndAc>
      <p:stSnd>
        <p:snd r:embed="rId2" name="explode.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39" y="188686"/>
            <a:ext cx="9404723" cy="653144"/>
          </a:xfrm>
        </p:spPr>
        <p:txBody>
          <a:bodyPr/>
          <a:lstStyle/>
          <a:p>
            <a:r>
              <a:rPr lang="en-US" dirty="0" smtClean="0"/>
              <a:t>   </a:t>
            </a:r>
            <a:r>
              <a:rPr lang="en-US" b="1" u="sng" dirty="0" smtClean="0"/>
              <a:t>Basic concept of the drone in HCI</a:t>
            </a:r>
            <a:endParaRPr lang="en-US" b="1" u="sng" dirty="0"/>
          </a:p>
        </p:txBody>
      </p:sp>
      <p:sp>
        <p:nvSpPr>
          <p:cNvPr id="3" name="Content Placeholder 2"/>
          <p:cNvSpPr>
            <a:spLocks noGrp="1"/>
          </p:cNvSpPr>
          <p:nvPr>
            <p:ph idx="1"/>
          </p:nvPr>
        </p:nvSpPr>
        <p:spPr>
          <a:xfrm>
            <a:off x="1103312" y="1320800"/>
            <a:ext cx="10595202" cy="4927599"/>
          </a:xfrm>
        </p:spPr>
        <p:txBody>
          <a:bodyPr/>
          <a:lstStyle/>
          <a:p>
            <a:r>
              <a:rPr lang="en-US" dirty="0" smtClean="0"/>
              <a:t> The most basic feature of a human drone interaction (HDI) is a user or system telling a drone to change its position with more intelligent system how one controls the drone changes </a:t>
            </a:r>
          </a:p>
          <a:p>
            <a:r>
              <a:rPr lang="en-US" dirty="0" smtClean="0"/>
              <a:t>Direct position control</a:t>
            </a:r>
          </a:p>
          <a:p>
            <a:r>
              <a:rPr lang="en-US" dirty="0" smtClean="0"/>
              <a:t>Absolute position control</a:t>
            </a:r>
          </a:p>
          <a:p>
            <a:r>
              <a:rPr lang="en-US" dirty="0" smtClean="0"/>
              <a:t>Relative position control</a:t>
            </a:r>
          </a:p>
          <a:p>
            <a:r>
              <a:rPr lang="en-US" dirty="0" smtClean="0"/>
              <a:t>Task oriented control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776" y="2265405"/>
            <a:ext cx="7038975" cy="4267199"/>
          </a:xfrm>
          <a:prstGeom prst="rect">
            <a:avLst/>
          </a:prstGeom>
        </p:spPr>
      </p:pic>
    </p:spTree>
    <p:extLst>
      <p:ext uri="{BB962C8B-B14F-4D97-AF65-F5344CB8AC3E}">
        <p14:creationId xmlns:p14="http://schemas.microsoft.com/office/powerpoint/2010/main" val="3210111599"/>
      </p:ext>
    </p:extLst>
  </p:cSld>
  <p:clrMapOvr>
    <a:masterClrMapping/>
  </p:clrMapOvr>
  <p:transition spd="slow">
    <p:dissolve/>
    <p:sndAc>
      <p:stSnd>
        <p:snd r:embed="rId2" name="explode.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t>Advantages of HCI in Drones </a:t>
            </a:r>
            <a:endParaRPr lang="en-US" b="1" u="sng" dirty="0"/>
          </a:p>
        </p:txBody>
      </p:sp>
      <p:sp>
        <p:nvSpPr>
          <p:cNvPr id="3" name="Content Placeholder 2"/>
          <p:cNvSpPr>
            <a:spLocks noGrp="1"/>
          </p:cNvSpPr>
          <p:nvPr>
            <p:ph idx="1"/>
          </p:nvPr>
        </p:nvSpPr>
        <p:spPr/>
        <p:txBody>
          <a:bodyPr/>
          <a:lstStyle/>
          <a:p>
            <a:r>
              <a:rPr lang="en-US" dirty="0" smtClean="0"/>
              <a:t>its serve a substitute for human in </a:t>
            </a:r>
            <a:r>
              <a:rPr lang="en-US" dirty="0" err="1" smtClean="0"/>
              <a:t>hazadious</a:t>
            </a:r>
            <a:r>
              <a:rPr lang="en-US" dirty="0" smtClean="0"/>
              <a:t> environments </a:t>
            </a:r>
            <a:r>
              <a:rPr lang="en-US" dirty="0" err="1" smtClean="0"/>
              <a:t>e.g</a:t>
            </a:r>
            <a:r>
              <a:rPr lang="en-US" dirty="0" smtClean="0"/>
              <a:t> other planets, high mountains.</a:t>
            </a:r>
          </a:p>
          <a:p>
            <a:r>
              <a:rPr lang="en-US" dirty="0" smtClean="0"/>
              <a:t>Drones can handle a payload to carry sensors and actuators</a:t>
            </a:r>
          </a:p>
          <a:p>
            <a:r>
              <a:rPr lang="en-US" dirty="0" smtClean="0"/>
              <a:t>Flying cameras, drones can be used for carrying a camera to any position and oriented in 3D space.</a:t>
            </a:r>
          </a:p>
          <a:p>
            <a:r>
              <a:rPr lang="en-US" dirty="0" smtClean="0"/>
              <a:t>Flying screens</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1025037755"/>
      </p:ext>
    </p:extLst>
  </p:cSld>
  <p:clrMapOvr>
    <a:masterClrMapping/>
  </p:clrMapOvr>
  <p:transition spd="slow">
    <p:dissolve/>
    <p:sndAc>
      <p:stSnd>
        <p:snd r:embed="rId2" name="explode.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9396"/>
          </a:xfrm>
        </p:spPr>
        <p:txBody>
          <a:bodyPr/>
          <a:lstStyle/>
          <a:p>
            <a:r>
              <a:rPr lang="en-US" b="1" u="sng" dirty="0" smtClean="0"/>
              <a:t>		Disadvantages of HCI in Drone</a:t>
            </a:r>
            <a:endParaRPr lang="en-US" b="1" u="sng" dirty="0"/>
          </a:p>
        </p:txBody>
      </p:sp>
      <p:sp>
        <p:nvSpPr>
          <p:cNvPr id="3" name="Content Placeholder 2"/>
          <p:cNvSpPr>
            <a:spLocks noGrp="1"/>
          </p:cNvSpPr>
          <p:nvPr>
            <p:ph idx="1"/>
          </p:nvPr>
        </p:nvSpPr>
        <p:spPr>
          <a:xfrm>
            <a:off x="1104293" y="1436914"/>
            <a:ext cx="10376507" cy="4971143"/>
          </a:xfrm>
        </p:spPr>
        <p:txBody>
          <a:bodyPr/>
          <a:lstStyle/>
          <a:p>
            <a:r>
              <a:rPr lang="en-US" dirty="0"/>
              <a:t> </a:t>
            </a:r>
            <a:r>
              <a:rPr lang="en-US" dirty="0" smtClean="0"/>
              <a:t>most drones are being used to spy on unsuspected individuals</a:t>
            </a:r>
          </a:p>
          <a:p>
            <a:r>
              <a:rPr lang="en-US" dirty="0" smtClean="0"/>
              <a:t>Human error (Logical error) can take place in the calculation of a drone </a:t>
            </a:r>
            <a:r>
              <a:rPr lang="en-US" dirty="0" err="1" smtClean="0"/>
              <a:t>e.g</a:t>
            </a:r>
            <a:r>
              <a:rPr lang="en-US" dirty="0" smtClean="0"/>
              <a:t> war drones can miscalculate target trajectory and fire at wrong locations </a:t>
            </a:r>
          </a:p>
          <a:p>
            <a:r>
              <a:rPr lang="en-US" dirty="0" smtClean="0"/>
              <a:t>You can spy on naked women </a:t>
            </a:r>
            <a:r>
              <a:rPr lang="en-US" dirty="0" err="1" smtClean="0"/>
              <a:t>tho</a:t>
            </a:r>
            <a:r>
              <a:rPr lang="en-US" dirty="0" smtClean="0"/>
              <a:t> because its widely accepted it and it can be used without caution for law enforcement </a:t>
            </a:r>
          </a:p>
          <a:p>
            <a:r>
              <a:rPr lang="en-US" dirty="0" smtClean="0"/>
              <a:t>Individuals can use it for various reason good or bad.</a:t>
            </a:r>
            <a:endParaRPr lang="en-US" dirty="0"/>
          </a:p>
        </p:txBody>
      </p:sp>
    </p:spTree>
    <p:extLst>
      <p:ext uri="{BB962C8B-B14F-4D97-AF65-F5344CB8AC3E}">
        <p14:creationId xmlns:p14="http://schemas.microsoft.com/office/powerpoint/2010/main" val="2191018520"/>
      </p:ext>
    </p:extLst>
  </p:cSld>
  <p:clrMapOvr>
    <a:masterClrMapping/>
  </p:clrMapOvr>
  <p:transition spd="slow">
    <p:dissolve/>
    <p:sndAc>
      <p:stSnd>
        <p:snd r:embed="rId2" name="explode.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control of a drone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3914" y="1606379"/>
            <a:ext cx="8715632" cy="4520578"/>
          </a:xfrm>
        </p:spPr>
      </p:pic>
    </p:spTree>
    <p:extLst>
      <p:ext uri="{BB962C8B-B14F-4D97-AF65-F5344CB8AC3E}">
        <p14:creationId xmlns:p14="http://schemas.microsoft.com/office/powerpoint/2010/main" val="656113091"/>
      </p:ext>
    </p:extLst>
  </p:cSld>
  <p:clrMapOvr>
    <a:masterClrMapping/>
  </p:clrMapOvr>
  <p:transition spd="slow">
    <p:dissolve/>
    <p:sndAc>
      <p:stSnd>
        <p:snd r:embed="rId2" name="explode.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human drone interface</a:t>
            </a:r>
            <a:endParaRPr lang="en-US" dirty="0"/>
          </a:p>
        </p:txBody>
      </p:sp>
      <p:sp>
        <p:nvSpPr>
          <p:cNvPr id="3" name="Content Placeholder 2"/>
          <p:cNvSpPr>
            <a:spLocks noGrp="1"/>
          </p:cNvSpPr>
          <p:nvPr>
            <p:ph idx="1"/>
          </p:nvPr>
        </p:nvSpPr>
        <p:spPr>
          <a:xfrm>
            <a:off x="1103312" y="1210962"/>
            <a:ext cx="8946541" cy="5037437"/>
          </a:xfrm>
        </p:spPr>
        <p:txBody>
          <a:bodyPr/>
          <a:lstStyle/>
          <a:p>
            <a:r>
              <a:rPr lang="en-US" dirty="0"/>
              <a:t>f</a:t>
            </a:r>
            <a:r>
              <a:rPr lang="en-US" dirty="0" smtClean="0"/>
              <a:t>or building and flying we need to pay attention to the drone and communication to other system </a:t>
            </a:r>
          </a:p>
          <a:p>
            <a:r>
              <a:rPr lang="en-US" dirty="0" smtClean="0"/>
              <a:t>When creating autonomous system for example when using the basic concept of drones in HCI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9846" y="2677395"/>
            <a:ext cx="6457950" cy="3484508"/>
          </a:xfrm>
          <a:prstGeom prst="rect">
            <a:avLst/>
          </a:prstGeom>
        </p:spPr>
      </p:pic>
    </p:spTree>
    <p:extLst>
      <p:ext uri="{BB962C8B-B14F-4D97-AF65-F5344CB8AC3E}">
        <p14:creationId xmlns:p14="http://schemas.microsoft.com/office/powerpoint/2010/main" val="4215208396"/>
      </p:ext>
    </p:extLst>
  </p:cSld>
  <p:clrMapOvr>
    <a:masterClrMapping/>
  </p:clrMapOvr>
  <p:transition spd="slow">
    <p:dissolve/>
    <p:sndAc>
      <p:stSnd>
        <p:snd r:embed="rId2" name="explode.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DRONE EQUIPPED WITH MISSILE BY THE U.S ARMY</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8627" y="2063771"/>
            <a:ext cx="8386119" cy="4213461"/>
          </a:xfrm>
        </p:spPr>
      </p:pic>
    </p:spTree>
    <p:extLst>
      <p:ext uri="{BB962C8B-B14F-4D97-AF65-F5344CB8AC3E}">
        <p14:creationId xmlns:p14="http://schemas.microsoft.com/office/powerpoint/2010/main" val="1574941416"/>
      </p:ext>
    </p:extLst>
  </p:cSld>
  <p:clrMapOvr>
    <a:masterClrMapping/>
  </p:clrMapOvr>
  <p:transition spd="slow">
    <p:dissolve/>
    <p:sndAc>
      <p:stSnd>
        <p:snd r:embed="rId2" name="explode.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191</TotalTime>
  <Words>404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HUMAN COMPUTER INTERFACE  OF A DRONE </vt:lpstr>
      <vt:lpstr>  WAR DRONES USED FOR SPYING.</vt:lpstr>
      <vt:lpstr>                       INSIGHT</vt:lpstr>
      <vt:lpstr>   Basic concept of the drone in HCI</vt:lpstr>
      <vt:lpstr>   Advantages of HCI in Drones </vt:lpstr>
      <vt:lpstr>  Disadvantages of HCI in Drone</vt:lpstr>
      <vt:lpstr>Remote control of a drone</vt:lpstr>
      <vt:lpstr>Prototyping human drone interface</vt:lpstr>
      <vt:lpstr>DRONE EQUIPPED WITH MISSILE BY THE U.S ARMY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INTERFACE  OF A DRONE</dc:title>
  <dc:creator>HP</dc:creator>
  <cp:lastModifiedBy>HP</cp:lastModifiedBy>
  <cp:revision>17</cp:revision>
  <dcterms:created xsi:type="dcterms:W3CDTF">2022-05-04T08:13:42Z</dcterms:created>
  <dcterms:modified xsi:type="dcterms:W3CDTF">2022-05-05T07:41:03Z</dcterms:modified>
</cp:coreProperties>
</file>