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dl.bintray.com/xquartz/downloads/XQuartz-2.7.11.dmg" TargetMode="External"/><Relationship Id="rId1" Type="http://schemas.openxmlformats.org/officeDocument/2006/relationships/hyperlink" Target="https://www.xquartz.org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www.xquartz.org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hyperlink" Target="https://dl.bintray.com/xquartz/downloads/XQuartz-2.7.11.dmg" TargetMode="External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63F79-D36F-4FB6-A58D-21A38A1FBF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FA1E69-F4AA-4D7D-8CC9-208976D99522}">
      <dgm:prSet/>
      <dgm:spPr/>
      <dgm:t>
        <a:bodyPr/>
        <a:lstStyle/>
        <a:p>
          <a:r>
            <a:rPr lang="en-US"/>
            <a:t>pirana_2.9.8_MacOSX.dmg</a:t>
          </a:r>
        </a:p>
      </dgm:t>
    </dgm:pt>
    <dgm:pt modelId="{091E6F85-E0F1-45C9-BE8E-761618DB922F}" type="parTrans" cxnId="{F47519C0-5375-4428-B5A9-7F4D5E1E3C61}">
      <dgm:prSet/>
      <dgm:spPr/>
      <dgm:t>
        <a:bodyPr/>
        <a:lstStyle/>
        <a:p>
          <a:endParaRPr lang="en-US"/>
        </a:p>
      </dgm:t>
    </dgm:pt>
    <dgm:pt modelId="{394F7400-1752-4F54-901F-4489E9102A96}" type="sibTrans" cxnId="{F47519C0-5375-4428-B5A9-7F4D5E1E3C61}">
      <dgm:prSet/>
      <dgm:spPr/>
      <dgm:t>
        <a:bodyPr/>
        <a:lstStyle/>
        <a:p>
          <a:endParaRPr lang="en-US"/>
        </a:p>
      </dgm:t>
    </dgm:pt>
    <dgm:pt modelId="{495AE074-57A5-43E3-BDF0-3187D9997066}">
      <dgm:prSet/>
      <dgm:spPr/>
      <dgm:t>
        <a:bodyPr/>
        <a:lstStyle/>
        <a:p>
          <a:r>
            <a:rPr lang="en-US"/>
            <a:t>Xquartz</a:t>
          </a:r>
        </a:p>
      </dgm:t>
    </dgm:pt>
    <dgm:pt modelId="{1F89C7B1-C7C9-49AA-95E8-9E74AB5E366D}" type="parTrans" cxnId="{BEE4D228-3239-48A1-BCA0-25D07DBE2D7B}">
      <dgm:prSet/>
      <dgm:spPr/>
      <dgm:t>
        <a:bodyPr/>
        <a:lstStyle/>
        <a:p>
          <a:endParaRPr lang="en-US"/>
        </a:p>
      </dgm:t>
    </dgm:pt>
    <dgm:pt modelId="{F3507A56-647F-4125-8517-03B6ABA36668}" type="sibTrans" cxnId="{BEE4D228-3239-48A1-BCA0-25D07DBE2D7B}">
      <dgm:prSet/>
      <dgm:spPr/>
      <dgm:t>
        <a:bodyPr/>
        <a:lstStyle/>
        <a:p>
          <a:endParaRPr lang="en-US"/>
        </a:p>
      </dgm:t>
    </dgm:pt>
    <dgm:pt modelId="{E30245BA-C8FA-43CB-B8FF-43C29365FB0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https://www.xquartz.org/</a:t>
          </a:r>
          <a:endParaRPr lang="en-US"/>
        </a:p>
      </dgm:t>
    </dgm:pt>
    <dgm:pt modelId="{8725A294-0404-4C7D-8705-897940DD3540}" type="parTrans" cxnId="{D7B09BE2-38DE-457B-B7AF-7FE4CA9C6C1C}">
      <dgm:prSet/>
      <dgm:spPr/>
      <dgm:t>
        <a:bodyPr/>
        <a:lstStyle/>
        <a:p>
          <a:endParaRPr lang="en-US"/>
        </a:p>
      </dgm:t>
    </dgm:pt>
    <dgm:pt modelId="{5CFD51BC-A037-48DD-9004-FEC8B5B13788}" type="sibTrans" cxnId="{D7B09BE2-38DE-457B-B7AF-7FE4CA9C6C1C}">
      <dgm:prSet/>
      <dgm:spPr/>
      <dgm:t>
        <a:bodyPr/>
        <a:lstStyle/>
        <a:p>
          <a:endParaRPr lang="en-US"/>
        </a:p>
      </dgm:t>
    </dgm:pt>
    <dgm:pt modelId="{EA1BA760-66C5-4295-9FF5-F978006C65D6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https://dl.bintray.com/xquartz/downloads/XQuartz-2.7.11.dmg</a:t>
          </a:r>
          <a:endParaRPr lang="en-US"/>
        </a:p>
      </dgm:t>
    </dgm:pt>
    <dgm:pt modelId="{DA59135E-E888-43A5-9DEB-AE0B01EEB19C}" type="parTrans" cxnId="{4C720B72-636D-49C0-BB04-C9CCFCFCA3D7}">
      <dgm:prSet/>
      <dgm:spPr/>
      <dgm:t>
        <a:bodyPr/>
        <a:lstStyle/>
        <a:p>
          <a:endParaRPr lang="en-US"/>
        </a:p>
      </dgm:t>
    </dgm:pt>
    <dgm:pt modelId="{95A4F03C-B840-4BE8-A97F-108875D82399}" type="sibTrans" cxnId="{4C720B72-636D-49C0-BB04-C9CCFCFCA3D7}">
      <dgm:prSet/>
      <dgm:spPr/>
      <dgm:t>
        <a:bodyPr/>
        <a:lstStyle/>
        <a:p>
          <a:endParaRPr lang="en-US"/>
        </a:p>
      </dgm:t>
    </dgm:pt>
    <dgm:pt modelId="{5D7F0E58-5B92-4472-901E-39E75C20164D}" type="pres">
      <dgm:prSet presAssocID="{A3663F79-D36F-4FB6-A58D-21A38A1FBF52}" presName="root" presStyleCnt="0">
        <dgm:presLayoutVars>
          <dgm:dir/>
          <dgm:resizeHandles val="exact"/>
        </dgm:presLayoutVars>
      </dgm:prSet>
      <dgm:spPr/>
    </dgm:pt>
    <dgm:pt modelId="{B4696E05-E686-4A3E-BF90-8016649822CD}" type="pres">
      <dgm:prSet presAssocID="{39FA1E69-F4AA-4D7D-8CC9-208976D99522}" presName="compNode" presStyleCnt="0"/>
      <dgm:spPr/>
    </dgm:pt>
    <dgm:pt modelId="{1F484048-2DF6-448E-A8D1-4C4C5C269B32}" type="pres">
      <dgm:prSet presAssocID="{39FA1E69-F4AA-4D7D-8CC9-208976D99522}" presName="bgRect" presStyleLbl="bgShp" presStyleIdx="0" presStyleCnt="4"/>
      <dgm:spPr/>
    </dgm:pt>
    <dgm:pt modelId="{8BFD94FF-EC3B-48E6-B773-1DB90133BACC}" type="pres">
      <dgm:prSet presAssocID="{39FA1E69-F4AA-4D7D-8CC9-208976D99522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388DC0D-D1E2-42CA-A4AF-5DCE0628E43D}" type="pres">
      <dgm:prSet presAssocID="{39FA1E69-F4AA-4D7D-8CC9-208976D99522}" presName="spaceRect" presStyleCnt="0"/>
      <dgm:spPr/>
    </dgm:pt>
    <dgm:pt modelId="{747684B7-C799-4EDE-8A3C-A2D170346E6C}" type="pres">
      <dgm:prSet presAssocID="{39FA1E69-F4AA-4D7D-8CC9-208976D99522}" presName="parTx" presStyleLbl="revTx" presStyleIdx="0" presStyleCnt="4">
        <dgm:presLayoutVars>
          <dgm:chMax val="0"/>
          <dgm:chPref val="0"/>
        </dgm:presLayoutVars>
      </dgm:prSet>
      <dgm:spPr/>
    </dgm:pt>
    <dgm:pt modelId="{6DCC46D0-12DC-4959-8631-B4623177E865}" type="pres">
      <dgm:prSet presAssocID="{394F7400-1752-4F54-901F-4489E9102A96}" presName="sibTrans" presStyleCnt="0"/>
      <dgm:spPr/>
    </dgm:pt>
    <dgm:pt modelId="{B62341A1-F6E3-436D-AD17-9B6C44FE7D90}" type="pres">
      <dgm:prSet presAssocID="{495AE074-57A5-43E3-BDF0-3187D9997066}" presName="compNode" presStyleCnt="0"/>
      <dgm:spPr/>
    </dgm:pt>
    <dgm:pt modelId="{719E012E-A83C-495B-8315-2BEBDB348BE4}" type="pres">
      <dgm:prSet presAssocID="{495AE074-57A5-43E3-BDF0-3187D9997066}" presName="bgRect" presStyleLbl="bgShp" presStyleIdx="1" presStyleCnt="4"/>
      <dgm:spPr/>
    </dgm:pt>
    <dgm:pt modelId="{9A0987F9-C93B-4637-8F1A-FB059F4D944A}" type="pres">
      <dgm:prSet presAssocID="{495AE074-57A5-43E3-BDF0-3187D9997066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50BF01B-5DD6-4F40-954F-C293A533DCA4}" type="pres">
      <dgm:prSet presAssocID="{495AE074-57A5-43E3-BDF0-3187D9997066}" presName="spaceRect" presStyleCnt="0"/>
      <dgm:spPr/>
    </dgm:pt>
    <dgm:pt modelId="{C7D81A13-43A0-4DC3-92B0-D474EF840F30}" type="pres">
      <dgm:prSet presAssocID="{495AE074-57A5-43E3-BDF0-3187D9997066}" presName="parTx" presStyleLbl="revTx" presStyleIdx="1" presStyleCnt="4">
        <dgm:presLayoutVars>
          <dgm:chMax val="0"/>
          <dgm:chPref val="0"/>
        </dgm:presLayoutVars>
      </dgm:prSet>
      <dgm:spPr/>
    </dgm:pt>
    <dgm:pt modelId="{515B77A4-48A9-4ACC-9A54-4EA94F1C33E3}" type="pres">
      <dgm:prSet presAssocID="{F3507A56-647F-4125-8517-03B6ABA36668}" presName="sibTrans" presStyleCnt="0"/>
      <dgm:spPr/>
    </dgm:pt>
    <dgm:pt modelId="{D892D425-9A85-4EB0-BB59-2BBECD715DB2}" type="pres">
      <dgm:prSet presAssocID="{E30245BA-C8FA-43CB-B8FF-43C29365FB07}" presName="compNode" presStyleCnt="0"/>
      <dgm:spPr/>
    </dgm:pt>
    <dgm:pt modelId="{6453735E-5665-4FF0-8D40-F597356049FC}" type="pres">
      <dgm:prSet presAssocID="{E30245BA-C8FA-43CB-B8FF-43C29365FB07}" presName="bgRect" presStyleLbl="bgShp" presStyleIdx="2" presStyleCnt="4"/>
      <dgm:spPr/>
    </dgm:pt>
    <dgm:pt modelId="{71AD8393-C709-4AE0-BBB6-2B49CB65A4F7}" type="pres">
      <dgm:prSet presAssocID="{E30245BA-C8FA-43CB-B8FF-43C29365FB07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9DF82DE-266A-43CA-B28B-0B37AB840323}" type="pres">
      <dgm:prSet presAssocID="{E30245BA-C8FA-43CB-B8FF-43C29365FB07}" presName="spaceRect" presStyleCnt="0"/>
      <dgm:spPr/>
    </dgm:pt>
    <dgm:pt modelId="{0CA6E12A-88F7-40F4-AEB7-620A96098DC9}" type="pres">
      <dgm:prSet presAssocID="{E30245BA-C8FA-43CB-B8FF-43C29365FB07}" presName="parTx" presStyleLbl="revTx" presStyleIdx="2" presStyleCnt="4">
        <dgm:presLayoutVars>
          <dgm:chMax val="0"/>
          <dgm:chPref val="0"/>
        </dgm:presLayoutVars>
      </dgm:prSet>
      <dgm:spPr/>
    </dgm:pt>
    <dgm:pt modelId="{90F4930C-93E9-4293-8E6D-46EB03A05203}" type="pres">
      <dgm:prSet presAssocID="{5CFD51BC-A037-48DD-9004-FEC8B5B13788}" presName="sibTrans" presStyleCnt="0"/>
      <dgm:spPr/>
    </dgm:pt>
    <dgm:pt modelId="{62A5CA9E-05CB-4DA8-BD96-FDFDF73B9A19}" type="pres">
      <dgm:prSet presAssocID="{EA1BA760-66C5-4295-9FF5-F978006C65D6}" presName="compNode" presStyleCnt="0"/>
      <dgm:spPr/>
    </dgm:pt>
    <dgm:pt modelId="{CEDAB923-7EF2-46C3-BDCA-2D362AA4A57D}" type="pres">
      <dgm:prSet presAssocID="{EA1BA760-66C5-4295-9FF5-F978006C65D6}" presName="bgRect" presStyleLbl="bgShp" presStyleIdx="3" presStyleCnt="4"/>
      <dgm:spPr/>
    </dgm:pt>
    <dgm:pt modelId="{10750D96-8C76-4DBC-84E6-11D15EE4536E}" type="pres">
      <dgm:prSet presAssocID="{EA1BA760-66C5-4295-9FF5-F978006C65D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72D36822-8687-4815-8306-A4026A45EA0B}" type="pres">
      <dgm:prSet presAssocID="{EA1BA760-66C5-4295-9FF5-F978006C65D6}" presName="spaceRect" presStyleCnt="0"/>
      <dgm:spPr/>
    </dgm:pt>
    <dgm:pt modelId="{E5815E88-1C4B-4817-98AA-3152C7AB1377}" type="pres">
      <dgm:prSet presAssocID="{EA1BA760-66C5-4295-9FF5-F978006C65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F91802-F7EC-4BD1-96BD-2F36CFAE822E}" type="presOf" srcId="{495AE074-57A5-43E3-BDF0-3187D9997066}" destId="{C7D81A13-43A0-4DC3-92B0-D474EF840F30}" srcOrd="0" destOrd="0" presId="urn:microsoft.com/office/officeart/2018/2/layout/IconVerticalSolidList"/>
    <dgm:cxn modelId="{DA926020-CF2D-43BA-9D33-655F61056D57}" type="presOf" srcId="{E30245BA-C8FA-43CB-B8FF-43C29365FB07}" destId="{0CA6E12A-88F7-40F4-AEB7-620A96098DC9}" srcOrd="0" destOrd="0" presId="urn:microsoft.com/office/officeart/2018/2/layout/IconVerticalSolidList"/>
    <dgm:cxn modelId="{BEE4D228-3239-48A1-BCA0-25D07DBE2D7B}" srcId="{A3663F79-D36F-4FB6-A58D-21A38A1FBF52}" destId="{495AE074-57A5-43E3-BDF0-3187D9997066}" srcOrd="1" destOrd="0" parTransId="{1F89C7B1-C7C9-49AA-95E8-9E74AB5E366D}" sibTransId="{F3507A56-647F-4125-8517-03B6ABA36668}"/>
    <dgm:cxn modelId="{B2481033-B646-416A-AE99-5DD175CFDB91}" type="presOf" srcId="{A3663F79-D36F-4FB6-A58D-21A38A1FBF52}" destId="{5D7F0E58-5B92-4472-901E-39E75C20164D}" srcOrd="0" destOrd="0" presId="urn:microsoft.com/office/officeart/2018/2/layout/IconVerticalSolidList"/>
    <dgm:cxn modelId="{4C720B72-636D-49C0-BB04-C9CCFCFCA3D7}" srcId="{A3663F79-D36F-4FB6-A58D-21A38A1FBF52}" destId="{EA1BA760-66C5-4295-9FF5-F978006C65D6}" srcOrd="3" destOrd="0" parTransId="{DA59135E-E888-43A5-9DEB-AE0B01EEB19C}" sibTransId="{95A4F03C-B840-4BE8-A97F-108875D82399}"/>
    <dgm:cxn modelId="{46D85F8C-05F5-4BE6-ABDB-3161739771DE}" type="presOf" srcId="{EA1BA760-66C5-4295-9FF5-F978006C65D6}" destId="{E5815E88-1C4B-4817-98AA-3152C7AB1377}" srcOrd="0" destOrd="0" presId="urn:microsoft.com/office/officeart/2018/2/layout/IconVerticalSolidList"/>
    <dgm:cxn modelId="{F47519C0-5375-4428-B5A9-7F4D5E1E3C61}" srcId="{A3663F79-D36F-4FB6-A58D-21A38A1FBF52}" destId="{39FA1E69-F4AA-4D7D-8CC9-208976D99522}" srcOrd="0" destOrd="0" parTransId="{091E6F85-E0F1-45C9-BE8E-761618DB922F}" sibTransId="{394F7400-1752-4F54-901F-4489E9102A96}"/>
    <dgm:cxn modelId="{B20687E1-217D-4901-A4FF-1F010AE90A73}" type="presOf" srcId="{39FA1E69-F4AA-4D7D-8CC9-208976D99522}" destId="{747684B7-C799-4EDE-8A3C-A2D170346E6C}" srcOrd="0" destOrd="0" presId="urn:microsoft.com/office/officeart/2018/2/layout/IconVerticalSolidList"/>
    <dgm:cxn modelId="{D7B09BE2-38DE-457B-B7AF-7FE4CA9C6C1C}" srcId="{A3663F79-D36F-4FB6-A58D-21A38A1FBF52}" destId="{E30245BA-C8FA-43CB-B8FF-43C29365FB07}" srcOrd="2" destOrd="0" parTransId="{8725A294-0404-4C7D-8705-897940DD3540}" sibTransId="{5CFD51BC-A037-48DD-9004-FEC8B5B13788}"/>
    <dgm:cxn modelId="{0163ECC2-4534-419D-83D4-DC21377F2ED2}" type="presParOf" srcId="{5D7F0E58-5B92-4472-901E-39E75C20164D}" destId="{B4696E05-E686-4A3E-BF90-8016649822CD}" srcOrd="0" destOrd="0" presId="urn:microsoft.com/office/officeart/2018/2/layout/IconVerticalSolidList"/>
    <dgm:cxn modelId="{5338F6CF-9ADD-4101-AA65-CA7F6B5B8CF3}" type="presParOf" srcId="{B4696E05-E686-4A3E-BF90-8016649822CD}" destId="{1F484048-2DF6-448E-A8D1-4C4C5C269B32}" srcOrd="0" destOrd="0" presId="urn:microsoft.com/office/officeart/2018/2/layout/IconVerticalSolidList"/>
    <dgm:cxn modelId="{DE6C1EAB-F867-4115-B332-2E0187CEA64E}" type="presParOf" srcId="{B4696E05-E686-4A3E-BF90-8016649822CD}" destId="{8BFD94FF-EC3B-48E6-B773-1DB90133BACC}" srcOrd="1" destOrd="0" presId="urn:microsoft.com/office/officeart/2018/2/layout/IconVerticalSolidList"/>
    <dgm:cxn modelId="{044CD7C8-EF57-42CB-8EF4-954E71881F1B}" type="presParOf" srcId="{B4696E05-E686-4A3E-BF90-8016649822CD}" destId="{F388DC0D-D1E2-42CA-A4AF-5DCE0628E43D}" srcOrd="2" destOrd="0" presId="urn:microsoft.com/office/officeart/2018/2/layout/IconVerticalSolidList"/>
    <dgm:cxn modelId="{61861018-7133-4373-9D3E-D93A7DEB9C20}" type="presParOf" srcId="{B4696E05-E686-4A3E-BF90-8016649822CD}" destId="{747684B7-C799-4EDE-8A3C-A2D170346E6C}" srcOrd="3" destOrd="0" presId="urn:microsoft.com/office/officeart/2018/2/layout/IconVerticalSolidList"/>
    <dgm:cxn modelId="{F1786B73-716C-4D50-B97B-D48972969AAB}" type="presParOf" srcId="{5D7F0E58-5B92-4472-901E-39E75C20164D}" destId="{6DCC46D0-12DC-4959-8631-B4623177E865}" srcOrd="1" destOrd="0" presId="urn:microsoft.com/office/officeart/2018/2/layout/IconVerticalSolidList"/>
    <dgm:cxn modelId="{C443DCBF-23DA-4906-A3E3-A142695B6E92}" type="presParOf" srcId="{5D7F0E58-5B92-4472-901E-39E75C20164D}" destId="{B62341A1-F6E3-436D-AD17-9B6C44FE7D90}" srcOrd="2" destOrd="0" presId="urn:microsoft.com/office/officeart/2018/2/layout/IconVerticalSolidList"/>
    <dgm:cxn modelId="{385E21F5-C60B-42B0-9D9E-D18BCBA10531}" type="presParOf" srcId="{B62341A1-F6E3-436D-AD17-9B6C44FE7D90}" destId="{719E012E-A83C-495B-8315-2BEBDB348BE4}" srcOrd="0" destOrd="0" presId="urn:microsoft.com/office/officeart/2018/2/layout/IconVerticalSolidList"/>
    <dgm:cxn modelId="{D0BA3839-A679-4AC5-AA7C-1F4738763707}" type="presParOf" srcId="{B62341A1-F6E3-436D-AD17-9B6C44FE7D90}" destId="{9A0987F9-C93B-4637-8F1A-FB059F4D944A}" srcOrd="1" destOrd="0" presId="urn:microsoft.com/office/officeart/2018/2/layout/IconVerticalSolidList"/>
    <dgm:cxn modelId="{18F7791C-FEB1-40BE-AFDB-810597254AED}" type="presParOf" srcId="{B62341A1-F6E3-436D-AD17-9B6C44FE7D90}" destId="{050BF01B-5DD6-4F40-954F-C293A533DCA4}" srcOrd="2" destOrd="0" presId="urn:microsoft.com/office/officeart/2018/2/layout/IconVerticalSolidList"/>
    <dgm:cxn modelId="{30266264-DC67-48B5-AF11-EF78BEEBE981}" type="presParOf" srcId="{B62341A1-F6E3-436D-AD17-9B6C44FE7D90}" destId="{C7D81A13-43A0-4DC3-92B0-D474EF840F30}" srcOrd="3" destOrd="0" presId="urn:microsoft.com/office/officeart/2018/2/layout/IconVerticalSolidList"/>
    <dgm:cxn modelId="{91A1773E-C219-4623-BD74-AD159296CB6F}" type="presParOf" srcId="{5D7F0E58-5B92-4472-901E-39E75C20164D}" destId="{515B77A4-48A9-4ACC-9A54-4EA94F1C33E3}" srcOrd="3" destOrd="0" presId="urn:microsoft.com/office/officeart/2018/2/layout/IconVerticalSolidList"/>
    <dgm:cxn modelId="{147C0A2E-2B27-428F-BC12-6F7D267860E7}" type="presParOf" srcId="{5D7F0E58-5B92-4472-901E-39E75C20164D}" destId="{D892D425-9A85-4EB0-BB59-2BBECD715DB2}" srcOrd="4" destOrd="0" presId="urn:microsoft.com/office/officeart/2018/2/layout/IconVerticalSolidList"/>
    <dgm:cxn modelId="{3373E1ED-A65B-41A2-8CD3-CFC5593F1337}" type="presParOf" srcId="{D892D425-9A85-4EB0-BB59-2BBECD715DB2}" destId="{6453735E-5665-4FF0-8D40-F597356049FC}" srcOrd="0" destOrd="0" presId="urn:microsoft.com/office/officeart/2018/2/layout/IconVerticalSolidList"/>
    <dgm:cxn modelId="{CFAF8FCA-CEED-4151-8DB3-139A44F75F04}" type="presParOf" srcId="{D892D425-9A85-4EB0-BB59-2BBECD715DB2}" destId="{71AD8393-C709-4AE0-BBB6-2B49CB65A4F7}" srcOrd="1" destOrd="0" presId="urn:microsoft.com/office/officeart/2018/2/layout/IconVerticalSolidList"/>
    <dgm:cxn modelId="{DED1D84B-D677-4F70-8272-801E845715AC}" type="presParOf" srcId="{D892D425-9A85-4EB0-BB59-2BBECD715DB2}" destId="{A9DF82DE-266A-43CA-B28B-0B37AB840323}" srcOrd="2" destOrd="0" presId="urn:microsoft.com/office/officeart/2018/2/layout/IconVerticalSolidList"/>
    <dgm:cxn modelId="{701044B6-BD17-4292-BDAA-ABC11D15F57B}" type="presParOf" srcId="{D892D425-9A85-4EB0-BB59-2BBECD715DB2}" destId="{0CA6E12A-88F7-40F4-AEB7-620A96098DC9}" srcOrd="3" destOrd="0" presId="urn:microsoft.com/office/officeart/2018/2/layout/IconVerticalSolidList"/>
    <dgm:cxn modelId="{21E0D041-B605-465A-A123-751A2262FDB6}" type="presParOf" srcId="{5D7F0E58-5B92-4472-901E-39E75C20164D}" destId="{90F4930C-93E9-4293-8E6D-46EB03A05203}" srcOrd="5" destOrd="0" presId="urn:microsoft.com/office/officeart/2018/2/layout/IconVerticalSolidList"/>
    <dgm:cxn modelId="{B447AD1D-2419-4B76-80D5-FE31240532F6}" type="presParOf" srcId="{5D7F0E58-5B92-4472-901E-39E75C20164D}" destId="{62A5CA9E-05CB-4DA8-BD96-FDFDF73B9A19}" srcOrd="6" destOrd="0" presId="urn:microsoft.com/office/officeart/2018/2/layout/IconVerticalSolidList"/>
    <dgm:cxn modelId="{55A55E1E-9422-4A52-9D29-FD122693B987}" type="presParOf" srcId="{62A5CA9E-05CB-4DA8-BD96-FDFDF73B9A19}" destId="{CEDAB923-7EF2-46C3-BDCA-2D362AA4A57D}" srcOrd="0" destOrd="0" presId="urn:microsoft.com/office/officeart/2018/2/layout/IconVerticalSolidList"/>
    <dgm:cxn modelId="{6C170CD3-8970-4598-983A-DED8855198C6}" type="presParOf" srcId="{62A5CA9E-05CB-4DA8-BD96-FDFDF73B9A19}" destId="{10750D96-8C76-4DBC-84E6-11D15EE4536E}" srcOrd="1" destOrd="0" presId="urn:microsoft.com/office/officeart/2018/2/layout/IconVerticalSolidList"/>
    <dgm:cxn modelId="{40A8DDE5-B3AD-438B-9771-BE37B9AE3796}" type="presParOf" srcId="{62A5CA9E-05CB-4DA8-BD96-FDFDF73B9A19}" destId="{72D36822-8687-4815-8306-A4026A45EA0B}" srcOrd="2" destOrd="0" presId="urn:microsoft.com/office/officeart/2018/2/layout/IconVerticalSolidList"/>
    <dgm:cxn modelId="{71B7A608-8D66-4413-8A34-65C9C6796E1C}" type="presParOf" srcId="{62A5CA9E-05CB-4DA8-BD96-FDFDF73B9A19}" destId="{E5815E88-1C4B-4817-98AA-3152C7AB13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84048-2DF6-448E-A8D1-4C4C5C269B3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D94FF-EC3B-48E6-B773-1DB90133BAC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684B7-C799-4EDE-8A3C-A2D170346E6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pirana_2.9.8_MacOSX.dmg</a:t>
          </a:r>
        </a:p>
      </dsp:txBody>
      <dsp:txXfrm>
        <a:off x="1429899" y="2442"/>
        <a:ext cx="5083704" cy="1238008"/>
      </dsp:txXfrm>
    </dsp:sp>
    <dsp:sp modelId="{719E012E-A83C-495B-8315-2BEBDB348BE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987F9-C93B-4637-8F1A-FB059F4D944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81A13-43A0-4DC3-92B0-D474EF840F3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Xquartz</a:t>
          </a:r>
        </a:p>
      </dsp:txBody>
      <dsp:txXfrm>
        <a:off x="1429899" y="1549953"/>
        <a:ext cx="5083704" cy="1238008"/>
      </dsp:txXfrm>
    </dsp:sp>
    <dsp:sp modelId="{6453735E-5665-4FF0-8D40-F597356049F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D8393-C709-4AE0-BBB6-2B49CB65A4F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6E12A-88F7-40F4-AEB7-620A96098DC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7"/>
            </a:rPr>
            <a:t>https://www.xquartz.org/</a:t>
          </a:r>
          <a:endParaRPr lang="en-US" sz="1500" kern="1200"/>
        </a:p>
      </dsp:txBody>
      <dsp:txXfrm>
        <a:off x="1429899" y="3097464"/>
        <a:ext cx="5083704" cy="1238008"/>
      </dsp:txXfrm>
    </dsp:sp>
    <dsp:sp modelId="{CEDAB923-7EF2-46C3-BDCA-2D362AA4A57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50D96-8C76-4DBC-84E6-11D15EE4536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15E88-1C4B-4817-98AA-3152C7AB137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0"/>
            </a:rPr>
            <a:t>https://dl.bintray.com/xquartz/downloads/XQuartz-2.7.11.dmg</a:t>
          </a:r>
          <a:endParaRPr lang="en-US" sz="15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B235-0719-8247-8B06-401736F1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81AA-58A7-FB43-AA9D-4992A547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73A0-D028-E449-B209-7DAB83F7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409F-BFE2-FE46-AB8B-05A83ECF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8A2-25D0-0C49-ABA8-B5F2857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982B-BCF9-404A-B7AE-00BCEE49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ED677-22DC-DB4C-B545-C91A8FE00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2AF4-3090-3345-933C-FA0B68F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8D6-828F-9B4B-8E09-4DC766BC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B7A-281D-B044-8512-FCD05511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8D21A-7676-CA40-AC54-3C4E1A474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5726-212B-8849-8558-1956B3AE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1A94-BAF1-B840-B743-B7F4BD9C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CD0C-C99F-FF4A-9DCC-AA96276E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8705-22FA-CF40-BB2C-BD253D52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5E43-F543-D346-A1FB-0D97F99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8F62-2EF4-FA4B-BA8E-9A52E5E2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47F1-2C31-9049-8DBA-599A62FF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745B-A246-7F43-B326-3E616AA3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21F0-EC02-B046-BD24-2DF66A0C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D373-CB3A-A34F-9A4B-0E70556D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9139-8635-2943-B2C5-42A8EB79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13A6-AF7C-F44D-AD18-4B3BA78B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004A-1748-DB43-92EF-433B068E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CAB-0BC2-234C-9B36-53415E4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D33-2FED-704E-B14B-421938E7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0C0B-4F87-294F-AB6E-412555014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1618-A279-8648-B1C1-47CD083B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0B86-2982-3A41-BC6E-160FB355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33D1-B0B0-0548-8A42-CCC0604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A3AE9-125F-974B-9CF1-8E039EF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31D8-EF76-E945-B0ED-B0BB3BB2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A2B33-A52A-7748-A9F6-51F377B8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D6BB2-825D-6147-AE01-BCDE1368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F18B5-824B-624E-BF9E-BBDD5F5BD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AC9FA-D5C7-A44D-8D5E-F43B9A4A7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D3815-D89B-BF4A-A5FC-6F9E358B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F2316-F9EA-1443-8E97-F5E619A3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6DDC8-4E6E-F246-8922-A21C67D0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293-42D4-324D-AD4D-2EEBB46D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E940-7CAF-9847-B607-683F67AF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BFA6A-D14D-F341-AE81-92B2299F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71EEC-452A-C348-9209-FFE728B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7D1B7-B312-DC48-87D1-A11CCF7F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462F2-CA13-514C-8821-AA3AFBAE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489E9-1878-884C-8A91-6AB57BE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1282-A58B-8A44-9E66-3BDEFCFB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079C-C20F-C646-B555-8FFDC9BE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A2BA7-41DF-0A4D-A4CC-E83EB659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D988-988C-384C-AB70-2089BCD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9F6A-B3D5-DB41-8807-4DFC2EB9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00B9B-B275-614E-BAB3-FFA4E740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400E-4867-6045-B137-6488AD7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3457-96ED-0448-B850-22B0D3FE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88587-91C8-004E-AD33-8B451AAD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1BE1-F83F-BC4F-8239-EA509432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6442E-06CB-D544-9B91-F0D9EEC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DE9-DBD9-534C-AA43-F10AD11A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F47CA-67C6-544A-92C1-F142F206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D0CF-00D1-0E48-8C6E-9E52AB7B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46A1-2247-FD4A-84DC-40AD9A1C8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C490-A86F-1045-B985-0818854E8F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3748-6781-D84C-9FA7-D21ACD87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56EF-8326-B147-AFED-963CE036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2F76-215E-3B44-8E55-D15A98C6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896043488029600/8960670743384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4BD9E-8E0D-6047-88B8-619E5B65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3356-5C98-2343-A857-D4DE2F83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https://download.docker.com/mac/stable/Docker.dmg</a:t>
            </a:r>
          </a:p>
        </p:txBody>
      </p:sp>
    </p:spTree>
    <p:extLst>
      <p:ext uri="{BB962C8B-B14F-4D97-AF65-F5344CB8AC3E}">
        <p14:creationId xmlns:p14="http://schemas.microsoft.com/office/powerpoint/2010/main" val="29797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80B0D-B42C-E841-9649-AD21828F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 Pirana + XQuatz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C812C-EABF-4046-9FE6-66518125A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317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3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B7DDB-9FE1-EE44-9A77-DD86212B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BF56-F57B-984B-98AA-BE401D84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hlinkClick r:id="rId3"/>
              </a:rPr>
              <a:t>https://www.liaoxuefeng.com/wiki/896043488029600/896067074338496</a:t>
            </a:r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2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EAF23-F174-4D40-8BB9-027B0F4A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docker version of NONMEM7.4.3+PsN4.8.1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A7B3-C46D-8C4F-800F-96EE5E68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 clone https://github.com/kinginsun/nonmem.git</a:t>
            </a:r>
          </a:p>
        </p:txBody>
      </p:sp>
    </p:spTree>
    <p:extLst>
      <p:ext uri="{BB962C8B-B14F-4D97-AF65-F5344CB8AC3E}">
        <p14:creationId xmlns:p14="http://schemas.microsoft.com/office/powerpoint/2010/main" val="407220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97C74-0C57-7341-A2AB-4335E07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Integrate with Pirana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AD61E74-4E83-FC49-91CA-706DF63E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34" y="2509911"/>
            <a:ext cx="92968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399DB-AFE5-B34E-B10D-47D08FA6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Integrate with Pirana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F8F44E9-D0DA-1642-A17B-F6BE5530B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3" y="1675227"/>
            <a:ext cx="84099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Install Docker</vt:lpstr>
      <vt:lpstr>Install Pirana + XQuatz</vt:lpstr>
      <vt:lpstr>Install git</vt:lpstr>
      <vt:lpstr>Install docker version of NONMEM7.4.3+PsN4.8.1</vt:lpstr>
      <vt:lpstr>Integrate with Pirana</vt:lpstr>
      <vt:lpstr>Integrate with Pirana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Docker</dc:title>
  <dc:creator>Yufeng Zhang (PHMCY)</dc:creator>
  <cp:lastModifiedBy>Yufeng Zhang (PHMCY)</cp:lastModifiedBy>
  <cp:revision>1</cp:revision>
  <dcterms:created xsi:type="dcterms:W3CDTF">2019-07-08T02:39:31Z</dcterms:created>
  <dcterms:modified xsi:type="dcterms:W3CDTF">2019-07-08T02:39:56Z</dcterms:modified>
</cp:coreProperties>
</file>