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兰蔻看板">
            <a:extLst>
              <a:ext uri="{FF2B5EF4-FFF2-40B4-BE49-F238E27FC236}">
                <a16:creationId xmlns:a16="http://schemas.microsoft.com/office/drawing/2014/main" id="{2ACE6A40-5A31-41CA-BBDE-0EF0E545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完美日记看板">
            <a:extLst>
              <a:ext uri="{FF2B5EF4-FFF2-40B4-BE49-F238E27FC236}">
                <a16:creationId xmlns:a16="http://schemas.microsoft.com/office/drawing/2014/main" id="{84BC5BFF-AA8F-4B1B-B7AE-FC7BF2026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欧莱雅看板">
            <a:extLst>
              <a:ext uri="{FF2B5EF4-FFF2-40B4-BE49-F238E27FC236}">
                <a16:creationId xmlns:a16="http://schemas.microsoft.com/office/drawing/2014/main" id="{02C7672A-CA7A-4CBE-8938-CC90249EC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珀莱雅看板">
            <a:extLst>
              <a:ext uri="{FF2B5EF4-FFF2-40B4-BE49-F238E27FC236}">
                <a16:creationId xmlns:a16="http://schemas.microsoft.com/office/drawing/2014/main" id="{F3FAB5D7-DA1E-4CD8-B19B-AEE99F530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美宝莲看板">
            <a:extLst>
              <a:ext uri="{FF2B5EF4-FFF2-40B4-BE49-F238E27FC236}">
                <a16:creationId xmlns:a16="http://schemas.microsoft.com/office/drawing/2014/main" id="{84CE3A4D-14A1-4E9D-B21D-F7080D1EF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雅诗兰黛看板">
            <a:extLst>
              <a:ext uri="{FF2B5EF4-FFF2-40B4-BE49-F238E27FC236}">
                <a16:creationId xmlns:a16="http://schemas.microsoft.com/office/drawing/2014/main" id="{F17B37F6-DB83-4FDF-BBFB-BEA2CF3A2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Yuming Liu</cp:lastModifiedBy>
  <cp:revision>1</cp:revision>
  <dcterms:created xsi:type="dcterms:W3CDTF">2021-01-24T03:32:11Z</dcterms:created>
  <dcterms:modified xsi:type="dcterms:W3CDTF">2021-01-24T03:32:59Z</dcterms:modified>
</cp:coreProperties>
</file>