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9" r:id="rId6"/>
    <p:sldId id="280" r:id="rId7"/>
    <p:sldId id="273" r:id="rId8"/>
    <p:sldId id="282" r:id="rId9"/>
    <p:sldId id="277" r:id="rId10"/>
    <p:sldId id="286" r:id="rId11"/>
    <p:sldId id="288" r:id="rId12"/>
    <p:sldId id="292" r:id="rId13"/>
    <p:sldId id="289" r:id="rId14"/>
    <p:sldId id="290" r:id="rId15"/>
    <p:sldId id="291" r:id="rId16"/>
    <p:sldId id="281" r:id="rId17"/>
    <p:sldId id="271" r:id="rId18"/>
    <p:sldId id="267" r:id="rId19"/>
    <p:sldId id="275" r:id="rId20"/>
    <p:sldId id="270" r:id="rId21"/>
    <p:sldId id="274" r:id="rId22"/>
    <p:sldId id="276" r:id="rId23"/>
    <p:sldId id="284" r:id="rId24"/>
    <p:sldId id="266" r:id="rId25"/>
    <p:sldId id="272" r:id="rId26"/>
    <p:sldId id="278" r:id="rId27"/>
    <p:sldId id="283" r:id="rId28"/>
    <p:sldId id="293" r:id="rId29"/>
    <p:sldId id="295" r:id="rId30"/>
    <p:sldId id="285" r:id="rId31"/>
    <p:sldId id="294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9FF"/>
    <a:srgbClr val="95E9FC"/>
    <a:srgbClr val="25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042FA-91EA-4996-98FC-5984E286E587}" v="832" dt="2021-12-31T06:54:33.854"/>
    <p1510:client id="{1FD6EAD0-CC27-4A62-8F9E-2A6C3456C323}" v="1295" dt="2022-01-12T05:20:51.343"/>
    <p1510:client id="{4F84E25F-4224-47E5-8CAA-7CFCE75F7DA0}" v="1031" dt="2022-01-12T05:20:45.987"/>
    <p1510:client id="{35065D61-8737-4DD3-B1DD-B4CD2EF3DB40}" v="69" dt="2021-12-31T06:51:00.552"/>
    <p1510:client id="{14645CCD-9678-4C4D-8C31-570F51FA4636}" v="2995" dt="2022-01-12T06:15:40.207"/>
    <p1510:client id="{0BA65A0B-EE8C-4F9E-A626-DECF3B766CE1}" v="56" dt="2022-01-12T05:22:30.939"/>
    <p1510:client id="{42A4993B-F867-4871-AD21-3A4EA0B37B29}" v="39" dt="2021-12-31T05:29:22.974"/>
    <p1510:client id="{7FD7C143-1830-413F-929E-6477ADEA3B6B}" v="483" dt="2022-01-12T06:43:15.025"/>
    <p1510:client id="{1C893FD7-E69F-4FAA-B8C7-B0931256F654}" v="461" dt="2021-12-31T06:24:16.331"/>
    <p1510:client id="{69B28463-6FF9-4323-9BB8-1820D19C56B9}" v="3095" dt="2021-12-31T06:59:30.874"/>
    <p1510:client id="{222023FA-200C-4652-A28A-59F5FCD1745A}" v="919" dt="2022-01-12T06:24:13.421"/>
    <p1510:client id="{49D51E90-00D9-4CD0-93E5-34E99EDFAC5D}" v="806" dt="2021-12-31T06:24:57.941"/>
    <p1510:client id="{5651A831-8ADD-4F8C-AAED-2438036B4ED7}" v="100" dt="2022-01-12T04:13:14.942"/>
    <p1510:client id="{EEAFE3D4-262C-4C4C-A508-C88B596F9D64}" v="1" dt="2021-12-31T05:43:41.873"/>
    <p1510:client id="{569DDE77-6E76-453E-B7BD-27F5F9758F35}" v="26" dt="2022-01-12T07:29:19.169"/>
    <p1510:client id="{D164DEE5-88EB-4AE0-B9FA-5690CBA30407}" v="17" dt="2022-01-12T06:42:52.689"/>
    <p1510:client id="{5A771286-50F7-4ED1-8B91-66AB10D98F9D}" v="37" dt="2022-01-12T07:17:56.778"/>
    <p1510:client id="{7E4DF920-5BAE-441F-9483-53A05246B92D}" v="277" dt="2022-01-12T06:09:08.306"/>
    <p1510:client id="{5CF9361C-5E48-476D-8DA0-7C54F939CCB6}" v="1109" dt="2022-01-12T04:39:36.534"/>
    <p1510:client id="{74153064-0058-4E78-AE66-4EA36C49C330}" v="506" dt="2022-01-12T04:40:51.770"/>
    <p1510:client id="{79719050-B9D1-46D9-AD74-C5B70D0C9670}" v="29" dt="2021-12-31T06:55:20.433"/>
    <p1510:client id="{7B15069F-0D10-4F1B-8229-79E294D81AE5}" v="66" dt="2022-01-12T07:20:55.780"/>
    <p1510:client id="{E1F0DBEB-CCFF-4E11-B389-C979775E4F2D}" v="726" dt="2021-12-31T06:10:55.813"/>
    <p1510:client id="{86EE7DD3-87B1-46BD-8AAC-AC9F73C4B043}" v="137" dt="2022-01-12T03:29:40.072"/>
    <p1510:client id="{8FE04AF0-D8F8-4926-ACBB-CE32762DD3EC}" v="2021" dt="2022-01-12T06:58:11.082"/>
    <p1510:client id="{D474A644-75FC-4FE0-A453-454A0C317F11}" v="77" dt="2021-12-31T05:48:22.502"/>
    <p1510:client id="{9FE062D1-A2AB-41FF-8B64-E7E60E03BE8E}" v="10" dt="2022-01-12T06:53:10.004"/>
    <p1510:client id="{A4916194-4E04-4C1A-9473-B20054F92683}" v="237" dt="2022-01-12T07:20:15.953"/>
    <p1510:client id="{A83DEC4A-F0B1-4042-8641-27E913C17A1D}" v="17" dt="2022-01-12T04:06:31.522"/>
    <p1510:client id="{B5EC8E20-0136-4143-B5F6-3FD525BB30F3}" v="4" dt="2022-01-12T07:20:37.726"/>
    <p1510:client id="{B768A648-A5CA-43FE-A1FB-19D271E68AE0}" v="1602" dt="2022-01-12T04:40:24.420"/>
    <p1510:client id="{C252E599-F17A-4F18-9F1E-7AEC4BA89C5A}" v="87" dt="2022-01-12T02:47:59.966"/>
    <p1510:client id="{C516D377-AAFF-4FDC-930D-74EF691EEB43}" v="1382" dt="2021-12-31T06:47:00.695"/>
    <p1510:client id="{CAB4B5F1-F9A8-44F4-9579-3A5638C01B12}" v="817" dt="2022-01-12T05:20:13.029"/>
    <p1510:client id="{CB3295D5-A369-4178-B16A-F1FA00EFD74D}" v="218" dt="2021-12-31T06:46:26.553"/>
    <p1510:client id="{DDCD7D7B-24E1-40E7-863D-386263F6F038}" v="14" dt="2022-01-12T06:45:59.463"/>
    <p1510:client id="{DDD12597-2E37-4ADF-BE18-7BFFB7183ED1}" v="118" dt="2022-01-12T04:09:43.049"/>
    <p1510:client id="{E88EEA34-F525-4304-B2AB-9D95D1270D2D}" v="1380" dt="2021-12-31T06:56:34.890"/>
    <p1510:client id="{EDE08C3C-CCAB-4ED5-A8B6-7EDF266FEFA1}" v="771" dt="2022-01-12T07:04:21.351"/>
    <p1510:client id="{FA9D5650-9098-49E7-B952-6493C9AFD905}" v="703" dt="2022-01-12T04:40:5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나래" userId="S::d011003@aivle.kt.co.kr::48b00ba0-fc23-4f03-b85f-d14306b9ec1c" providerId="AD" clId="Web-{7B15069F-0D10-4F1B-8229-79E294D81AE5}"/>
    <pc:docChg chg="modSld">
      <pc:chgData name="김나래" userId="S::d011003@aivle.kt.co.kr::48b00ba0-fc23-4f03-b85f-d14306b9ec1c" providerId="AD" clId="Web-{7B15069F-0D10-4F1B-8229-79E294D81AE5}" dt="2022-01-12T07:20:54.827" v="32" actId="20577"/>
      <pc:docMkLst>
        <pc:docMk/>
      </pc:docMkLst>
      <pc:sldChg chg="modSp">
        <pc:chgData name="김나래" userId="S::d011003@aivle.kt.co.kr::48b00ba0-fc23-4f03-b85f-d14306b9ec1c" providerId="AD" clId="Web-{7B15069F-0D10-4F1B-8229-79E294D81AE5}" dt="2022-01-12T07:19:49.278" v="1" actId="1076"/>
        <pc:sldMkLst>
          <pc:docMk/>
          <pc:sldMk cId="2282323652" sldId="267"/>
        </pc:sldMkLst>
        <pc:spChg chg="mod">
          <ac:chgData name="김나래" userId="S::d011003@aivle.kt.co.kr::48b00ba0-fc23-4f03-b85f-d14306b9ec1c" providerId="AD" clId="Web-{7B15069F-0D10-4F1B-8229-79E294D81AE5}" dt="2022-01-12T07:19:46.622" v="0" actId="1076"/>
          <ac:spMkLst>
            <pc:docMk/>
            <pc:sldMk cId="2282323652" sldId="267"/>
            <ac:spMk id="22" creationId="{F768EAEC-48A2-455B-92AF-5489562856A5}"/>
          </ac:spMkLst>
        </pc:spChg>
        <pc:spChg chg="mod">
          <ac:chgData name="김나래" userId="S::d011003@aivle.kt.co.kr::48b00ba0-fc23-4f03-b85f-d14306b9ec1c" providerId="AD" clId="Web-{7B15069F-0D10-4F1B-8229-79E294D81AE5}" dt="2022-01-12T07:19:49.278" v="1" actId="1076"/>
          <ac:spMkLst>
            <pc:docMk/>
            <pc:sldMk cId="2282323652" sldId="267"/>
            <ac:spMk id="29" creationId="{B92B336F-AEC0-45ED-BEC9-FE4ABF03CB9D}"/>
          </ac:spMkLst>
        </pc:spChg>
      </pc:sldChg>
      <pc:sldChg chg="modSp">
        <pc:chgData name="김나래" userId="S::d011003@aivle.kt.co.kr::48b00ba0-fc23-4f03-b85f-d14306b9ec1c" providerId="AD" clId="Web-{7B15069F-0D10-4F1B-8229-79E294D81AE5}" dt="2022-01-12T07:20:42.467" v="30" actId="20577"/>
        <pc:sldMkLst>
          <pc:docMk/>
          <pc:sldMk cId="1951979827" sldId="272"/>
        </pc:sldMkLst>
        <pc:spChg chg="mod">
          <ac:chgData name="김나래" userId="S::d011003@aivle.kt.co.kr::48b00ba0-fc23-4f03-b85f-d14306b9ec1c" providerId="AD" clId="Web-{7B15069F-0D10-4F1B-8229-79E294D81AE5}" dt="2022-01-12T07:20:42.467" v="30" actId="20577"/>
          <ac:spMkLst>
            <pc:docMk/>
            <pc:sldMk cId="1951979827" sldId="272"/>
            <ac:spMk id="19" creationId="{90F4CE9B-8760-413F-938F-1110DE4C5962}"/>
          </ac:spMkLst>
        </pc:spChg>
      </pc:sldChg>
      <pc:sldChg chg="modSp">
        <pc:chgData name="김나래" userId="S::d011003@aivle.kt.co.kr::48b00ba0-fc23-4f03-b85f-d14306b9ec1c" providerId="AD" clId="Web-{7B15069F-0D10-4F1B-8229-79E294D81AE5}" dt="2022-01-12T07:20:54.827" v="32" actId="20577"/>
        <pc:sldMkLst>
          <pc:docMk/>
          <pc:sldMk cId="1875750049" sldId="278"/>
        </pc:sldMkLst>
        <pc:spChg chg="mod">
          <ac:chgData name="김나래" userId="S::d011003@aivle.kt.co.kr::48b00ba0-fc23-4f03-b85f-d14306b9ec1c" providerId="AD" clId="Web-{7B15069F-0D10-4F1B-8229-79E294D81AE5}" dt="2022-01-12T07:20:54.827" v="32" actId="20577"/>
          <ac:spMkLst>
            <pc:docMk/>
            <pc:sldMk cId="1875750049" sldId="278"/>
            <ac:spMk id="7" creationId="{07B9FF94-FC32-40BD-9591-5B52D4F73CCB}"/>
          </ac:spMkLst>
        </pc:spChg>
      </pc:sldChg>
    </pc:docChg>
  </pc:docChgLst>
  <pc:docChgLst>
    <pc:chgData name="김나래" userId="S::d011003@aivle.kt.co.kr::48b00ba0-fc23-4f03-b85f-d14306b9ec1c" providerId="AD" clId="Web-{74153064-0058-4E78-AE66-4EA36C49C330}"/>
    <pc:docChg chg="addSld modSld">
      <pc:chgData name="김나래" userId="S::d011003@aivle.kt.co.kr::48b00ba0-fc23-4f03-b85f-d14306b9ec1c" providerId="AD" clId="Web-{74153064-0058-4E78-AE66-4EA36C49C330}" dt="2022-01-12T04:40:51.770" v="294" actId="20577"/>
      <pc:docMkLst>
        <pc:docMk/>
      </pc:docMkLst>
      <pc:sldChg chg="addSp delSp modSp add replId">
        <pc:chgData name="김나래" userId="S::d011003@aivle.kt.co.kr::48b00ba0-fc23-4f03-b85f-d14306b9ec1c" providerId="AD" clId="Web-{74153064-0058-4E78-AE66-4EA36C49C330}" dt="2022-01-12T04:40:51.770" v="294" actId="20577"/>
        <pc:sldMkLst>
          <pc:docMk/>
          <pc:sldMk cId="1000040392" sldId="275"/>
        </pc:sldMkLst>
        <pc:spChg chg="add del mod">
          <ac:chgData name="김나래" userId="S::d011003@aivle.kt.co.kr::48b00ba0-fc23-4f03-b85f-d14306b9ec1c" providerId="AD" clId="Web-{74153064-0058-4E78-AE66-4EA36C49C330}" dt="2022-01-12T04:27:40.950" v="55"/>
          <ac:spMkLst>
            <pc:docMk/>
            <pc:sldMk cId="1000040392" sldId="275"/>
            <ac:spMk id="4" creationId="{A5F19C50-1F2A-4530-A4DF-2B3F231AC4B3}"/>
          </ac:spMkLst>
        </pc:spChg>
        <pc:spChg chg="mod">
          <ac:chgData name="김나래" userId="S::d011003@aivle.kt.co.kr::48b00ba0-fc23-4f03-b85f-d14306b9ec1c" providerId="AD" clId="Web-{74153064-0058-4E78-AE66-4EA36C49C330}" dt="2022-01-12T04:23:54.256" v="8" actId="20577"/>
          <ac:spMkLst>
            <pc:docMk/>
            <pc:sldMk cId="1000040392" sldId="275"/>
            <ac:spMk id="10" creationId="{AC69D7F7-551B-43AB-9670-729FC83811D6}"/>
          </ac:spMkLst>
        </pc:spChg>
        <pc:spChg chg="add del mod">
          <ac:chgData name="김나래" userId="S::d011003@aivle.kt.co.kr::48b00ba0-fc23-4f03-b85f-d14306b9ec1c" providerId="AD" clId="Web-{74153064-0058-4E78-AE66-4EA36C49C330}" dt="2022-01-12T04:30:59.628" v="76"/>
          <ac:spMkLst>
            <pc:docMk/>
            <pc:sldMk cId="1000040392" sldId="275"/>
            <ac:spMk id="13" creationId="{05B789F0-0C6D-47C2-B30D-10AEA7B8E3D9}"/>
          </ac:spMkLst>
        </pc:spChg>
        <pc:spChg chg="add mod">
          <ac:chgData name="김나래" userId="S::d011003@aivle.kt.co.kr::48b00ba0-fc23-4f03-b85f-d14306b9ec1c" providerId="AD" clId="Web-{74153064-0058-4E78-AE66-4EA36C49C330}" dt="2022-01-12T04:40:51.770" v="294" actId="20577"/>
          <ac:spMkLst>
            <pc:docMk/>
            <pc:sldMk cId="1000040392" sldId="275"/>
            <ac:spMk id="20" creationId="{D710D25C-EA8F-4834-B823-969E699BCE24}"/>
          </ac:spMkLst>
        </pc:spChg>
        <pc:spChg chg="add mod">
          <ac:chgData name="김나래" userId="S::d011003@aivle.kt.co.kr::48b00ba0-fc23-4f03-b85f-d14306b9ec1c" providerId="AD" clId="Web-{74153064-0058-4E78-AE66-4EA36C49C330}" dt="2022-01-12T04:38:36.423" v="259"/>
          <ac:spMkLst>
            <pc:docMk/>
            <pc:sldMk cId="1000040392" sldId="275"/>
            <ac:spMk id="21" creationId="{9895955B-4EB2-4F98-AC01-32FD04D9E4FC}"/>
          </ac:spMkLst>
        </pc:spChg>
        <pc:grpChg chg="add">
          <ac:chgData name="김나래" userId="S::d011003@aivle.kt.co.kr::48b00ba0-fc23-4f03-b85f-d14306b9ec1c" providerId="AD" clId="Web-{74153064-0058-4E78-AE66-4EA36C49C330}" dt="2022-01-12T04:39:01.720" v="260"/>
          <ac:grpSpMkLst>
            <pc:docMk/>
            <pc:sldMk cId="1000040392" sldId="275"/>
            <ac:grpSpMk id="22" creationId="{27F9E9A3-E097-453F-AABC-2347126B6146}"/>
          </ac:grpSpMkLst>
        </pc:grpChg>
        <pc:picChg chg="add del mod">
          <ac:chgData name="김나래" userId="S::d011003@aivle.kt.co.kr::48b00ba0-fc23-4f03-b85f-d14306b9ec1c" providerId="AD" clId="Web-{74153064-0058-4E78-AE66-4EA36C49C330}" dt="2022-01-12T04:24:31.647" v="11"/>
          <ac:picMkLst>
            <pc:docMk/>
            <pc:sldMk cId="1000040392" sldId="275"/>
            <ac:picMk id="3" creationId="{68F20C32-7BC3-474E-85B3-631710391AD4}"/>
          </ac:picMkLst>
        </pc:picChg>
        <pc:picChg chg="add mod">
          <ac:chgData name="김나래" userId="S::d011003@aivle.kt.co.kr::48b00ba0-fc23-4f03-b85f-d14306b9ec1c" providerId="AD" clId="Web-{74153064-0058-4E78-AE66-4EA36C49C330}" dt="2022-01-12T04:31:13.347" v="77" actId="1076"/>
          <ac:picMkLst>
            <pc:docMk/>
            <pc:sldMk cId="1000040392" sldId="275"/>
            <ac:picMk id="5" creationId="{E3FE37ED-8E46-47E6-88E3-B9A7CFB7C5DB}"/>
          </ac:picMkLst>
        </pc:picChg>
        <pc:picChg chg="add mod">
          <ac:chgData name="김나래" userId="S::d011003@aivle.kt.co.kr::48b00ba0-fc23-4f03-b85f-d14306b9ec1c" providerId="AD" clId="Web-{74153064-0058-4E78-AE66-4EA36C49C330}" dt="2022-01-12T04:31:21.597" v="79" actId="1076"/>
          <ac:picMkLst>
            <pc:docMk/>
            <pc:sldMk cId="1000040392" sldId="275"/>
            <ac:picMk id="6" creationId="{ECF74AAA-5EF5-4B13-9896-E3D4DF89A0F9}"/>
          </ac:picMkLst>
        </pc:picChg>
        <pc:cxnChg chg="add del mod">
          <ac:chgData name="김나래" userId="S::d011003@aivle.kt.co.kr::48b00ba0-fc23-4f03-b85f-d14306b9ec1c" providerId="AD" clId="Web-{74153064-0058-4E78-AE66-4EA36C49C330}" dt="2022-01-12T04:30:40.346" v="73"/>
          <ac:cxnSpMkLst>
            <pc:docMk/>
            <pc:sldMk cId="1000040392" sldId="275"/>
            <ac:cxnSpMk id="7" creationId="{5186F1A7-6931-4D5E-A0C5-95844D59B604}"/>
          </ac:cxnSpMkLst>
        </pc:cxnChg>
        <pc:cxnChg chg="add del mod">
          <ac:chgData name="김나래" userId="S::d011003@aivle.kt.co.kr::48b00ba0-fc23-4f03-b85f-d14306b9ec1c" providerId="AD" clId="Web-{74153064-0058-4E78-AE66-4EA36C49C330}" dt="2022-01-12T04:30:36.237" v="71"/>
          <ac:cxnSpMkLst>
            <pc:docMk/>
            <pc:sldMk cId="1000040392" sldId="275"/>
            <ac:cxnSpMk id="19" creationId="{7EB2821C-FDB7-4AD7-B076-828923A3E93B}"/>
          </ac:cxnSpMkLst>
        </pc:cxnChg>
      </pc:sldChg>
    </pc:docChg>
  </pc:docChgLst>
  <pc:docChgLst>
    <pc:chgData name="김윤성" userId="S::d011009@aivle.kt.co.kr::df379e4a-a548-4536-baf5-daa0bfc05124" providerId="AD" clId="Web-{14645CCD-9678-4C4D-8C31-570F51FA4636}"/>
    <pc:docChg chg="modSld">
      <pc:chgData name="김윤성" userId="S::d011009@aivle.kt.co.kr::df379e4a-a548-4536-baf5-daa0bfc05124" providerId="AD" clId="Web-{14645CCD-9678-4C4D-8C31-570F51FA4636}" dt="2022-01-12T06:15:40.207" v="1618" actId="1076"/>
      <pc:docMkLst>
        <pc:docMk/>
      </pc:docMkLst>
      <pc:sldChg chg="addSp delSp modSp">
        <pc:chgData name="김윤성" userId="S::d011009@aivle.kt.co.kr::df379e4a-a548-4536-baf5-daa0bfc05124" providerId="AD" clId="Web-{14645CCD-9678-4C4D-8C31-570F51FA4636}" dt="2022-01-12T06:15:40.207" v="1618" actId="1076"/>
        <pc:sldMkLst>
          <pc:docMk/>
          <pc:sldMk cId="2282323652" sldId="267"/>
        </pc:sldMkLst>
        <pc:spChg chg="mod">
          <ac:chgData name="김윤성" userId="S::d011009@aivle.kt.co.kr::df379e4a-a548-4536-baf5-daa0bfc05124" providerId="AD" clId="Web-{14645CCD-9678-4C4D-8C31-570F51FA4636}" dt="2022-01-12T05:57:06.592" v="1112" actId="1076"/>
          <ac:spMkLst>
            <pc:docMk/>
            <pc:sldMk cId="2282323652" sldId="267"/>
            <ac:spMk id="3" creationId="{C6AD0AC3-2128-48D0-AFD1-406E1235EC9B}"/>
          </ac:spMkLst>
        </pc:spChg>
        <pc:spChg chg="mod">
          <ac:chgData name="김윤성" userId="S::d011009@aivle.kt.co.kr::df379e4a-a548-4536-baf5-daa0bfc05124" providerId="AD" clId="Web-{14645CCD-9678-4C4D-8C31-570F51FA4636}" dt="2022-01-12T05:57:17.248" v="1114" actId="1076"/>
          <ac:spMkLst>
            <pc:docMk/>
            <pc:sldMk cId="2282323652" sldId="267"/>
            <ac:spMk id="5" creationId="{413489CF-FF8B-4BF1-9E28-D8FF77F9F8E9}"/>
          </ac:spMkLst>
        </pc:spChg>
        <pc:spChg chg="add mod">
          <ac:chgData name="김윤성" userId="S::d011009@aivle.kt.co.kr::df379e4a-a548-4536-baf5-daa0bfc05124" providerId="AD" clId="Web-{14645CCD-9678-4C4D-8C31-570F51FA4636}" dt="2022-01-12T06:00:12.611" v="1162" actId="1076"/>
          <ac:spMkLst>
            <pc:docMk/>
            <pc:sldMk cId="2282323652" sldId="267"/>
            <ac:spMk id="6" creationId="{D353D81B-F772-44F3-AA63-1B9CA8165A7F}"/>
          </ac:spMkLst>
        </pc:spChg>
        <pc:spChg chg="add del mod">
          <ac:chgData name="김윤성" userId="S::d011009@aivle.kt.co.kr::df379e4a-a548-4536-baf5-daa0bfc05124" providerId="AD" clId="Web-{14645CCD-9678-4C4D-8C31-570F51FA4636}" dt="2022-01-12T05:46:10.532" v="751"/>
          <ac:spMkLst>
            <pc:docMk/>
            <pc:sldMk cId="2282323652" sldId="267"/>
            <ac:spMk id="7" creationId="{B8E3C2D3-6DDB-42A4-9CF3-3F92A89209AA}"/>
          </ac:spMkLst>
        </pc:spChg>
        <pc:spChg chg="add mod">
          <ac:chgData name="김윤성" userId="S::d011009@aivle.kt.co.kr::df379e4a-a548-4536-baf5-daa0bfc05124" providerId="AD" clId="Web-{14645CCD-9678-4C4D-8C31-570F51FA4636}" dt="2022-01-12T05:59:13.329" v="1155" actId="1076"/>
          <ac:spMkLst>
            <pc:docMk/>
            <pc:sldMk cId="2282323652" sldId="267"/>
            <ac:spMk id="22" creationId="{F768EAEC-48A2-455B-92AF-5489562856A5}"/>
          </ac:spMkLst>
        </pc:spChg>
        <pc:spChg chg="add mod">
          <ac:chgData name="김윤성" userId="S::d011009@aivle.kt.co.kr::df379e4a-a548-4536-baf5-daa0bfc05124" providerId="AD" clId="Web-{14645CCD-9678-4C4D-8C31-570F51FA4636}" dt="2022-01-12T05:59:17.688" v="1156" actId="1076"/>
          <ac:spMkLst>
            <pc:docMk/>
            <pc:sldMk cId="2282323652" sldId="267"/>
            <ac:spMk id="23" creationId="{0BDE3C2B-1FE1-460D-8824-6120FDC7264F}"/>
          </ac:spMkLst>
        </pc:spChg>
        <pc:spChg chg="add del">
          <ac:chgData name="김윤성" userId="S::d011009@aivle.kt.co.kr::df379e4a-a548-4536-baf5-daa0bfc05124" providerId="AD" clId="Web-{14645CCD-9678-4C4D-8C31-570F51FA4636}" dt="2022-01-12T05:43:43.263" v="633"/>
          <ac:spMkLst>
            <pc:docMk/>
            <pc:sldMk cId="2282323652" sldId="267"/>
            <ac:spMk id="24" creationId="{C0EDFE39-CD3D-489B-B5F3-03D3ADE0E11E}"/>
          </ac:spMkLst>
        </pc:spChg>
        <pc:spChg chg="add del mod">
          <ac:chgData name="김윤성" userId="S::d011009@aivle.kt.co.kr::df379e4a-a548-4536-baf5-daa0bfc05124" providerId="AD" clId="Web-{14645CCD-9678-4C4D-8C31-570F51FA4636}" dt="2022-01-12T05:43:40.092" v="632"/>
          <ac:spMkLst>
            <pc:docMk/>
            <pc:sldMk cId="2282323652" sldId="267"/>
            <ac:spMk id="25" creationId="{9EC063DE-D18A-48EC-A11A-90547B55E099}"/>
          </ac:spMkLst>
        </pc:spChg>
        <pc:spChg chg="add mod">
          <ac:chgData name="김윤성" userId="S::d011009@aivle.kt.co.kr::df379e4a-a548-4536-baf5-daa0bfc05124" providerId="AD" clId="Web-{14645CCD-9678-4C4D-8C31-570F51FA4636}" dt="2022-01-12T06:15:29.660" v="1617" actId="1076"/>
          <ac:spMkLst>
            <pc:docMk/>
            <pc:sldMk cId="2282323652" sldId="267"/>
            <ac:spMk id="27" creationId="{3A1AE13A-725A-4677-A4C6-133282523E75}"/>
          </ac:spMkLst>
        </pc:spChg>
        <pc:spChg chg="add mod">
          <ac:chgData name="김윤성" userId="S::d011009@aivle.kt.co.kr::df379e4a-a548-4536-baf5-daa0bfc05124" providerId="AD" clId="Web-{14645CCD-9678-4C4D-8C31-570F51FA4636}" dt="2022-01-12T06:15:40.207" v="1618" actId="1076"/>
          <ac:spMkLst>
            <pc:docMk/>
            <pc:sldMk cId="2282323652" sldId="267"/>
            <ac:spMk id="28" creationId="{4FE2AFDC-03CB-429B-9F0F-B8E75134E62B}"/>
          </ac:spMkLst>
        </pc:spChg>
        <pc:spChg chg="add mod">
          <ac:chgData name="김윤성" userId="S::d011009@aivle.kt.co.kr::df379e4a-a548-4536-baf5-daa0bfc05124" providerId="AD" clId="Web-{14645CCD-9678-4C4D-8C31-570F51FA4636}" dt="2022-01-12T05:59:27.173" v="1158" actId="1076"/>
          <ac:spMkLst>
            <pc:docMk/>
            <pc:sldMk cId="2282323652" sldId="267"/>
            <ac:spMk id="29" creationId="{B92B336F-AEC0-45ED-BEC9-FE4ABF03CB9D}"/>
          </ac:spMkLst>
        </pc:spChg>
        <pc:grpChg chg="mod">
          <ac:chgData name="김윤성" userId="S::d011009@aivle.kt.co.kr::df379e4a-a548-4536-baf5-daa0bfc05124" providerId="AD" clId="Web-{14645CCD-9678-4C4D-8C31-570F51FA4636}" dt="2022-01-12T05:43:34.638" v="629" actId="1076"/>
          <ac:grpSpMkLst>
            <pc:docMk/>
            <pc:sldMk cId="2282323652" sldId="267"/>
            <ac:grpSpMk id="2" creationId="{00000000-0000-0000-0000-000000000000}"/>
          </ac:grpSpMkLst>
        </pc:grpChg>
        <pc:picChg chg="del mod">
          <ac:chgData name="김윤성" userId="S::d011009@aivle.kt.co.kr::df379e4a-a548-4536-baf5-daa0bfc05124" providerId="AD" clId="Web-{14645CCD-9678-4C4D-8C31-570F51FA4636}" dt="2022-01-12T05:39:11.883" v="470"/>
          <ac:picMkLst>
            <pc:docMk/>
            <pc:sldMk cId="2282323652" sldId="267"/>
            <ac:picMk id="4" creationId="{8A1A36CD-1A7D-462E-96DC-A1FFFDBA5E95}"/>
          </ac:picMkLst>
        </pc:picChg>
        <pc:picChg chg="add mod">
          <ac:chgData name="김윤성" userId="S::d011009@aivle.kt.co.kr::df379e4a-a548-4536-baf5-daa0bfc05124" providerId="AD" clId="Web-{14645CCD-9678-4C4D-8C31-570F51FA4636}" dt="2022-01-12T05:56:55.201" v="1109" actId="14100"/>
          <ac:picMkLst>
            <pc:docMk/>
            <pc:sldMk cId="2282323652" sldId="267"/>
            <ac:picMk id="13" creationId="{F299423C-3F57-458B-A54C-FE1BFC6F76D4}"/>
          </ac:picMkLst>
        </pc:picChg>
        <pc:picChg chg="add mod">
          <ac:chgData name="김윤성" userId="S::d011009@aivle.kt.co.kr::df379e4a-a548-4536-baf5-daa0bfc05124" providerId="AD" clId="Web-{14645CCD-9678-4C4D-8C31-570F51FA4636}" dt="2022-01-12T05:57:01.764" v="1111" actId="14100"/>
          <ac:picMkLst>
            <pc:docMk/>
            <pc:sldMk cId="2282323652" sldId="267"/>
            <ac:picMk id="21" creationId="{5B9DA54F-DC21-4340-B9C4-2118E605D74A}"/>
          </ac:picMkLst>
        </pc:picChg>
      </pc:sldChg>
      <pc:sldChg chg="addSp modSp">
        <pc:chgData name="김윤성" userId="S::d011009@aivle.kt.co.kr::df379e4a-a548-4536-baf5-daa0bfc05124" providerId="AD" clId="Web-{14645CCD-9678-4C4D-8C31-570F51FA4636}" dt="2022-01-12T05:54:31.761" v="983" actId="20577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14645CCD-9678-4C4D-8C31-570F51FA4636}" dt="2022-01-12T05:34:15.893" v="180" actId="20577"/>
          <ac:spMkLst>
            <pc:docMk/>
            <pc:sldMk cId="2868359380" sldId="271"/>
            <ac:spMk id="3" creationId="{2E6FD730-47CA-4744-AF57-E8716743A9E8}"/>
          </ac:spMkLst>
        </pc:spChg>
        <pc:spChg chg="add mod">
          <ac:chgData name="김윤성" userId="S::d011009@aivle.kt.co.kr::df379e4a-a548-4536-baf5-daa0bfc05124" providerId="AD" clId="Web-{14645CCD-9678-4C4D-8C31-570F51FA4636}" dt="2022-01-12T05:23:02.333" v="15" actId="1076"/>
          <ac:spMkLst>
            <pc:docMk/>
            <pc:sldMk cId="2868359380" sldId="271"/>
            <ac:spMk id="4" creationId="{F8F99E50-D49F-4D3F-B0FB-002740EA4044}"/>
          </ac:spMkLst>
        </pc:spChg>
        <pc:spChg chg="add mod">
          <ac:chgData name="김윤성" userId="S::d011009@aivle.kt.co.kr::df379e4a-a548-4536-baf5-daa0bfc05124" providerId="AD" clId="Web-{14645CCD-9678-4C4D-8C31-570F51FA4636}" dt="2022-01-12T05:35:11.847" v="314" actId="1076"/>
          <ac:spMkLst>
            <pc:docMk/>
            <pc:sldMk cId="2868359380" sldId="271"/>
            <ac:spMk id="6" creationId="{86E27968-A78A-4482-AD5C-9E7973A1488B}"/>
          </ac:spMkLst>
        </pc:spChg>
        <pc:spChg chg="add mod">
          <ac:chgData name="김윤성" userId="S::d011009@aivle.kt.co.kr::df379e4a-a548-4536-baf5-daa0bfc05124" providerId="AD" clId="Web-{14645CCD-9678-4C4D-8C31-570F51FA4636}" dt="2022-01-12T05:35:38.863" v="330" actId="14100"/>
          <ac:spMkLst>
            <pc:docMk/>
            <pc:sldMk cId="2868359380" sldId="271"/>
            <ac:spMk id="21" creationId="{0B6C1997-B80B-49B3-924B-304D96C58F19}"/>
          </ac:spMkLst>
        </pc:spChg>
        <pc:spChg chg="mod">
          <ac:chgData name="김윤성" userId="S::d011009@aivle.kt.co.kr::df379e4a-a548-4536-baf5-daa0bfc05124" providerId="AD" clId="Web-{14645CCD-9678-4C4D-8C31-570F51FA4636}" dt="2022-01-12T05:54:31.761" v="983" actId="20577"/>
          <ac:spMkLst>
            <pc:docMk/>
            <pc:sldMk cId="2868359380" sldId="271"/>
            <ac:spMk id="22" creationId="{4778A330-5305-4325-84C7-C600379668BE}"/>
          </ac:spMkLst>
        </pc:spChg>
        <pc:picChg chg="mod">
          <ac:chgData name="김윤성" userId="S::d011009@aivle.kt.co.kr::df379e4a-a548-4536-baf5-daa0bfc05124" providerId="AD" clId="Web-{14645CCD-9678-4C4D-8C31-570F51FA4636}" dt="2022-01-12T05:22:55.442" v="13" actId="1076"/>
          <ac:picMkLst>
            <pc:docMk/>
            <pc:sldMk cId="2868359380" sldId="271"/>
            <ac:picMk id="7" creationId="{1017B762-533E-4E53-8444-D5B7A135BE39}"/>
          </ac:picMkLst>
        </pc:picChg>
      </pc:sldChg>
      <pc:sldChg chg="addSp delSp modSp">
        <pc:chgData name="김윤성" userId="S::d011009@aivle.kt.co.kr::df379e4a-a548-4536-baf5-daa0bfc05124" providerId="AD" clId="Web-{14645CCD-9678-4C4D-8C31-570F51FA4636}" dt="2022-01-12T06:02:31.473" v="1195" actId="20577"/>
        <pc:sldMkLst>
          <pc:docMk/>
          <pc:sldMk cId="3806788122" sldId="290"/>
        </pc:sldMkLst>
        <pc:spChg chg="mod">
          <ac:chgData name="김윤성" userId="S::d011009@aivle.kt.co.kr::df379e4a-a548-4536-baf5-daa0bfc05124" providerId="AD" clId="Web-{14645CCD-9678-4C4D-8C31-570F51FA4636}" dt="2022-01-12T06:02:31.473" v="1195" actId="20577"/>
          <ac:spMkLst>
            <pc:docMk/>
            <pc:sldMk cId="3806788122" sldId="290"/>
            <ac:spMk id="3" creationId="{2E6FD730-47CA-4744-AF57-E8716743A9E8}"/>
          </ac:spMkLst>
        </pc:spChg>
        <pc:spChg chg="add mod">
          <ac:chgData name="김윤성" userId="S::d011009@aivle.kt.co.kr::df379e4a-a548-4536-baf5-daa0bfc05124" providerId="AD" clId="Web-{14645CCD-9678-4C4D-8C31-570F51FA4636}" dt="2022-01-12T06:02:00.363" v="1191" actId="1076"/>
          <ac:spMkLst>
            <pc:docMk/>
            <pc:sldMk cId="3806788122" sldId="290"/>
            <ac:spMk id="5" creationId="{E1BF8BFD-8FD5-4291-A9A7-A8E7AEBB3D7E}"/>
          </ac:spMkLst>
        </pc:spChg>
        <pc:spChg chg="add del mod">
          <ac:chgData name="김윤성" userId="S::d011009@aivle.kt.co.kr::df379e4a-a548-4536-baf5-daa0bfc05124" providerId="AD" clId="Web-{14645CCD-9678-4C4D-8C31-570F51FA4636}" dt="2022-01-12T05:49:28.708" v="808"/>
          <ac:spMkLst>
            <pc:docMk/>
            <pc:sldMk cId="3806788122" sldId="290"/>
            <ac:spMk id="6" creationId="{2CC1E5F4-DE9A-4373-95FE-35A5D5C93F32}"/>
          </ac:spMkLst>
        </pc:spChg>
        <pc:spChg chg="add mod">
          <ac:chgData name="김윤성" userId="S::d011009@aivle.kt.co.kr::df379e4a-a548-4536-baf5-daa0bfc05124" providerId="AD" clId="Web-{14645CCD-9678-4C4D-8C31-570F51FA4636}" dt="2022-01-12T06:02:08.004" v="1193" actId="1076"/>
          <ac:spMkLst>
            <pc:docMk/>
            <pc:sldMk cId="3806788122" sldId="290"/>
            <ac:spMk id="7" creationId="{40C9E73C-1E4A-4702-B394-A8CE11FEF08C}"/>
          </ac:spMkLst>
        </pc:spChg>
        <pc:spChg chg="add mod">
          <ac:chgData name="김윤성" userId="S::d011009@aivle.kt.co.kr::df379e4a-a548-4536-baf5-daa0bfc05124" providerId="AD" clId="Web-{14645CCD-9678-4C4D-8C31-570F51FA4636}" dt="2022-01-12T06:02:03.098" v="1192" actId="1076"/>
          <ac:spMkLst>
            <pc:docMk/>
            <pc:sldMk cId="3806788122" sldId="290"/>
            <ac:spMk id="13" creationId="{529D0562-2CAB-4668-82B3-6FE508CC660D}"/>
          </ac:spMkLst>
        </pc:spChg>
        <pc:picChg chg="add mod">
          <ac:chgData name="김윤성" userId="S::d011009@aivle.kt.co.kr::df379e4a-a548-4536-baf5-daa0bfc05124" providerId="AD" clId="Web-{14645CCD-9678-4C4D-8C31-570F51FA4636}" dt="2022-01-12T06:01:45.754" v="1188" actId="1076"/>
          <ac:picMkLst>
            <pc:docMk/>
            <pc:sldMk cId="3806788122" sldId="290"/>
            <ac:picMk id="4" creationId="{544980AF-442E-4D2B-AE75-17607E8B1B81}"/>
          </ac:picMkLst>
        </pc:picChg>
      </pc:sldChg>
      <pc:sldChg chg="addSp delSp modSp">
        <pc:chgData name="김윤성" userId="S::d011009@aivle.kt.co.kr::df379e4a-a548-4536-baf5-daa0bfc05124" providerId="AD" clId="Web-{14645CCD-9678-4C4D-8C31-570F51FA4636}" dt="2022-01-12T06:11:37.468" v="1615" actId="20577"/>
        <pc:sldMkLst>
          <pc:docMk/>
          <pc:sldMk cId="4162495494" sldId="291"/>
        </pc:sldMkLst>
        <pc:spChg chg="mod">
          <ac:chgData name="김윤성" userId="S::d011009@aivle.kt.co.kr::df379e4a-a548-4536-baf5-daa0bfc05124" providerId="AD" clId="Web-{14645CCD-9678-4C4D-8C31-570F51FA4636}" dt="2022-01-12T06:04:51.429" v="1204" actId="20577"/>
          <ac:spMkLst>
            <pc:docMk/>
            <pc:sldMk cId="4162495494" sldId="291"/>
            <ac:spMk id="3" creationId="{2E6FD730-47CA-4744-AF57-E8716743A9E8}"/>
          </ac:spMkLst>
        </pc:spChg>
        <pc:spChg chg="add mod">
          <ac:chgData name="김윤성" userId="S::d011009@aivle.kt.co.kr::df379e4a-a548-4536-baf5-daa0bfc05124" providerId="AD" clId="Web-{14645CCD-9678-4C4D-8C31-570F51FA4636}" dt="2022-01-12T06:11:37.468" v="1615" actId="20577"/>
          <ac:spMkLst>
            <pc:docMk/>
            <pc:sldMk cId="4162495494" sldId="291"/>
            <ac:spMk id="5" creationId="{62A294B5-DDC6-4E1D-9452-583F6F24BB1C}"/>
          </ac:spMkLst>
        </pc:spChg>
        <pc:spChg chg="add mod">
          <ac:chgData name="김윤성" userId="S::d011009@aivle.kt.co.kr::df379e4a-a548-4536-baf5-daa0bfc05124" providerId="AD" clId="Web-{14645CCD-9678-4C4D-8C31-570F51FA4636}" dt="2022-01-12T06:10:14.607" v="1401" actId="1076"/>
          <ac:spMkLst>
            <pc:docMk/>
            <pc:sldMk cId="4162495494" sldId="291"/>
            <ac:spMk id="13" creationId="{4C9FFDC7-7EA3-4D28-9F05-973DF47DC36B}"/>
          </ac:spMkLst>
        </pc:spChg>
        <pc:spChg chg="add mod">
          <ac:chgData name="김윤성" userId="S::d011009@aivle.kt.co.kr::df379e4a-a548-4536-baf5-daa0bfc05124" providerId="AD" clId="Web-{14645CCD-9678-4C4D-8C31-570F51FA4636}" dt="2022-01-12T06:10:27.295" v="1405" actId="1076"/>
          <ac:spMkLst>
            <pc:docMk/>
            <pc:sldMk cId="4162495494" sldId="291"/>
            <ac:spMk id="21" creationId="{1F99C652-C0A1-4CC3-87F1-9D7FA444DCAB}"/>
          </ac:spMkLst>
        </pc:spChg>
        <pc:picChg chg="add del mod">
          <ac:chgData name="김윤성" userId="S::d011009@aivle.kt.co.kr::df379e4a-a548-4536-baf5-daa0bfc05124" providerId="AD" clId="Web-{14645CCD-9678-4C4D-8C31-570F51FA4636}" dt="2022-01-12T06:06:12.556" v="1275"/>
          <ac:picMkLst>
            <pc:docMk/>
            <pc:sldMk cId="4162495494" sldId="291"/>
            <ac:picMk id="4" creationId="{AB694F88-BC27-41D1-86BE-20D8C893F224}"/>
          </ac:picMkLst>
        </pc:picChg>
        <pc:picChg chg="add del mod">
          <ac:chgData name="김윤성" userId="S::d011009@aivle.kt.co.kr::df379e4a-a548-4536-baf5-daa0bfc05124" providerId="AD" clId="Web-{14645CCD-9678-4C4D-8C31-570F51FA4636}" dt="2022-01-12T06:08:35.824" v="1315"/>
          <ac:picMkLst>
            <pc:docMk/>
            <pc:sldMk cId="4162495494" sldId="291"/>
            <ac:picMk id="6" creationId="{A988DF91-5CCA-4572-A148-6C824C15E09A}"/>
          </ac:picMkLst>
        </pc:picChg>
        <pc:picChg chg="add mod">
          <ac:chgData name="김윤성" userId="S::d011009@aivle.kt.co.kr::df379e4a-a548-4536-baf5-daa0bfc05124" providerId="AD" clId="Web-{14645CCD-9678-4C4D-8C31-570F51FA4636}" dt="2022-01-12T06:09:22.247" v="1321" actId="14100"/>
          <ac:picMkLst>
            <pc:docMk/>
            <pc:sldMk cId="4162495494" sldId="291"/>
            <ac:picMk id="7" creationId="{5DEB954E-9039-46D0-8C79-E1AB14A84414}"/>
          </ac:picMkLst>
        </pc:picChg>
      </pc:sldChg>
    </pc:docChg>
  </pc:docChgLst>
  <pc:docChgLst>
    <pc:chgData name="김윤성" userId="S::d011009@aivle.kt.co.kr::df379e4a-a548-4536-baf5-daa0bfc05124" providerId="AD" clId="Web-{9FE062D1-A2AB-41FF-8B64-E7E60E03BE8E}"/>
    <pc:docChg chg="modSld">
      <pc:chgData name="김윤성" userId="S::d011009@aivle.kt.co.kr::df379e4a-a548-4536-baf5-daa0bfc05124" providerId="AD" clId="Web-{9FE062D1-A2AB-41FF-8B64-E7E60E03BE8E}" dt="2022-01-12T06:53:10.004" v="6" actId="1076"/>
      <pc:docMkLst>
        <pc:docMk/>
      </pc:docMkLst>
      <pc:sldChg chg="modSp">
        <pc:chgData name="김윤성" userId="S::d011009@aivle.kt.co.kr::df379e4a-a548-4536-baf5-daa0bfc05124" providerId="AD" clId="Web-{9FE062D1-A2AB-41FF-8B64-E7E60E03BE8E}" dt="2022-01-12T06:49:44.436" v="1" actId="1076"/>
        <pc:sldMkLst>
          <pc:docMk/>
          <pc:sldMk cId="2282323652" sldId="267"/>
        </pc:sldMkLst>
        <pc:picChg chg="mod">
          <ac:chgData name="김윤성" userId="S::d011009@aivle.kt.co.kr::df379e4a-a548-4536-baf5-daa0bfc05124" providerId="AD" clId="Web-{9FE062D1-A2AB-41FF-8B64-E7E60E03BE8E}" dt="2022-01-12T06:49:41.545" v="0" actId="1076"/>
          <ac:picMkLst>
            <pc:docMk/>
            <pc:sldMk cId="2282323652" sldId="267"/>
            <ac:picMk id="13" creationId="{F299423C-3F57-458B-A54C-FE1BFC6F76D4}"/>
          </ac:picMkLst>
        </pc:picChg>
        <pc:picChg chg="mod">
          <ac:chgData name="김윤성" userId="S::d011009@aivle.kt.co.kr::df379e4a-a548-4536-baf5-daa0bfc05124" providerId="AD" clId="Web-{9FE062D1-A2AB-41FF-8B64-E7E60E03BE8E}" dt="2022-01-12T06:49:44.436" v="1" actId="1076"/>
          <ac:picMkLst>
            <pc:docMk/>
            <pc:sldMk cId="2282323652" sldId="267"/>
            <ac:picMk id="21" creationId="{5B9DA54F-DC21-4340-B9C4-2118E605D74A}"/>
          </ac:picMkLst>
        </pc:picChg>
      </pc:sldChg>
      <pc:sldChg chg="modSp">
        <pc:chgData name="김윤성" userId="S::d011009@aivle.kt.co.kr::df379e4a-a548-4536-baf5-daa0bfc05124" providerId="AD" clId="Web-{9FE062D1-A2AB-41FF-8B64-E7E60E03BE8E}" dt="2022-01-12T06:52:51.926" v="4" actId="20577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9FE062D1-A2AB-41FF-8B64-E7E60E03BE8E}" dt="2022-01-12T06:52:51.926" v="4" actId="20577"/>
          <ac:spMkLst>
            <pc:docMk/>
            <pc:sldMk cId="2868359380" sldId="271"/>
            <ac:spMk id="22" creationId="{4778A330-5305-4325-84C7-C600379668BE}"/>
          </ac:spMkLst>
        </pc:spChg>
      </pc:sldChg>
      <pc:sldChg chg="modSp">
        <pc:chgData name="김윤성" userId="S::d011009@aivle.kt.co.kr::df379e4a-a548-4536-baf5-daa0bfc05124" providerId="AD" clId="Web-{9FE062D1-A2AB-41FF-8B64-E7E60E03BE8E}" dt="2022-01-12T06:53:10.004" v="6" actId="1076"/>
        <pc:sldMkLst>
          <pc:docMk/>
          <pc:sldMk cId="4162495494" sldId="291"/>
        </pc:sldMkLst>
        <pc:spChg chg="mod">
          <ac:chgData name="김윤성" userId="S::d011009@aivle.kt.co.kr::df379e4a-a548-4536-baf5-daa0bfc05124" providerId="AD" clId="Web-{9FE062D1-A2AB-41FF-8B64-E7E60E03BE8E}" dt="2022-01-12T06:53:05.113" v="5" actId="1076"/>
          <ac:spMkLst>
            <pc:docMk/>
            <pc:sldMk cId="4162495494" sldId="291"/>
            <ac:spMk id="5" creationId="{62A294B5-DDC6-4E1D-9452-583F6F24BB1C}"/>
          </ac:spMkLst>
        </pc:spChg>
        <pc:picChg chg="mod">
          <ac:chgData name="김윤성" userId="S::d011009@aivle.kt.co.kr::df379e4a-a548-4536-baf5-daa0bfc05124" providerId="AD" clId="Web-{9FE062D1-A2AB-41FF-8B64-E7E60E03BE8E}" dt="2022-01-12T06:53:10.004" v="6" actId="1076"/>
          <ac:picMkLst>
            <pc:docMk/>
            <pc:sldMk cId="4162495494" sldId="291"/>
            <ac:picMk id="7" creationId="{5DEB954E-9039-46D0-8C79-E1AB14A84414}"/>
          </ac:picMkLst>
        </pc:picChg>
      </pc:sldChg>
    </pc:docChg>
  </pc:docChgLst>
  <pc:docChgLst>
    <pc:chgData name="김윤성" userId="S::d011009@aivle.kt.co.kr::df379e4a-a548-4536-baf5-daa0bfc05124" providerId="AD" clId="Web-{5651A831-8ADD-4F8C-AAED-2438036B4ED7}"/>
    <pc:docChg chg="modSld">
      <pc:chgData name="김윤성" userId="S::d011009@aivle.kt.co.kr::df379e4a-a548-4536-baf5-daa0bfc05124" providerId="AD" clId="Web-{5651A831-8ADD-4F8C-AAED-2438036B4ED7}" dt="2022-01-12T04:13:14.942" v="49" actId="14100"/>
      <pc:docMkLst>
        <pc:docMk/>
      </pc:docMkLst>
      <pc:sldChg chg="addSp modSp">
        <pc:chgData name="김윤성" userId="S::d011009@aivle.kt.co.kr::df379e4a-a548-4536-baf5-daa0bfc05124" providerId="AD" clId="Web-{5651A831-8ADD-4F8C-AAED-2438036B4ED7}" dt="2022-01-12T04:13:14.942" v="49" actId="14100"/>
        <pc:sldMkLst>
          <pc:docMk/>
          <pc:sldMk cId="2868359380" sldId="271"/>
        </pc:sldMkLst>
        <pc:spChg chg="add mod">
          <ac:chgData name="김윤성" userId="S::d011009@aivle.kt.co.kr::df379e4a-a548-4536-baf5-daa0bfc05124" providerId="AD" clId="Web-{5651A831-8ADD-4F8C-AAED-2438036B4ED7}" dt="2022-01-12T04:13:14.942" v="49" actId="14100"/>
          <ac:spMkLst>
            <pc:docMk/>
            <pc:sldMk cId="2868359380" sldId="271"/>
            <ac:spMk id="3" creationId="{2E6FD730-47CA-4744-AF57-E8716743A9E8}"/>
          </ac:spMkLst>
        </pc:spChg>
        <pc:spChg chg="mod">
          <ac:chgData name="김윤성" userId="S::d011009@aivle.kt.co.kr::df379e4a-a548-4536-baf5-daa0bfc05124" providerId="AD" clId="Web-{5651A831-8ADD-4F8C-AAED-2438036B4ED7}" dt="2022-01-12T04:11:40.346" v="46" actId="20577"/>
          <ac:spMkLst>
            <pc:docMk/>
            <pc:sldMk cId="2868359380" sldId="271"/>
            <ac:spMk id="10" creationId="{AC69D7F7-551B-43AB-9670-729FC83811D6}"/>
          </ac:spMkLst>
        </pc:spChg>
      </pc:sldChg>
    </pc:docChg>
  </pc:docChgLst>
  <pc:docChgLst>
    <pc:chgData name="김윤성" userId="S::d011009@aivle.kt.co.kr::df379e4a-a548-4536-baf5-daa0bfc05124" providerId="AD" clId="Web-{D164DEE5-88EB-4AE0-B9FA-5690CBA30407}"/>
    <pc:docChg chg="modSld">
      <pc:chgData name="김윤성" userId="S::d011009@aivle.kt.co.kr::df379e4a-a548-4536-baf5-daa0bfc05124" providerId="AD" clId="Web-{D164DEE5-88EB-4AE0-B9FA-5690CBA30407}" dt="2022-01-12T06:42:52.376" v="10" actId="20577"/>
      <pc:docMkLst>
        <pc:docMk/>
      </pc:docMkLst>
      <pc:sldChg chg="modSp">
        <pc:chgData name="김윤성" userId="S::d011009@aivle.kt.co.kr::df379e4a-a548-4536-baf5-daa0bfc05124" providerId="AD" clId="Web-{D164DEE5-88EB-4AE0-B9FA-5690CBA30407}" dt="2022-01-12T06:42:42.517" v="6" actId="20577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D164DEE5-88EB-4AE0-B9FA-5690CBA30407}" dt="2022-01-12T06:42:26.422" v="1" actId="1076"/>
          <ac:spMkLst>
            <pc:docMk/>
            <pc:sldMk cId="2868359380" sldId="271"/>
            <ac:spMk id="4" creationId="{F8F99E50-D49F-4D3F-B0FB-002740EA4044}"/>
          </ac:spMkLst>
        </pc:spChg>
        <pc:spChg chg="mod">
          <ac:chgData name="김윤성" userId="S::d011009@aivle.kt.co.kr::df379e4a-a548-4536-baf5-daa0bfc05124" providerId="AD" clId="Web-{D164DEE5-88EB-4AE0-B9FA-5690CBA30407}" dt="2022-01-12T06:42:42.517" v="6" actId="20577"/>
          <ac:spMkLst>
            <pc:docMk/>
            <pc:sldMk cId="2868359380" sldId="271"/>
            <ac:spMk id="22" creationId="{4778A330-5305-4325-84C7-C600379668BE}"/>
          </ac:spMkLst>
        </pc:spChg>
      </pc:sldChg>
      <pc:sldChg chg="modSp">
        <pc:chgData name="김윤성" userId="S::d011009@aivle.kt.co.kr::df379e4a-a548-4536-baf5-daa0bfc05124" providerId="AD" clId="Web-{D164DEE5-88EB-4AE0-B9FA-5690CBA30407}" dt="2022-01-12T06:42:52.376" v="10" actId="20577"/>
        <pc:sldMkLst>
          <pc:docMk/>
          <pc:sldMk cId="3806788122" sldId="290"/>
        </pc:sldMkLst>
        <pc:spChg chg="mod">
          <ac:chgData name="김윤성" userId="S::d011009@aivle.kt.co.kr::df379e4a-a548-4536-baf5-daa0bfc05124" providerId="AD" clId="Web-{D164DEE5-88EB-4AE0-B9FA-5690CBA30407}" dt="2022-01-12T06:42:52.376" v="10" actId="20577"/>
          <ac:spMkLst>
            <pc:docMk/>
            <pc:sldMk cId="3806788122" sldId="290"/>
            <ac:spMk id="5" creationId="{E1BF8BFD-8FD5-4291-A9A7-A8E7AEBB3D7E}"/>
          </ac:spMkLst>
        </pc:spChg>
      </pc:sldChg>
    </pc:docChg>
  </pc:docChgLst>
  <pc:docChgLst>
    <pc:chgData name="김윤성" userId="S::d011009@aivle.kt.co.kr::df379e4a-a548-4536-baf5-daa0bfc05124" providerId="AD" clId="Web-{B5EC8E20-0136-4143-B5F6-3FD525BB30F3}"/>
    <pc:docChg chg="modSld">
      <pc:chgData name="김윤성" userId="S::d011009@aivle.kt.co.kr::df379e4a-a548-4536-baf5-daa0bfc05124" providerId="AD" clId="Web-{B5EC8E20-0136-4143-B5F6-3FD525BB30F3}" dt="2022-01-12T07:20:37.726" v="3" actId="1076"/>
      <pc:docMkLst>
        <pc:docMk/>
      </pc:docMkLst>
      <pc:sldChg chg="modSp">
        <pc:chgData name="김윤성" userId="S::d011009@aivle.kt.co.kr::df379e4a-a548-4536-baf5-daa0bfc05124" providerId="AD" clId="Web-{B5EC8E20-0136-4143-B5F6-3FD525BB30F3}" dt="2022-01-12T07:20:37.726" v="3" actId="1076"/>
        <pc:sldMkLst>
          <pc:docMk/>
          <pc:sldMk cId="4162495494" sldId="291"/>
        </pc:sldMkLst>
        <pc:spChg chg="mod">
          <ac:chgData name="김윤성" userId="S::d011009@aivle.kt.co.kr::df379e4a-a548-4536-baf5-daa0bfc05124" providerId="AD" clId="Web-{B5EC8E20-0136-4143-B5F6-3FD525BB30F3}" dt="2022-01-12T07:20:32.679" v="2" actId="1076"/>
          <ac:spMkLst>
            <pc:docMk/>
            <pc:sldMk cId="4162495494" sldId="291"/>
            <ac:spMk id="5" creationId="{62A294B5-DDC6-4E1D-9452-583F6F24BB1C}"/>
          </ac:spMkLst>
        </pc:spChg>
        <pc:spChg chg="mod">
          <ac:chgData name="김윤성" userId="S::d011009@aivle.kt.co.kr::df379e4a-a548-4536-baf5-daa0bfc05124" providerId="AD" clId="Web-{B5EC8E20-0136-4143-B5F6-3FD525BB30F3}" dt="2022-01-12T07:20:28.195" v="1" actId="1076"/>
          <ac:spMkLst>
            <pc:docMk/>
            <pc:sldMk cId="4162495494" sldId="291"/>
            <ac:spMk id="13" creationId="{4C9FFDC7-7EA3-4D28-9F05-973DF47DC36B}"/>
          </ac:spMkLst>
        </pc:spChg>
        <pc:spChg chg="mod">
          <ac:chgData name="김윤성" userId="S::d011009@aivle.kt.co.kr::df379e4a-a548-4536-baf5-daa0bfc05124" providerId="AD" clId="Web-{B5EC8E20-0136-4143-B5F6-3FD525BB30F3}" dt="2022-01-12T07:20:37.726" v="3" actId="1076"/>
          <ac:spMkLst>
            <pc:docMk/>
            <pc:sldMk cId="4162495494" sldId="291"/>
            <ac:spMk id="21" creationId="{1F99C652-C0A1-4CC3-87F1-9D7FA444DCAB}"/>
          </ac:spMkLst>
        </pc:spChg>
      </pc:sldChg>
    </pc:docChg>
  </pc:docChgLst>
  <pc:docChgLst>
    <pc:chgData name="김대환" userId="S::d011004@aivle.kt.co.kr::adf69c15-452a-4ceb-87d1-88dfda532c6d" providerId="AD" clId="Web-{69B28463-6FF9-4323-9BB8-1820D19C56B9}"/>
    <pc:docChg chg="addSld modSld sldOrd">
      <pc:chgData name="김대환" userId="S::d011004@aivle.kt.co.kr::adf69c15-452a-4ceb-87d1-88dfda532c6d" providerId="AD" clId="Web-{69B28463-6FF9-4323-9BB8-1820D19C56B9}" dt="2021-12-31T06:59:30.452" v="1693" actId="20577"/>
      <pc:docMkLst>
        <pc:docMk/>
      </pc:docMkLst>
      <pc:sldChg chg="addSp delSp modSp">
        <pc:chgData name="김대환" userId="S::d011004@aivle.kt.co.kr::adf69c15-452a-4ceb-87d1-88dfda532c6d" providerId="AD" clId="Web-{69B28463-6FF9-4323-9BB8-1820D19C56B9}" dt="2021-12-31T06:07:15.135" v="484" actId="20577"/>
        <pc:sldMkLst>
          <pc:docMk/>
          <pc:sldMk cId="2080820943" sldId="258"/>
        </pc:sldMkLst>
        <pc:spChg chg="mod">
          <ac:chgData name="김대환" userId="S::d011004@aivle.kt.co.kr::adf69c15-452a-4ceb-87d1-88dfda532c6d" providerId="AD" clId="Web-{69B28463-6FF9-4323-9BB8-1820D19C56B9}" dt="2021-12-31T05:53:54.885" v="47" actId="20577"/>
          <ac:spMkLst>
            <pc:docMk/>
            <pc:sldMk cId="2080820943" sldId="258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5:57:40.655" v="65" actId="1076"/>
          <ac:spMkLst>
            <pc:docMk/>
            <pc:sldMk cId="2080820943" sldId="258"/>
            <ac:spMk id="14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33.202" v="62"/>
          <ac:spMkLst>
            <pc:docMk/>
            <pc:sldMk cId="2080820943" sldId="258"/>
            <ac:spMk id="20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43.468" v="66"/>
          <ac:spMkLst>
            <pc:docMk/>
            <pc:sldMk cId="2080820943" sldId="258"/>
            <ac:spMk id="21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33.921" v="63"/>
          <ac:spMkLst>
            <pc:docMk/>
            <pc:sldMk cId="2080820943" sldId="258"/>
            <ac:spMk id="22" creationId="{00000000-0000-0000-0000-000000000000}"/>
          </ac:spMkLst>
        </pc:spChg>
        <pc:spChg chg="mod">
          <ac:chgData name="김대환" userId="S::d011004@aivle.kt.co.kr::adf69c15-452a-4ceb-87d1-88dfda532c6d" providerId="AD" clId="Web-{69B28463-6FF9-4323-9BB8-1820D19C56B9}" dt="2021-12-31T06:07:15.135" v="484" actId="20577"/>
          <ac:spMkLst>
            <pc:docMk/>
            <pc:sldMk cId="2080820943" sldId="258"/>
            <ac:spMk id="23" creationId="{2897F044-5583-4AE2-8E01-3466357BC751}"/>
          </ac:spMkLst>
        </pc:spChg>
        <pc:spChg chg="del mod">
          <ac:chgData name="김대환" userId="S::d011004@aivle.kt.co.kr::adf69c15-452a-4ceb-87d1-88dfda532c6d" providerId="AD" clId="Web-{69B28463-6FF9-4323-9BB8-1820D19C56B9}" dt="2021-12-31T06:04:35.851" v="360"/>
          <ac:spMkLst>
            <pc:docMk/>
            <pc:sldMk cId="2080820943" sldId="258"/>
            <ac:spMk id="24" creationId="{2897F044-5583-4AE2-8E01-3466357BC751}"/>
          </ac:spMkLst>
        </pc:spChg>
        <pc:spChg chg="mod">
          <ac:chgData name="김대환" userId="S::d011004@aivle.kt.co.kr::adf69c15-452a-4ceb-87d1-88dfda532c6d" providerId="AD" clId="Web-{69B28463-6FF9-4323-9BB8-1820D19C56B9}" dt="2021-12-31T06:06:25.134" v="417" actId="1076"/>
          <ac:spMkLst>
            <pc:docMk/>
            <pc:sldMk cId="2080820943" sldId="258"/>
            <ac:spMk id="25" creationId="{E256AC5E-8A78-4657-8B25-E08B7CAB722B}"/>
          </ac:spMkLst>
        </pc:spChg>
        <pc:grpChg chg="mod">
          <ac:chgData name="김대환" userId="S::d011004@aivle.kt.co.kr::adf69c15-452a-4ceb-87d1-88dfda532c6d" providerId="AD" clId="Web-{69B28463-6FF9-4323-9BB8-1820D19C56B9}" dt="2021-12-31T05:57:27.874" v="61" actId="1076"/>
          <ac:grpSpMkLst>
            <pc:docMk/>
            <pc:sldMk cId="2080820943" sldId="258"/>
            <ac:grpSpMk id="2" creationId="{00000000-0000-0000-0000-000000000000}"/>
          </ac:grpSpMkLst>
        </pc:grpChg>
        <pc:graphicFrameChg chg="del">
          <ac:chgData name="김대환" userId="S::d011004@aivle.kt.co.kr::adf69c15-452a-4ceb-87d1-88dfda532c6d" providerId="AD" clId="Web-{69B28463-6FF9-4323-9BB8-1820D19C56B9}" dt="2021-12-31T05:54:27.151" v="50"/>
          <ac:graphicFrameMkLst>
            <pc:docMk/>
            <pc:sldMk cId="2080820943" sldId="258"/>
            <ac:graphicFrameMk id="13" creationId="{DE9E9F55-2344-49D3-8325-DD6E6DEDC5CB}"/>
          </ac:graphicFrameMkLst>
        </pc:graphicFrameChg>
        <pc:picChg chg="add del mod">
          <ac:chgData name="김대환" userId="S::d011004@aivle.kt.co.kr::adf69c15-452a-4ceb-87d1-88dfda532c6d" providerId="AD" clId="Web-{69B28463-6FF9-4323-9BB8-1820D19C56B9}" dt="2021-12-31T05:56:59.357" v="56"/>
          <ac:picMkLst>
            <pc:docMk/>
            <pc:sldMk cId="2080820943" sldId="258"/>
            <ac:picMk id="4" creationId="{63CD4320-B10D-4961-B2AD-664FE7DF05FF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4.726" v="354" actId="1076"/>
          <ac:picMkLst>
            <pc:docMk/>
            <pc:sldMk cId="2080820943" sldId="258"/>
            <ac:picMk id="5" creationId="{E5EB6DFA-7453-4940-957F-E9747562258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6:31.556" v="418" actId="1076"/>
          <ac:picMkLst>
            <pc:docMk/>
            <pc:sldMk cId="2080820943" sldId="258"/>
            <ac:picMk id="6" creationId="{60C38734-0953-4201-91D3-7AC8CB3AEC0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4.757" v="356" actId="1076"/>
          <ac:picMkLst>
            <pc:docMk/>
            <pc:sldMk cId="2080820943" sldId="258"/>
            <ac:picMk id="7" creationId="{2B575A9F-459B-4317-873C-4D4F5340F984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6.835" v="357" actId="1076"/>
          <ac:picMkLst>
            <pc:docMk/>
            <pc:sldMk cId="2080820943" sldId="258"/>
            <ac:picMk id="19" creationId="{D82011EF-994C-4F74-80D5-05A60BAC38F9}"/>
          </ac:picMkLst>
        </pc:picChg>
      </pc:sldChg>
      <pc:sldChg chg="addSp">
        <pc:chgData name="김대환" userId="S::d011004@aivle.kt.co.kr::adf69c15-452a-4ceb-87d1-88dfda532c6d" providerId="AD" clId="Web-{69B28463-6FF9-4323-9BB8-1820D19C56B9}" dt="2021-12-31T06:10:26.264" v="506"/>
        <pc:sldMkLst>
          <pc:docMk/>
          <pc:sldMk cId="900449328" sldId="259"/>
        </pc:sldMkLst>
        <pc:spChg chg="add">
          <ac:chgData name="김대환" userId="S::d011004@aivle.kt.co.kr::adf69c15-452a-4ceb-87d1-88dfda532c6d" providerId="AD" clId="Web-{69B28463-6FF9-4323-9BB8-1820D19C56B9}" dt="2021-12-31T06:10:26.264" v="506"/>
          <ac:spMkLst>
            <pc:docMk/>
            <pc:sldMk cId="900449328" sldId="259"/>
            <ac:spMk id="7" creationId="{457C3792-3913-4FFB-819D-CA795D567736}"/>
          </ac:spMkLst>
        </pc:spChg>
      </pc:sldChg>
      <pc:sldChg chg="ord">
        <pc:chgData name="김대환" userId="S::d011004@aivle.kt.co.kr::adf69c15-452a-4ceb-87d1-88dfda532c6d" providerId="AD" clId="Web-{69B28463-6FF9-4323-9BB8-1820D19C56B9}" dt="2021-12-31T06:09:55.263" v="486"/>
        <pc:sldMkLst>
          <pc:docMk/>
          <pc:sldMk cId="2352232796" sldId="260"/>
        </pc:sldMkLst>
      </pc:sldChg>
      <pc:sldChg chg="addSp modSp">
        <pc:chgData name="김대환" userId="S::d011004@aivle.kt.co.kr::adf69c15-452a-4ceb-87d1-88dfda532c6d" providerId="AD" clId="Web-{69B28463-6FF9-4323-9BB8-1820D19C56B9}" dt="2021-12-31T06:40:52.774" v="1112"/>
        <pc:sldMkLst>
          <pc:docMk/>
          <pc:sldMk cId="539779090" sldId="266"/>
        </pc:sldMkLst>
        <pc:spChg chg="add">
          <ac:chgData name="김대환" userId="S::d011004@aivle.kt.co.kr::adf69c15-452a-4ceb-87d1-88dfda532c6d" providerId="AD" clId="Web-{69B28463-6FF9-4323-9BB8-1820D19C56B9}" dt="2021-12-31T06:10:31.717" v="507"/>
          <ac:spMkLst>
            <pc:docMk/>
            <pc:sldMk cId="539779090" sldId="266"/>
            <ac:spMk id="5" creationId="{7FE1F034-A78C-47BF-99FB-3F7797FA6053}"/>
          </ac:spMkLst>
        </pc:spChg>
        <pc:picChg chg="add mod">
          <ac:chgData name="김대환" userId="S::d011004@aivle.kt.co.kr::adf69c15-452a-4ceb-87d1-88dfda532c6d" providerId="AD" clId="Web-{69B28463-6FF9-4323-9BB8-1820D19C56B9}" dt="2021-12-31T06:40:33.117" v="1111"/>
          <ac:picMkLst>
            <pc:docMk/>
            <pc:sldMk cId="539779090" sldId="266"/>
            <ac:picMk id="6" creationId="{E1D37949-B6B7-47EE-BC5B-BC815AE387B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40:52.774" v="1112"/>
          <ac:picMkLst>
            <pc:docMk/>
            <pc:sldMk cId="539779090" sldId="266"/>
            <ac:picMk id="7" creationId="{37723495-714B-4B7E-9DC4-6FC16B0B1738}"/>
          </ac:picMkLst>
        </pc:picChg>
      </pc:sldChg>
      <pc:sldChg chg="addSp delSp modSp add replId">
        <pc:chgData name="김대환" userId="S::d011004@aivle.kt.co.kr::adf69c15-452a-4ceb-87d1-88dfda532c6d" providerId="AD" clId="Web-{69B28463-6FF9-4323-9BB8-1820D19C56B9}" dt="2021-12-31T06:24:19.126" v="1110" actId="20577"/>
        <pc:sldMkLst>
          <pc:docMk/>
          <pc:sldMk cId="3155621124" sldId="268"/>
        </pc:sldMkLst>
        <pc:spChg chg="mod">
          <ac:chgData name="김대환" userId="S::d011004@aivle.kt.co.kr::adf69c15-452a-4ceb-87d1-88dfda532c6d" providerId="AD" clId="Web-{69B28463-6FF9-4323-9BB8-1820D19C56B9}" dt="2021-12-31T06:10:18.108" v="505" actId="20577"/>
          <ac:spMkLst>
            <pc:docMk/>
            <pc:sldMk cId="3155621124" sldId="268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24:19.126" v="1110" actId="20577"/>
          <ac:spMkLst>
            <pc:docMk/>
            <pc:sldMk cId="3155621124" sldId="268"/>
            <ac:spMk id="23" creationId="{2897F044-5583-4AE2-8E01-3466357BC751}"/>
          </ac:spMkLst>
        </pc:spChg>
        <pc:spChg chg="mod">
          <ac:chgData name="김대환" userId="S::d011004@aivle.kt.co.kr::adf69c15-452a-4ceb-87d1-88dfda532c6d" providerId="AD" clId="Web-{69B28463-6FF9-4323-9BB8-1820D19C56B9}" dt="2021-12-31T06:19:48.385" v="695" actId="1076"/>
          <ac:spMkLst>
            <pc:docMk/>
            <pc:sldMk cId="3155621124" sldId="268"/>
            <ac:spMk id="25" creationId="{E256AC5E-8A78-4657-8B25-E08B7CAB722B}"/>
          </ac:spMkLst>
        </pc:spChg>
        <pc:graphicFrameChg chg="add mod modGraphic">
          <ac:chgData name="김대환" userId="S::d011004@aivle.kt.co.kr::adf69c15-452a-4ceb-87d1-88dfda532c6d" providerId="AD" clId="Web-{69B28463-6FF9-4323-9BB8-1820D19C56B9}" dt="2021-12-31T06:20:02.416" v="701" actId="1076"/>
          <ac:graphicFrameMkLst>
            <pc:docMk/>
            <pc:sldMk cId="3155621124" sldId="268"/>
            <ac:graphicFrameMk id="13" creationId="{55CD2388-C011-48E3-BFE7-AA33762B688C}"/>
          </ac:graphicFrameMkLst>
        </pc:graphicFrameChg>
        <pc:picChg chg="add mod">
          <ac:chgData name="김대환" userId="S::d011004@aivle.kt.co.kr::adf69c15-452a-4ceb-87d1-88dfda532c6d" providerId="AD" clId="Web-{69B28463-6FF9-4323-9BB8-1820D19C56B9}" dt="2021-12-31T06:20:02.385" v="700" actId="1076"/>
          <ac:picMkLst>
            <pc:docMk/>
            <pc:sldMk cId="3155621124" sldId="268"/>
            <ac:picMk id="3" creationId="{EFCA1A00-CC41-45F0-B528-26E0B82F15A7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20:06.369" v="702" actId="1076"/>
          <ac:picMkLst>
            <pc:docMk/>
            <pc:sldMk cId="3155621124" sldId="268"/>
            <ac:picMk id="4" creationId="{8E769FF9-9EB2-473A-AC53-C2BFDFB0294E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4.624" v="509"/>
          <ac:picMkLst>
            <pc:docMk/>
            <pc:sldMk cId="3155621124" sldId="268"/>
            <ac:picMk id="5" creationId="{E5EB6DFA-7453-4940-957F-E9747562258C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6.921" v="511"/>
          <ac:picMkLst>
            <pc:docMk/>
            <pc:sldMk cId="3155621124" sldId="268"/>
            <ac:picMk id="6" creationId="{60C38734-0953-4201-91D3-7AC8CB3AEC0C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4.077" v="508"/>
          <ac:picMkLst>
            <pc:docMk/>
            <pc:sldMk cId="3155621124" sldId="268"/>
            <ac:picMk id="7" creationId="{2B575A9F-459B-4317-873C-4D4F5340F984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5.577" v="510"/>
          <ac:picMkLst>
            <pc:docMk/>
            <pc:sldMk cId="3155621124" sldId="268"/>
            <ac:picMk id="19" creationId="{D82011EF-994C-4F74-80D5-05A60BAC38F9}"/>
          </ac:picMkLst>
        </pc:picChg>
      </pc:sldChg>
      <pc:sldChg chg="addSp delSp modSp add ord replId">
        <pc:chgData name="김대환" userId="S::d011004@aivle.kt.co.kr::adf69c15-452a-4ceb-87d1-88dfda532c6d" providerId="AD" clId="Web-{69B28463-6FF9-4323-9BB8-1820D19C56B9}" dt="2021-12-31T06:46:29.249" v="1589" actId="20577"/>
        <pc:sldMkLst>
          <pc:docMk/>
          <pc:sldMk cId="2868359380" sldId="271"/>
        </pc:sldMkLst>
        <pc:spChg chg="add mod">
          <ac:chgData name="김대환" userId="S::d011004@aivle.kt.co.kr::adf69c15-452a-4ceb-87d1-88dfda532c6d" providerId="AD" clId="Web-{69B28463-6FF9-4323-9BB8-1820D19C56B9}" dt="2021-12-31T06:45:31.733" v="1529" actId="1076"/>
          <ac:spMkLst>
            <pc:docMk/>
            <pc:sldMk cId="2868359380" sldId="271"/>
            <ac:spMk id="4" creationId="{3C513987-8445-40B7-89CD-6627DA5A2148}"/>
          </ac:spMkLst>
        </pc:spChg>
        <pc:spChg chg="mod">
          <ac:chgData name="김대환" userId="S::d011004@aivle.kt.co.kr::adf69c15-452a-4ceb-87d1-88dfda532c6d" providerId="AD" clId="Web-{69B28463-6FF9-4323-9BB8-1820D19C56B9}" dt="2021-12-31T06:42:32.385" v="1121" actId="20577"/>
          <ac:spMkLst>
            <pc:docMk/>
            <pc:sldMk cId="2868359380" sldId="271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46:29.249" v="1589" actId="20577"/>
          <ac:spMkLst>
            <pc:docMk/>
            <pc:sldMk cId="2868359380" sldId="271"/>
            <ac:spMk id="23" creationId="{2897F044-5583-4AE2-8E01-3466357BC751}"/>
          </ac:spMkLst>
        </pc:spChg>
        <pc:picChg chg="add mod">
          <ac:chgData name="김대환" userId="S::d011004@aivle.kt.co.kr::adf69c15-452a-4ceb-87d1-88dfda532c6d" providerId="AD" clId="Web-{69B28463-6FF9-4323-9BB8-1820D19C56B9}" dt="2021-12-31T06:42:49.151" v="1129" actId="1076"/>
          <ac:picMkLst>
            <pc:docMk/>
            <pc:sldMk cId="2868359380" sldId="271"/>
            <ac:picMk id="3" creationId="{9F26C271-67B0-4F8F-BCCA-2A3FE643EDFF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963" v="1124"/>
          <ac:picMkLst>
            <pc:docMk/>
            <pc:sldMk cId="2868359380" sldId="271"/>
            <ac:picMk id="5" creationId="{E5EB6DFA-7453-4940-957F-E9747562258C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4.557" v="1125"/>
          <ac:picMkLst>
            <pc:docMk/>
            <pc:sldMk cId="2868359380" sldId="271"/>
            <ac:picMk id="6" creationId="{60C38734-0953-4201-91D3-7AC8CB3AEC0C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745" v="1123"/>
          <ac:picMkLst>
            <pc:docMk/>
            <pc:sldMk cId="2868359380" sldId="271"/>
            <ac:picMk id="7" creationId="{2B575A9F-459B-4317-873C-4D4F5340F984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198" v="1122"/>
          <ac:picMkLst>
            <pc:docMk/>
            <pc:sldMk cId="2868359380" sldId="271"/>
            <ac:picMk id="19" creationId="{D82011EF-994C-4F74-80D5-05A60BAC38F9}"/>
          </ac:picMkLst>
        </pc:picChg>
      </pc:sldChg>
      <pc:sldChg chg="addSp delSp modSp add ord replId">
        <pc:chgData name="김대환" userId="S::d011004@aivle.kt.co.kr::adf69c15-452a-4ceb-87d1-88dfda532c6d" providerId="AD" clId="Web-{69B28463-6FF9-4323-9BB8-1820D19C56B9}" dt="2021-12-31T06:59:30.452" v="1693" actId="20577"/>
        <pc:sldMkLst>
          <pc:docMk/>
          <pc:sldMk cId="1755216772" sldId="272"/>
        </pc:sldMkLst>
        <pc:spChg chg="mod">
          <ac:chgData name="김대환" userId="S::d011004@aivle.kt.co.kr::adf69c15-452a-4ceb-87d1-88dfda532c6d" providerId="AD" clId="Web-{69B28463-6FF9-4323-9BB8-1820D19C56B9}" dt="2021-12-31T06:59:30.452" v="1693" actId="20577"/>
          <ac:spMkLst>
            <pc:docMk/>
            <pc:sldMk cId="1755216772" sldId="272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59:03.624" v="1687" actId="1076"/>
          <ac:spMkLst>
            <pc:docMk/>
            <pc:sldMk cId="1755216772" sldId="272"/>
            <ac:spMk id="14" creationId="{0405A497-FB78-4997-B42B-70E2244F57BD}"/>
          </ac:spMkLst>
        </pc:spChg>
        <pc:spChg chg="mod">
          <ac:chgData name="김대환" userId="S::d011004@aivle.kt.co.kr::adf69c15-452a-4ceb-87d1-88dfda532c6d" providerId="AD" clId="Web-{69B28463-6FF9-4323-9BB8-1820D19C56B9}" dt="2021-12-31T06:59:17.015" v="1692" actId="20577"/>
          <ac:spMkLst>
            <pc:docMk/>
            <pc:sldMk cId="1755216772" sldId="272"/>
            <ac:spMk id="25" creationId="{F64DBAD9-1A3B-445A-B460-AB0392A0F69A}"/>
          </ac:spMkLst>
        </pc:spChg>
        <pc:grpChg chg="del">
          <ac:chgData name="김대환" userId="S::d011004@aivle.kt.co.kr::adf69c15-452a-4ceb-87d1-88dfda532c6d" providerId="AD" clId="Web-{69B28463-6FF9-4323-9BB8-1820D19C56B9}" dt="2021-12-31T06:58:27.061" v="1617"/>
          <ac:grpSpMkLst>
            <pc:docMk/>
            <pc:sldMk cId="1755216772" sldId="272"/>
            <ac:grpSpMk id="19" creationId="{D190DAA7-0BAE-4FEE-A5FF-5784CA14036C}"/>
          </ac:grpSpMkLst>
        </pc:grpChg>
        <pc:picChg chg="add mod">
          <ac:chgData name="김대환" userId="S::d011004@aivle.kt.co.kr::adf69c15-452a-4ceb-87d1-88dfda532c6d" providerId="AD" clId="Web-{69B28463-6FF9-4323-9BB8-1820D19C56B9}" dt="2021-12-31T06:58:33.217" v="1621" actId="1076"/>
          <ac:picMkLst>
            <pc:docMk/>
            <pc:sldMk cId="1755216772" sldId="272"/>
            <ac:picMk id="3" creationId="{F6CAD589-E874-4A23-9D8D-31AC013BC21D}"/>
          </ac:picMkLst>
        </pc:picChg>
        <pc:picChg chg="del">
          <ac:chgData name="김대환" userId="S::d011004@aivle.kt.co.kr::adf69c15-452a-4ceb-87d1-88dfda532c6d" providerId="AD" clId="Web-{69B28463-6FF9-4323-9BB8-1820D19C56B9}" dt="2021-12-31T06:58:13.920" v="1611"/>
          <ac:picMkLst>
            <pc:docMk/>
            <pc:sldMk cId="1755216772" sldId="272"/>
            <ac:picMk id="6" creationId="{E1D37949-B6B7-47EE-BC5B-BC815AE387BC}"/>
          </ac:picMkLst>
        </pc:picChg>
        <pc:picChg chg="del">
          <ac:chgData name="김대환" userId="S::d011004@aivle.kt.co.kr::adf69c15-452a-4ceb-87d1-88dfda532c6d" providerId="AD" clId="Web-{69B28463-6FF9-4323-9BB8-1820D19C56B9}" dt="2021-12-31T06:58:14.342" v="1612"/>
          <ac:picMkLst>
            <pc:docMk/>
            <pc:sldMk cId="1755216772" sldId="272"/>
            <ac:picMk id="7" creationId="{37723495-714B-4B7E-9DC4-6FC16B0B1738}"/>
          </ac:picMkLst>
        </pc:picChg>
      </pc:sldChg>
    </pc:docChg>
  </pc:docChgLst>
  <pc:docChgLst>
    <pc:chgData name="김진휘" userId="S::d011012@aivle.kt.co.kr::e8f13a9b-e279-46d9-9a2c-11507701ddbd" providerId="AD" clId="Web-{569DDE77-6E76-453E-B7BD-27F5F9758F35}"/>
    <pc:docChg chg="modSld">
      <pc:chgData name="김진휘" userId="S::d011012@aivle.kt.co.kr::e8f13a9b-e279-46d9-9a2c-11507701ddbd" providerId="AD" clId="Web-{569DDE77-6E76-453E-B7BD-27F5F9758F35}" dt="2022-01-12T07:29:13.418" v="10" actId="20577"/>
      <pc:docMkLst>
        <pc:docMk/>
      </pc:docMkLst>
      <pc:sldChg chg="modSp">
        <pc:chgData name="김진휘" userId="S::d011012@aivle.kt.co.kr::e8f13a9b-e279-46d9-9a2c-11507701ddbd" providerId="AD" clId="Web-{569DDE77-6E76-453E-B7BD-27F5F9758F35}" dt="2022-01-12T07:29:07.809" v="7" actId="20577"/>
        <pc:sldMkLst>
          <pc:docMk/>
          <pc:sldMk cId="2282323652" sldId="267"/>
        </pc:sldMkLst>
        <pc:spChg chg="mod">
          <ac:chgData name="김진휘" userId="S::d011012@aivle.kt.co.kr::e8f13a9b-e279-46d9-9a2c-11507701ddbd" providerId="AD" clId="Web-{569DDE77-6E76-453E-B7BD-27F5F9758F35}" dt="2022-01-12T07:29:07.809" v="7" actId="20577"/>
          <ac:spMkLst>
            <pc:docMk/>
            <pc:sldMk cId="2282323652" sldId="267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569DDE77-6E76-453E-B7BD-27F5F9758F35}" dt="2022-01-12T07:29:13.418" v="10" actId="20577"/>
        <pc:sldMkLst>
          <pc:docMk/>
          <pc:sldMk cId="2605018324" sldId="270"/>
        </pc:sldMkLst>
        <pc:spChg chg="mod">
          <ac:chgData name="김진휘" userId="S::d011012@aivle.kt.co.kr::e8f13a9b-e279-46d9-9a2c-11507701ddbd" providerId="AD" clId="Web-{569DDE77-6E76-453E-B7BD-27F5F9758F35}" dt="2022-01-12T07:29:13.418" v="10" actId="20577"/>
          <ac:spMkLst>
            <pc:docMk/>
            <pc:sldMk cId="2605018324" sldId="270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569DDE77-6E76-453E-B7BD-27F5F9758F35}" dt="2022-01-12T07:29:03.543" v="5" actId="20577"/>
        <pc:sldMkLst>
          <pc:docMk/>
          <pc:sldMk cId="2868359380" sldId="271"/>
        </pc:sldMkLst>
        <pc:spChg chg="mod">
          <ac:chgData name="김진휘" userId="S::d011012@aivle.kt.co.kr::e8f13a9b-e279-46d9-9a2c-11507701ddbd" providerId="AD" clId="Web-{569DDE77-6E76-453E-B7BD-27F5F9758F35}" dt="2022-01-12T07:29:03.543" v="5" actId="20577"/>
          <ac:spMkLst>
            <pc:docMk/>
            <pc:sldMk cId="2868359380" sldId="271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569DDE77-6E76-453E-B7BD-27F5F9758F35}" dt="2022-01-12T07:29:10.700" v="9" actId="20577"/>
        <pc:sldMkLst>
          <pc:docMk/>
          <pc:sldMk cId="1000040392" sldId="275"/>
        </pc:sldMkLst>
        <pc:spChg chg="mod">
          <ac:chgData name="김진휘" userId="S::d011012@aivle.kt.co.kr::e8f13a9b-e279-46d9-9a2c-11507701ddbd" providerId="AD" clId="Web-{569DDE77-6E76-453E-B7BD-27F5F9758F35}" dt="2022-01-12T07:29:10.700" v="9" actId="20577"/>
          <ac:spMkLst>
            <pc:docMk/>
            <pc:sldMk cId="1000040392" sldId="275"/>
            <ac:spMk id="10" creationId="{AC69D7F7-551B-43AB-9670-729FC83811D6}"/>
          </ac:spMkLst>
        </pc:spChg>
      </pc:sldChg>
    </pc:docChg>
  </pc:docChgLst>
  <pc:docChgLst>
    <pc:chgData name="김진휘" userId="S::d011012@aivle.kt.co.kr::e8f13a9b-e279-46d9-9a2c-11507701ddbd" providerId="AD" clId="Web-{4F84E25F-4224-47E5-8CAA-7CFCE75F7DA0}"/>
    <pc:docChg chg="addSld delSld modSld sldOrd">
      <pc:chgData name="김진휘" userId="S::d011012@aivle.kt.co.kr::e8f13a9b-e279-46d9-9a2c-11507701ddbd" providerId="AD" clId="Web-{4F84E25F-4224-47E5-8CAA-7CFCE75F7DA0}" dt="2022-01-12T05:20:45.987" v="551"/>
      <pc:docMkLst>
        <pc:docMk/>
      </pc:docMkLst>
      <pc:sldChg chg="addSp delSp modSp ord">
        <pc:chgData name="김진휘" userId="S::d011012@aivle.kt.co.kr::e8f13a9b-e279-46d9-9a2c-11507701ddbd" providerId="AD" clId="Web-{4F84E25F-4224-47E5-8CAA-7CFCE75F7DA0}" dt="2022-01-12T05:20:45.987" v="551"/>
        <pc:sldMkLst>
          <pc:docMk/>
          <pc:sldMk cId="539779090" sldId="266"/>
        </pc:sldMkLst>
        <pc:spChg chg="add mod">
          <ac:chgData name="김진휘" userId="S::d011012@aivle.kt.co.kr::e8f13a9b-e279-46d9-9a2c-11507701ddbd" providerId="AD" clId="Web-{4F84E25F-4224-47E5-8CAA-7CFCE75F7DA0}" dt="2022-01-12T05:11:59.957" v="491" actId="20577"/>
          <ac:spMkLst>
            <pc:docMk/>
            <pc:sldMk cId="539779090" sldId="266"/>
            <ac:spMk id="7" creationId="{07B9FF94-FC32-40BD-9591-5B52D4F73CCB}"/>
          </ac:spMkLst>
        </pc:spChg>
        <pc:spChg chg="add mod">
          <ac:chgData name="김진휘" userId="S::d011012@aivle.kt.co.kr::e8f13a9b-e279-46d9-9a2c-11507701ddbd" providerId="AD" clId="Web-{4F84E25F-4224-47E5-8CAA-7CFCE75F7DA0}" dt="2022-01-12T05:02:34.191" v="122" actId="1076"/>
          <ac:spMkLst>
            <pc:docMk/>
            <pc:sldMk cId="539779090" sldId="266"/>
            <ac:spMk id="13" creationId="{B1876606-EB64-4F55-A00C-F464A0BCDA23}"/>
          </ac:spMkLst>
        </pc:spChg>
        <pc:spChg chg="add mod">
          <ac:chgData name="김진휘" userId="S::d011012@aivle.kt.co.kr::e8f13a9b-e279-46d9-9a2c-11507701ddbd" providerId="AD" clId="Web-{4F84E25F-4224-47E5-8CAA-7CFCE75F7DA0}" dt="2022-01-12T05:20:04.392" v="549" actId="1076"/>
          <ac:spMkLst>
            <pc:docMk/>
            <pc:sldMk cId="539779090" sldId="266"/>
            <ac:spMk id="14" creationId="{72E034CB-D742-4FF4-98A9-149B77F9D0D7}"/>
          </ac:spMkLst>
        </pc:spChg>
        <pc:picChg chg="add mod">
          <ac:chgData name="김진휘" userId="S::d011012@aivle.kt.co.kr::e8f13a9b-e279-46d9-9a2c-11507701ddbd" providerId="AD" clId="Web-{4F84E25F-4224-47E5-8CAA-7CFCE75F7DA0}" dt="2022-01-12T05:19:44.188" v="545" actId="1076"/>
          <ac:picMkLst>
            <pc:docMk/>
            <pc:sldMk cId="539779090" sldId="266"/>
            <ac:picMk id="3" creationId="{0A4094F2-B5B3-4F2C-98AB-9D4B12C1CFE9}"/>
          </ac:picMkLst>
        </pc:picChg>
        <pc:picChg chg="add mod">
          <ac:chgData name="김진휘" userId="S::d011012@aivle.kt.co.kr::e8f13a9b-e279-46d9-9a2c-11507701ddbd" providerId="AD" clId="Web-{4F84E25F-4224-47E5-8CAA-7CFCE75F7DA0}" dt="2022-01-12T05:19:54.423" v="547" actId="1076"/>
          <ac:picMkLst>
            <pc:docMk/>
            <pc:sldMk cId="539779090" sldId="266"/>
            <ac:picMk id="4" creationId="{92933CC6-6045-432C-B41D-D8A38AA464B5}"/>
          </ac:picMkLst>
        </pc:picChg>
        <pc:picChg chg="add del mod">
          <ac:chgData name="김진휘" userId="S::d011012@aivle.kt.co.kr::e8f13a9b-e279-46d9-9a2c-11507701ddbd" providerId="AD" clId="Web-{4F84E25F-4224-47E5-8CAA-7CFCE75F7DA0}" dt="2022-01-12T05:00:35.157" v="11"/>
          <ac:picMkLst>
            <pc:docMk/>
            <pc:sldMk cId="539779090" sldId="266"/>
            <ac:picMk id="6" creationId="{BC1FEB5B-6123-4787-A841-3BD198229D68}"/>
          </ac:picMkLst>
        </pc:picChg>
      </pc:sldChg>
      <pc:sldChg chg="del">
        <pc:chgData name="김진휘" userId="S::d011012@aivle.kt.co.kr::e8f13a9b-e279-46d9-9a2c-11507701ddbd" providerId="AD" clId="Web-{4F84E25F-4224-47E5-8CAA-7CFCE75F7DA0}" dt="2022-01-12T05:03:43.787" v="153"/>
        <pc:sldMkLst>
          <pc:docMk/>
          <pc:sldMk cId="3155621124" sldId="268"/>
        </pc:sldMkLst>
      </pc:sldChg>
      <pc:sldChg chg="addSp delSp modSp ord">
        <pc:chgData name="김진휘" userId="S::d011012@aivle.kt.co.kr::e8f13a9b-e279-46d9-9a2c-11507701ddbd" providerId="AD" clId="Web-{4F84E25F-4224-47E5-8CAA-7CFCE75F7DA0}" dt="2022-01-12T05:20:19.299" v="550"/>
        <pc:sldMkLst>
          <pc:docMk/>
          <pc:sldMk cId="1951979827" sldId="272"/>
        </pc:sldMkLst>
        <pc:spChg chg="add mod">
          <ac:chgData name="김진휘" userId="S::d011012@aivle.kt.co.kr::e8f13a9b-e279-46d9-9a2c-11507701ddbd" providerId="AD" clId="Web-{4F84E25F-4224-47E5-8CAA-7CFCE75F7DA0}" dt="2022-01-12T05:19:37.891" v="543" actId="14100"/>
          <ac:spMkLst>
            <pc:docMk/>
            <pc:sldMk cId="1951979827" sldId="272"/>
            <ac:spMk id="4" creationId="{62855614-99F6-4364-8349-7E97DBED40B7}"/>
          </ac:spMkLst>
        </pc:spChg>
        <pc:spChg chg="mod">
          <ac:chgData name="김진휘" userId="S::d011012@aivle.kt.co.kr::e8f13a9b-e279-46d9-9a2c-11507701ddbd" providerId="AD" clId="Web-{4F84E25F-4224-47E5-8CAA-7CFCE75F7DA0}" dt="2022-01-12T05:12:12.863" v="494" actId="20577"/>
          <ac:spMkLst>
            <pc:docMk/>
            <pc:sldMk cId="1951979827" sldId="272"/>
            <ac:spMk id="6" creationId="{9A4CE75D-5A87-42B0-A000-865FCEB30933}"/>
          </ac:spMkLst>
        </pc:spChg>
        <pc:spChg chg="add del">
          <ac:chgData name="김진휘" userId="S::d011012@aivle.kt.co.kr::e8f13a9b-e279-46d9-9a2c-11507701ddbd" providerId="AD" clId="Web-{4F84E25F-4224-47E5-8CAA-7CFCE75F7DA0}" dt="2022-01-12T05:17:42.544" v="526"/>
          <ac:spMkLst>
            <pc:docMk/>
            <pc:sldMk cId="1951979827" sldId="272"/>
            <ac:spMk id="14" creationId="{ED90BA32-3732-49B3-B5FD-D8C5E1C9B838}"/>
          </ac:spMkLst>
        </pc:spChg>
        <pc:spChg chg="mod">
          <ac:chgData name="김진휘" userId="S::d011012@aivle.kt.co.kr::e8f13a9b-e279-46d9-9a2c-11507701ddbd" providerId="AD" clId="Web-{4F84E25F-4224-47E5-8CAA-7CFCE75F7DA0}" dt="2022-01-12T05:12:15.895" v="496" actId="20577"/>
          <ac:spMkLst>
            <pc:docMk/>
            <pc:sldMk cId="1951979827" sldId="272"/>
            <ac:spMk id="19" creationId="{90F4CE9B-8760-413F-938F-1110DE4C5962}"/>
          </ac:spMkLst>
        </pc:spChg>
      </pc:sldChg>
      <pc:sldChg chg="addSp delSp modSp add replId">
        <pc:chgData name="김진휘" userId="S::d011012@aivle.kt.co.kr::e8f13a9b-e279-46d9-9a2c-11507701ddbd" providerId="AD" clId="Web-{4F84E25F-4224-47E5-8CAA-7CFCE75F7DA0}" dt="2022-01-12T05:12:31.192" v="497" actId="20577"/>
        <pc:sldMkLst>
          <pc:docMk/>
          <pc:sldMk cId="1875750049" sldId="278"/>
        </pc:sldMkLst>
        <pc:spChg chg="mod">
          <ac:chgData name="김진휘" userId="S::d011012@aivle.kt.co.kr::e8f13a9b-e279-46d9-9a2c-11507701ddbd" providerId="AD" clId="Web-{4F84E25F-4224-47E5-8CAA-7CFCE75F7DA0}" dt="2022-01-12T05:12:31.192" v="497" actId="20577"/>
          <ac:spMkLst>
            <pc:docMk/>
            <pc:sldMk cId="1875750049" sldId="278"/>
            <ac:spMk id="7" creationId="{07B9FF94-FC32-40BD-9591-5B52D4F73CCB}"/>
          </ac:spMkLst>
        </pc:spChg>
        <pc:spChg chg="mod">
          <ac:chgData name="김진휘" userId="S::d011012@aivle.kt.co.kr::e8f13a9b-e279-46d9-9a2c-11507701ddbd" providerId="AD" clId="Web-{4F84E25F-4224-47E5-8CAA-7CFCE75F7DA0}" dt="2022-01-12T05:07:40.153" v="316" actId="20577"/>
          <ac:spMkLst>
            <pc:docMk/>
            <pc:sldMk cId="1875750049" sldId="278"/>
            <ac:spMk id="10" creationId="{AC69D7F7-551B-43AB-9670-729FC83811D6}"/>
          </ac:spMkLst>
        </pc:spChg>
        <pc:spChg chg="mod">
          <ac:chgData name="김진휘" userId="S::d011012@aivle.kt.co.kr::e8f13a9b-e279-46d9-9a2c-11507701ddbd" providerId="AD" clId="Web-{4F84E25F-4224-47E5-8CAA-7CFCE75F7DA0}" dt="2022-01-12T05:08:21.310" v="353" actId="1076"/>
          <ac:spMkLst>
            <pc:docMk/>
            <pc:sldMk cId="1875750049" sldId="278"/>
            <ac:spMk id="13" creationId="{B1876606-EB64-4F55-A00C-F464A0BCDA23}"/>
          </ac:spMkLst>
        </pc:spChg>
        <pc:spChg chg="add mod">
          <ac:chgData name="김진휘" userId="S::d011012@aivle.kt.co.kr::e8f13a9b-e279-46d9-9a2c-11507701ddbd" providerId="AD" clId="Web-{4F84E25F-4224-47E5-8CAA-7CFCE75F7DA0}" dt="2022-01-12T05:09:35.062" v="431" actId="20577"/>
          <ac:spMkLst>
            <pc:docMk/>
            <pc:sldMk cId="1875750049" sldId="278"/>
            <ac:spMk id="19" creationId="{3CDFE288-20FF-49A4-89A5-1E4643AB9608}"/>
          </ac:spMkLst>
        </pc:spChg>
        <pc:spChg chg="add mod">
          <ac:chgData name="김진휘" userId="S::d011012@aivle.kt.co.kr::e8f13a9b-e279-46d9-9a2c-11507701ddbd" providerId="AD" clId="Web-{4F84E25F-4224-47E5-8CAA-7CFCE75F7DA0}" dt="2022-01-12T05:08:36.217" v="361" actId="20577"/>
          <ac:spMkLst>
            <pc:docMk/>
            <pc:sldMk cId="1875750049" sldId="278"/>
            <ac:spMk id="20" creationId="{1F4619CC-1AAD-4206-B54E-5DEF476929FD}"/>
          </ac:spMkLst>
        </pc:spChg>
        <pc:picChg chg="del">
          <ac:chgData name="김진휘" userId="S::d011012@aivle.kt.co.kr::e8f13a9b-e279-46d9-9a2c-11507701ddbd" providerId="AD" clId="Web-{4F84E25F-4224-47E5-8CAA-7CFCE75F7DA0}" dt="2022-01-12T05:04:29.069" v="155"/>
          <ac:picMkLst>
            <pc:docMk/>
            <pc:sldMk cId="1875750049" sldId="278"/>
            <ac:picMk id="3" creationId="{0A4094F2-B5B3-4F2C-98AB-9D4B12C1CFE9}"/>
          </ac:picMkLst>
        </pc:picChg>
        <pc:picChg chg="del">
          <ac:chgData name="김진휘" userId="S::d011012@aivle.kt.co.kr::e8f13a9b-e279-46d9-9a2c-11507701ddbd" providerId="AD" clId="Web-{4F84E25F-4224-47E5-8CAA-7CFCE75F7DA0}" dt="2022-01-12T05:04:30.210" v="156"/>
          <ac:picMkLst>
            <pc:docMk/>
            <pc:sldMk cId="1875750049" sldId="278"/>
            <ac:picMk id="4" creationId="{92933CC6-6045-432C-B41D-D8A38AA464B5}"/>
          </ac:picMkLst>
        </pc:picChg>
        <pc:picChg chg="add mod">
          <ac:chgData name="김진휘" userId="S::d011012@aivle.kt.co.kr::e8f13a9b-e279-46d9-9a2c-11507701ddbd" providerId="AD" clId="Web-{4F84E25F-4224-47E5-8CAA-7CFCE75F7DA0}" dt="2022-01-12T05:05:13.321" v="160" actId="1076"/>
          <ac:picMkLst>
            <pc:docMk/>
            <pc:sldMk cId="1875750049" sldId="278"/>
            <ac:picMk id="6" creationId="{1FF4BBD5-3F5A-4946-A507-18A835BC45C3}"/>
          </ac:picMkLst>
        </pc:picChg>
        <pc:picChg chg="add mod">
          <ac:chgData name="김진휘" userId="S::d011012@aivle.kt.co.kr::e8f13a9b-e279-46d9-9a2c-11507701ddbd" providerId="AD" clId="Web-{4F84E25F-4224-47E5-8CAA-7CFCE75F7DA0}" dt="2022-01-12T05:06:26.807" v="192" actId="14100"/>
          <ac:picMkLst>
            <pc:docMk/>
            <pc:sldMk cId="1875750049" sldId="278"/>
            <ac:picMk id="14" creationId="{01FD66D2-7FDE-4A3C-8549-2E3C17717388}"/>
          </ac:picMkLst>
        </pc:picChg>
      </pc:sldChg>
      <pc:sldChg chg="modSp">
        <pc:chgData name="김진휘" userId="S::d011012@aivle.kt.co.kr::e8f13a9b-e279-46d9-9a2c-11507701ddbd" providerId="AD" clId="Web-{4F84E25F-4224-47E5-8CAA-7CFCE75F7DA0}" dt="2022-01-12T05:14:43.743" v="512"/>
        <pc:sldMkLst>
          <pc:docMk/>
          <pc:sldMk cId="3308226583" sldId="279"/>
        </pc:sldMkLst>
        <pc:spChg chg="mod">
          <ac:chgData name="김진휘" userId="S::d011012@aivle.kt.co.kr::e8f13a9b-e279-46d9-9a2c-11507701ddbd" providerId="AD" clId="Web-{4F84E25F-4224-47E5-8CAA-7CFCE75F7DA0}" dt="2022-01-12T05:14:21.945" v="506" actId="1076"/>
          <ac:spMkLst>
            <pc:docMk/>
            <pc:sldMk cId="3308226583" sldId="279"/>
            <ac:spMk id="3" creationId="{C3FB58D7-FCFA-4631-B725-0032985B6E23}"/>
          </ac:spMkLst>
        </pc:spChg>
        <pc:spChg chg="mod">
          <ac:chgData name="김진휘" userId="S::d011012@aivle.kt.co.kr::e8f13a9b-e279-46d9-9a2c-11507701ddbd" providerId="AD" clId="Web-{4F84E25F-4224-47E5-8CAA-7CFCE75F7DA0}" dt="2022-01-12T05:14:43.743" v="512"/>
          <ac:spMkLst>
            <pc:docMk/>
            <pc:sldMk cId="3308226583" sldId="279"/>
            <ac:spMk id="10" creationId="{AC69D7F7-551B-43AB-9670-729FC83811D6}"/>
          </ac:spMkLst>
        </pc:spChg>
      </pc:sldChg>
    </pc:docChg>
  </pc:docChgLst>
  <pc:docChgLst>
    <pc:chgData name="김진휘" userId="S::d011012@aivle.kt.co.kr::e8f13a9b-e279-46d9-9a2c-11507701ddbd" providerId="AD" clId="Web-{C252E599-F17A-4F18-9F1E-7AEC4BA89C5A}"/>
    <pc:docChg chg="addSld delSld modSld">
      <pc:chgData name="김진휘" userId="S::d011012@aivle.kt.co.kr::e8f13a9b-e279-46d9-9a2c-11507701ddbd" providerId="AD" clId="Web-{C252E599-F17A-4F18-9F1E-7AEC4BA89C5A}" dt="2022-01-12T02:47:59.966" v="74"/>
      <pc:docMkLst>
        <pc:docMk/>
      </pc:docMkLst>
      <pc:sldChg chg="delSp modSp">
        <pc:chgData name="김진휘" userId="S::d011012@aivle.kt.co.kr::e8f13a9b-e279-46d9-9a2c-11507701ddbd" providerId="AD" clId="Web-{C252E599-F17A-4F18-9F1E-7AEC4BA89C5A}" dt="2022-01-12T02:46:44.464" v="3" actId="20577"/>
        <pc:sldMkLst>
          <pc:docMk/>
          <pc:sldMk cId="1562028685" sldId="257"/>
        </pc:sldMkLst>
        <pc:spChg chg="mod">
          <ac:chgData name="김진휘" userId="S::d011012@aivle.kt.co.kr::e8f13a9b-e279-46d9-9a2c-11507701ddbd" providerId="AD" clId="Web-{C252E599-F17A-4F18-9F1E-7AEC4BA89C5A}" dt="2022-01-12T02:46:42.527" v="2" actId="20577"/>
          <ac:spMkLst>
            <pc:docMk/>
            <pc:sldMk cId="1562028685" sldId="257"/>
            <ac:spMk id="5" creationId="{34E08936-14A4-4EA2-9270-9DCE546D29EC}"/>
          </ac:spMkLst>
        </pc:spChg>
        <pc:spChg chg="mod">
          <ac:chgData name="김진휘" userId="S::d011012@aivle.kt.co.kr::e8f13a9b-e279-46d9-9a2c-11507701ddbd" providerId="AD" clId="Web-{C252E599-F17A-4F18-9F1E-7AEC4BA89C5A}" dt="2022-01-12T02:46:44.464" v="3" actId="20577"/>
          <ac:spMkLst>
            <pc:docMk/>
            <pc:sldMk cId="1562028685" sldId="257"/>
            <ac:spMk id="6" creationId="{488DF2A3-BC21-4724-BAB9-7F24CF24D16D}"/>
          </ac:spMkLst>
        </pc:spChg>
        <pc:spChg chg="del">
          <ac:chgData name="김진휘" userId="S::d011012@aivle.kt.co.kr::e8f13a9b-e279-46d9-9a2c-11507701ddbd" providerId="AD" clId="Web-{C252E599-F17A-4F18-9F1E-7AEC4BA89C5A}" dt="2022-01-12T02:46:39.667" v="0"/>
          <ac:spMkLst>
            <pc:docMk/>
            <pc:sldMk cId="1562028685" sldId="257"/>
            <ac:spMk id="8" creationId="{4EF87829-7085-488E-A522-9302F528C3F6}"/>
          </ac:spMkLst>
        </pc:spChg>
      </pc:sldChg>
      <pc:sldChg chg="delSp modSp">
        <pc:chgData name="김진휘" userId="S::d011012@aivle.kt.co.kr::e8f13a9b-e279-46d9-9a2c-11507701ddbd" providerId="AD" clId="Web-{C252E599-F17A-4F18-9F1E-7AEC4BA89C5A}" dt="2022-01-12T02:46:56.168" v="14"/>
        <pc:sldMkLst>
          <pc:docMk/>
          <pc:sldMk cId="2080820943" sldId="258"/>
        </pc:sldMkLst>
        <pc:spChg chg="mod">
          <ac:chgData name="김진휘" userId="S::d011012@aivle.kt.co.kr::e8f13a9b-e279-46d9-9a2c-11507701ddbd" providerId="AD" clId="Web-{C252E599-F17A-4F18-9F1E-7AEC4BA89C5A}" dt="2022-01-12T02:46:46.527" v="4" actId="20577"/>
          <ac:spMkLst>
            <pc:docMk/>
            <pc:sldMk cId="2080820943" sldId="258"/>
            <ac:spMk id="10" creationId="{AC69D7F7-551B-43AB-9670-729FC83811D6}"/>
          </ac:spMkLst>
        </pc:spChg>
        <pc:spChg chg="del mod">
          <ac:chgData name="김진휘" userId="S::d011012@aivle.kt.co.kr::e8f13a9b-e279-46d9-9a2c-11507701ddbd" providerId="AD" clId="Web-{C252E599-F17A-4F18-9F1E-7AEC4BA89C5A}" dt="2022-01-12T02:46:56.168" v="14"/>
          <ac:spMkLst>
            <pc:docMk/>
            <pc:sldMk cId="2080820943" sldId="258"/>
            <ac:spMk id="23" creationId="{2897F044-5583-4AE2-8E01-3466357BC751}"/>
          </ac:spMkLst>
        </pc:spChg>
        <pc:spChg chg="del">
          <ac:chgData name="김진휘" userId="S::d011012@aivle.kt.co.kr::e8f13a9b-e279-46d9-9a2c-11507701ddbd" providerId="AD" clId="Web-{C252E599-F17A-4F18-9F1E-7AEC4BA89C5A}" dt="2022-01-12T02:46:55.465" v="13"/>
          <ac:spMkLst>
            <pc:docMk/>
            <pc:sldMk cId="2080820943" sldId="258"/>
            <ac:spMk id="25" creationId="{E256AC5E-8A78-4657-8B25-E08B7CAB722B}"/>
          </ac:spMkLst>
        </pc:spChg>
        <pc:grpChg chg="mod">
          <ac:chgData name="김진휘" userId="S::d011012@aivle.kt.co.kr::e8f13a9b-e279-46d9-9a2c-11507701ddbd" providerId="AD" clId="Web-{C252E599-F17A-4F18-9F1E-7AEC4BA89C5A}" dt="2022-01-12T02:46:52.511" v="10" actId="1076"/>
          <ac:grpSpMkLst>
            <pc:docMk/>
            <pc:sldMk cId="2080820943" sldId="258"/>
            <ac:grpSpMk id="2" creationId="{00000000-0000-0000-0000-000000000000}"/>
          </ac:grpSpMkLst>
        </pc:grpChg>
        <pc:picChg chg="del">
          <ac:chgData name="김진휘" userId="S::d011012@aivle.kt.co.kr::e8f13a9b-e279-46d9-9a2c-11507701ddbd" providerId="AD" clId="Web-{C252E599-F17A-4F18-9F1E-7AEC4BA89C5A}" dt="2022-01-12T02:46:49.527" v="6"/>
          <ac:picMkLst>
            <pc:docMk/>
            <pc:sldMk cId="2080820943" sldId="258"/>
            <ac:picMk id="5" creationId="{E5EB6DFA-7453-4940-957F-E9747562258C}"/>
          </ac:picMkLst>
        </pc:picChg>
        <pc:picChg chg="del">
          <ac:chgData name="김진휘" userId="S::d011012@aivle.kt.co.kr::e8f13a9b-e279-46d9-9a2c-11507701ddbd" providerId="AD" clId="Web-{C252E599-F17A-4F18-9F1E-7AEC4BA89C5A}" dt="2022-01-12T02:46:49.917" v="7"/>
          <ac:picMkLst>
            <pc:docMk/>
            <pc:sldMk cId="2080820943" sldId="258"/>
            <ac:picMk id="6" creationId="{60C38734-0953-4201-91D3-7AC8CB3AEC0C}"/>
          </ac:picMkLst>
        </pc:picChg>
        <pc:picChg chg="del">
          <ac:chgData name="김진휘" userId="S::d011012@aivle.kt.co.kr::e8f13a9b-e279-46d9-9a2c-11507701ddbd" providerId="AD" clId="Web-{C252E599-F17A-4F18-9F1E-7AEC4BA89C5A}" dt="2022-01-12T02:46:48.855" v="5"/>
          <ac:picMkLst>
            <pc:docMk/>
            <pc:sldMk cId="2080820943" sldId="258"/>
            <ac:picMk id="7" creationId="{2B575A9F-459B-4317-873C-4D4F5340F984}"/>
          </ac:picMkLst>
        </pc:picChg>
        <pc:picChg chg="del">
          <ac:chgData name="김진휘" userId="S::d011012@aivle.kt.co.kr::e8f13a9b-e279-46d9-9a2c-11507701ddbd" providerId="AD" clId="Web-{C252E599-F17A-4F18-9F1E-7AEC4BA89C5A}" dt="2022-01-12T02:46:50.324" v="8"/>
          <ac:picMkLst>
            <pc:docMk/>
            <pc:sldMk cId="2080820943" sldId="258"/>
            <ac:picMk id="19" creationId="{D82011EF-994C-4F74-80D5-05A60BAC38F9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37.247" v="51"/>
        <pc:sldMkLst>
          <pc:docMk/>
          <pc:sldMk cId="900449328" sldId="259"/>
        </pc:sldMkLst>
        <pc:spChg chg="del">
          <ac:chgData name="김진휘" userId="S::d011012@aivle.kt.co.kr::e8f13a9b-e279-46d9-9a2c-11507701ddbd" providerId="AD" clId="Web-{C252E599-F17A-4F18-9F1E-7AEC4BA89C5A}" dt="2022-01-12T02:47:37.231" v="45"/>
          <ac:spMkLst>
            <pc:docMk/>
            <pc:sldMk cId="900449328" sldId="259"/>
            <ac:spMk id="3" creationId="{2B1D0304-D6A5-4B49-9B4F-72DD689D0828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4"/>
          <ac:spMkLst>
            <pc:docMk/>
            <pc:sldMk cId="900449328" sldId="259"/>
            <ac:spMk id="5" creationId="{2AED44D7-24D4-4C99-93FA-04F9FF49C478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3"/>
          <ac:spMkLst>
            <pc:docMk/>
            <pc:sldMk cId="900449328" sldId="259"/>
            <ac:spMk id="13" creationId="{F656CE34-E780-4356-9019-F9F26B56F14E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1"/>
          <ac:spMkLst>
            <pc:docMk/>
            <pc:sldMk cId="900449328" sldId="259"/>
            <ac:spMk id="14" creationId="{342B8E3C-B8BF-42CA-8501-9BCDD5398C14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2"/>
          <ac:spMkLst>
            <pc:docMk/>
            <pc:sldMk cId="900449328" sldId="259"/>
            <ac:spMk id="25" creationId="{4DAEB534-3D5F-4342-B291-11A1DAE71AF6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39"/>
          <ac:spMkLst>
            <pc:docMk/>
            <pc:sldMk cId="900449328" sldId="259"/>
            <ac:spMk id="26" creationId="{6AC21E74-711E-47B9-8354-357AD5D70FC0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38"/>
          <ac:spMkLst>
            <pc:docMk/>
            <pc:sldMk cId="900449328" sldId="259"/>
            <ac:spMk id="27" creationId="{ABF0AB5F-7C83-45BC-9611-F80754C8A3E4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0"/>
          <ac:spMkLst>
            <pc:docMk/>
            <pc:sldMk cId="900449328" sldId="259"/>
            <ac:spMk id="28" creationId="{F35417C8-985E-4AF0-9A21-74F0654DF0C3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47" v="51"/>
          <ac:spMkLst>
            <pc:docMk/>
            <pc:sldMk cId="900449328" sldId="259"/>
            <ac:spMk id="38" creationId="{6D64F6A1-A70A-46DA-81FF-42C1478285A6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47" v="50"/>
          <ac:spMkLst>
            <pc:docMk/>
            <pc:sldMk cId="900449328" sldId="259"/>
            <ac:spMk id="43" creationId="{CC245B61-E23D-476F-870A-FEB4148FEB2B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8"/>
          <ac:spMkLst>
            <pc:docMk/>
            <pc:sldMk cId="900449328" sldId="259"/>
            <ac:spMk id="48" creationId="{50B18F21-4F79-495B-A705-87FE9604C312}"/>
          </ac:spMkLst>
        </pc:spChg>
        <pc:spChg chg="del">
          <ac:chgData name="김진휘" userId="S::d011012@aivle.kt.co.kr::e8f13a9b-e279-46d9-9a2c-11507701ddbd" providerId="AD" clId="Web-{C252E599-F17A-4F18-9F1E-7AEC4BA89C5A}" dt="2022-01-12T02:47:37.231" v="46"/>
          <ac:spMkLst>
            <pc:docMk/>
            <pc:sldMk cId="900449328" sldId="259"/>
            <ac:spMk id="49" creationId="{22C389E7-9BB9-4D8A-BECA-4600D92DC3CF}"/>
          </ac:spMkLst>
        </pc:spChg>
        <pc:picChg chg="del">
          <ac:chgData name="김진휘" userId="S::d011012@aivle.kt.co.kr::e8f13a9b-e279-46d9-9a2c-11507701ddbd" providerId="AD" clId="Web-{C252E599-F17A-4F18-9F1E-7AEC4BA89C5A}" dt="2022-01-12T02:47:37.247" v="49"/>
          <ac:picMkLst>
            <pc:docMk/>
            <pc:sldMk cId="900449328" sldId="259"/>
            <ac:picMk id="4" creationId="{674D7F3C-0050-4E37-97A1-63EA18F39160}"/>
          </ac:picMkLst>
        </pc:picChg>
        <pc:picChg chg="del">
          <ac:chgData name="김진휘" userId="S::d011012@aivle.kt.co.kr::e8f13a9b-e279-46d9-9a2c-11507701ddbd" providerId="AD" clId="Web-{C252E599-F17A-4F18-9F1E-7AEC4BA89C5A}" dt="2022-01-12T02:47:37.231" v="47"/>
          <ac:picMkLst>
            <pc:docMk/>
            <pc:sldMk cId="900449328" sldId="259"/>
            <ac:picMk id="6" creationId="{6153691C-9899-4745-A506-BF158141876A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40.481" v="57"/>
        <pc:sldMkLst>
          <pc:docMk/>
          <pc:sldMk cId="539779090" sldId="266"/>
        </pc:sldMkLst>
        <pc:spChg chg="del">
          <ac:chgData name="김진휘" userId="S::d011012@aivle.kt.co.kr::e8f13a9b-e279-46d9-9a2c-11507701ddbd" providerId="AD" clId="Web-{C252E599-F17A-4F18-9F1E-7AEC4BA89C5A}" dt="2022-01-12T02:47:40.481" v="53"/>
          <ac:spMkLst>
            <pc:docMk/>
            <pc:sldMk cId="539779090" sldId="266"/>
            <ac:spMk id="14" creationId="{0405A497-FB78-4997-B42B-70E2244F57BD}"/>
          </ac:spMkLst>
        </pc:spChg>
        <pc:spChg chg="del">
          <ac:chgData name="김진휘" userId="S::d011012@aivle.kt.co.kr::e8f13a9b-e279-46d9-9a2c-11507701ddbd" providerId="AD" clId="Web-{C252E599-F17A-4F18-9F1E-7AEC4BA89C5A}" dt="2022-01-12T02:47:40.481" v="52"/>
          <ac:spMkLst>
            <pc:docMk/>
            <pc:sldMk cId="539779090" sldId="266"/>
            <ac:spMk id="25" creationId="{F64DBAD9-1A3B-445A-B460-AB0392A0F69A}"/>
          </ac:spMkLst>
        </pc:spChg>
        <pc:spChg chg="del">
          <ac:chgData name="김진휘" userId="S::d011012@aivle.kt.co.kr::e8f13a9b-e279-46d9-9a2c-11507701ddbd" providerId="AD" clId="Web-{C252E599-F17A-4F18-9F1E-7AEC4BA89C5A}" dt="2022-01-12T02:47:40.481" v="57"/>
          <ac:spMkLst>
            <pc:docMk/>
            <pc:sldMk cId="539779090" sldId="266"/>
            <ac:spMk id="52" creationId="{00000000-0000-0000-0000-000000000000}"/>
          </ac:spMkLst>
        </pc:spChg>
        <pc:grpChg chg="del">
          <ac:chgData name="김진휘" userId="S::d011012@aivle.kt.co.kr::e8f13a9b-e279-46d9-9a2c-11507701ddbd" providerId="AD" clId="Web-{C252E599-F17A-4F18-9F1E-7AEC4BA89C5A}" dt="2022-01-12T02:47:40.481" v="54"/>
          <ac:grpSpMkLst>
            <pc:docMk/>
            <pc:sldMk cId="539779090" sldId="266"/>
            <ac:grpSpMk id="19" creationId="{D190DAA7-0BAE-4FEE-A5FF-5784CA14036C}"/>
          </ac:grpSpMkLst>
        </pc:grpChg>
        <pc:picChg chg="del">
          <ac:chgData name="김진휘" userId="S::d011012@aivle.kt.co.kr::e8f13a9b-e279-46d9-9a2c-11507701ddbd" providerId="AD" clId="Web-{C252E599-F17A-4F18-9F1E-7AEC4BA89C5A}" dt="2022-01-12T02:47:40.481" v="56"/>
          <ac:picMkLst>
            <pc:docMk/>
            <pc:sldMk cId="539779090" sldId="266"/>
            <ac:picMk id="6" creationId="{E1D37949-B6B7-47EE-BC5B-BC815AE387BC}"/>
          </ac:picMkLst>
        </pc:picChg>
        <pc:picChg chg="del">
          <ac:chgData name="김진휘" userId="S::d011012@aivle.kt.co.kr::e8f13a9b-e279-46d9-9a2c-11507701ddbd" providerId="AD" clId="Web-{C252E599-F17A-4F18-9F1E-7AEC4BA89C5A}" dt="2022-01-12T02:47:40.481" v="55"/>
          <ac:picMkLst>
            <pc:docMk/>
            <pc:sldMk cId="539779090" sldId="266"/>
            <ac:picMk id="7" creationId="{37723495-714B-4B7E-9DC4-6FC16B0B1738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32.669" v="37"/>
        <pc:sldMkLst>
          <pc:docMk/>
          <pc:sldMk cId="2282323652" sldId="267"/>
        </pc:sldMkLst>
        <pc:spChg chg="del">
          <ac:chgData name="김진휘" userId="S::d011012@aivle.kt.co.kr::e8f13a9b-e279-46d9-9a2c-11507701ddbd" providerId="AD" clId="Web-{C252E599-F17A-4F18-9F1E-7AEC4BA89C5A}" dt="2022-01-12T02:47:32.669" v="34"/>
          <ac:spMkLst>
            <pc:docMk/>
            <pc:sldMk cId="2282323652" sldId="267"/>
            <ac:spMk id="4" creationId="{36EEAFF5-AE4B-42AB-A042-7F5BC779AFE0}"/>
          </ac:spMkLst>
        </pc:spChg>
        <pc:spChg chg="del">
          <ac:chgData name="김진휘" userId="S::d011012@aivle.kt.co.kr::e8f13a9b-e279-46d9-9a2c-11507701ddbd" providerId="AD" clId="Web-{C252E599-F17A-4F18-9F1E-7AEC4BA89C5A}" dt="2022-01-12T02:47:32.669" v="37"/>
          <ac:spMkLst>
            <pc:docMk/>
            <pc:sldMk cId="2282323652" sldId="267"/>
            <ac:spMk id="23" creationId="{2897F044-5583-4AE2-8E01-3466357BC751}"/>
          </ac:spMkLst>
        </pc:spChg>
        <pc:spChg chg="del">
          <ac:chgData name="김진휘" userId="S::d011012@aivle.kt.co.kr::e8f13a9b-e279-46d9-9a2c-11507701ddbd" providerId="AD" clId="Web-{C252E599-F17A-4F18-9F1E-7AEC4BA89C5A}" dt="2022-01-12T02:47:32.669" v="36"/>
          <ac:spMkLst>
            <pc:docMk/>
            <pc:sldMk cId="2282323652" sldId="267"/>
            <ac:spMk id="24" creationId="{2897F044-5583-4AE2-8E01-3466357BC751}"/>
          </ac:spMkLst>
        </pc:spChg>
        <pc:picChg chg="del">
          <ac:chgData name="김진휘" userId="S::d011012@aivle.kt.co.kr::e8f13a9b-e279-46d9-9a2c-11507701ddbd" providerId="AD" clId="Web-{C252E599-F17A-4F18-9F1E-7AEC4BA89C5A}" dt="2022-01-12T02:47:32.669" v="35"/>
          <ac:picMkLst>
            <pc:docMk/>
            <pc:sldMk cId="2282323652" sldId="267"/>
            <ac:picMk id="3" creationId="{46F79EE0-FCCA-425C-82A3-93C8EAEAE0D1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53.450" v="72"/>
        <pc:sldMkLst>
          <pc:docMk/>
          <pc:sldMk cId="3155621124" sldId="268"/>
        </pc:sldMkLst>
        <pc:spChg chg="del">
          <ac:chgData name="김진휘" userId="S::d011012@aivle.kt.co.kr::e8f13a9b-e279-46d9-9a2c-11507701ddbd" providerId="AD" clId="Web-{C252E599-F17A-4F18-9F1E-7AEC4BA89C5A}" dt="2022-01-12T02:47:53.450" v="72"/>
          <ac:spMkLst>
            <pc:docMk/>
            <pc:sldMk cId="3155621124" sldId="268"/>
            <ac:spMk id="23" creationId="{2897F044-5583-4AE2-8E01-3466357BC751}"/>
          </ac:spMkLst>
        </pc:spChg>
        <pc:spChg chg="del">
          <ac:chgData name="김진휘" userId="S::d011012@aivle.kt.co.kr::e8f13a9b-e279-46d9-9a2c-11507701ddbd" providerId="AD" clId="Web-{C252E599-F17A-4F18-9F1E-7AEC4BA89C5A}" dt="2022-01-12T02:47:53.450" v="71"/>
          <ac:spMkLst>
            <pc:docMk/>
            <pc:sldMk cId="3155621124" sldId="268"/>
            <ac:spMk id="25" creationId="{E256AC5E-8A78-4657-8B25-E08B7CAB722B}"/>
          </ac:spMkLst>
        </pc:spChg>
        <pc:graphicFrameChg chg="del">
          <ac:chgData name="김진휘" userId="S::d011012@aivle.kt.co.kr::e8f13a9b-e279-46d9-9a2c-11507701ddbd" providerId="AD" clId="Web-{C252E599-F17A-4F18-9F1E-7AEC4BA89C5A}" dt="2022-01-12T02:47:53.450" v="68"/>
          <ac:graphicFrameMkLst>
            <pc:docMk/>
            <pc:sldMk cId="3155621124" sldId="268"/>
            <ac:graphicFrameMk id="13" creationId="{55CD2388-C011-48E3-BFE7-AA33762B688C}"/>
          </ac:graphicFrameMkLst>
        </pc:graphicFrameChg>
        <pc:picChg chg="del">
          <ac:chgData name="김진휘" userId="S::d011012@aivle.kt.co.kr::e8f13a9b-e279-46d9-9a2c-11507701ddbd" providerId="AD" clId="Web-{C252E599-F17A-4F18-9F1E-7AEC4BA89C5A}" dt="2022-01-12T02:47:53.450" v="70"/>
          <ac:picMkLst>
            <pc:docMk/>
            <pc:sldMk cId="3155621124" sldId="268"/>
            <ac:picMk id="3" creationId="{EFCA1A00-CC41-45F0-B528-26E0B82F15A7}"/>
          </ac:picMkLst>
        </pc:picChg>
        <pc:picChg chg="del">
          <ac:chgData name="김진휘" userId="S::d011012@aivle.kt.co.kr::e8f13a9b-e279-46d9-9a2c-11507701ddbd" providerId="AD" clId="Web-{C252E599-F17A-4F18-9F1E-7AEC4BA89C5A}" dt="2022-01-12T02:47:53.450" v="69"/>
          <ac:picMkLst>
            <pc:docMk/>
            <pc:sldMk cId="3155621124" sldId="268"/>
            <ac:picMk id="4" creationId="{8E769FF9-9EB2-473A-AC53-C2BFDFB0294E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46.528" v="67"/>
        <pc:sldMkLst>
          <pc:docMk/>
          <pc:sldMk cId="2212919120" sldId="269"/>
        </pc:sldMkLst>
        <pc:spChg chg="del">
          <ac:chgData name="김진휘" userId="S::d011012@aivle.kt.co.kr::e8f13a9b-e279-46d9-9a2c-11507701ddbd" providerId="AD" clId="Web-{C252E599-F17A-4F18-9F1E-7AEC4BA89C5A}" dt="2022-01-12T02:47:46.528" v="67"/>
          <ac:spMkLst>
            <pc:docMk/>
            <pc:sldMk cId="2212919120" sldId="269"/>
            <ac:spMk id="5" creationId="{FDD38A2F-9A35-4EE1-ADCB-47486C8AE16B}"/>
          </ac:spMkLst>
        </pc:spChg>
        <pc:spChg chg="del">
          <ac:chgData name="김진휘" userId="S::d011012@aivle.kt.co.kr::e8f13a9b-e279-46d9-9a2c-11507701ddbd" providerId="AD" clId="Web-{C252E599-F17A-4F18-9F1E-7AEC4BA89C5A}" dt="2022-01-12T02:47:46.528" v="62"/>
          <ac:spMkLst>
            <pc:docMk/>
            <pc:sldMk cId="2212919120" sldId="269"/>
            <ac:spMk id="21" creationId="{F4ED6F0D-63E8-4EFC-98A6-409482FBFC1F}"/>
          </ac:spMkLst>
        </pc:spChg>
        <pc:spChg chg="del">
          <ac:chgData name="김진휘" userId="S::d011012@aivle.kt.co.kr::e8f13a9b-e279-46d9-9a2c-11507701ddbd" providerId="AD" clId="Web-{C252E599-F17A-4F18-9F1E-7AEC4BA89C5A}" dt="2022-01-12T02:47:46.528" v="63"/>
          <ac:spMkLst>
            <pc:docMk/>
            <pc:sldMk cId="2212919120" sldId="269"/>
            <ac:spMk id="25" creationId="{FABBAE05-26D8-4220-B5BE-3680827C4C0C}"/>
          </ac:spMkLst>
        </pc:spChg>
        <pc:spChg chg="del">
          <ac:chgData name="김진휘" userId="S::d011012@aivle.kt.co.kr::e8f13a9b-e279-46d9-9a2c-11507701ddbd" providerId="AD" clId="Web-{C252E599-F17A-4F18-9F1E-7AEC4BA89C5A}" dt="2022-01-12T02:47:46.528" v="66"/>
          <ac:spMkLst>
            <pc:docMk/>
            <pc:sldMk cId="2212919120" sldId="269"/>
            <ac:spMk id="49" creationId="{22C389E7-9BB9-4D8A-BECA-4600D92DC3CF}"/>
          </ac:spMkLst>
        </pc:spChg>
        <pc:picChg chg="del">
          <ac:chgData name="김진휘" userId="S::d011012@aivle.kt.co.kr::e8f13a9b-e279-46d9-9a2c-11507701ddbd" providerId="AD" clId="Web-{C252E599-F17A-4F18-9F1E-7AEC4BA89C5A}" dt="2022-01-12T02:47:46.528" v="65"/>
          <ac:picMkLst>
            <pc:docMk/>
            <pc:sldMk cId="2212919120" sldId="269"/>
            <ac:picMk id="4" creationId="{957136D6-7BDD-44C3-9F43-94D0F6BACBFB}"/>
          </ac:picMkLst>
        </pc:picChg>
        <pc:picChg chg="del">
          <ac:chgData name="김진휘" userId="S::d011012@aivle.kt.co.kr::e8f13a9b-e279-46d9-9a2c-11507701ddbd" providerId="AD" clId="Web-{C252E599-F17A-4F18-9F1E-7AEC4BA89C5A}" dt="2022-01-12T02:47:46.528" v="64"/>
          <ac:picMkLst>
            <pc:docMk/>
            <pc:sldMk cId="2212919120" sldId="269"/>
            <ac:picMk id="20" creationId="{A8CAD107-83B4-4770-84FF-6D6526454EDF}"/>
          </ac:picMkLst>
        </pc:picChg>
      </pc:sldChg>
      <pc:sldChg chg="delSp modSp">
        <pc:chgData name="김진휘" userId="S::d011012@aivle.kt.co.kr::e8f13a9b-e279-46d9-9a2c-11507701ddbd" providerId="AD" clId="Web-{C252E599-F17A-4F18-9F1E-7AEC4BA89C5A}" dt="2022-01-12T02:47:23.403" v="33"/>
        <pc:sldMkLst>
          <pc:docMk/>
          <pc:sldMk cId="2605018324" sldId="270"/>
        </pc:sldMkLst>
        <pc:spChg chg="mod">
          <ac:chgData name="김진휘" userId="S::d011012@aivle.kt.co.kr::e8f13a9b-e279-46d9-9a2c-11507701ddbd" providerId="AD" clId="Web-{C252E599-F17A-4F18-9F1E-7AEC4BA89C5A}" dt="2022-01-12T02:47:08.855" v="20" actId="20577"/>
          <ac:spMkLst>
            <pc:docMk/>
            <pc:sldMk cId="2605018324" sldId="270"/>
            <ac:spMk id="10" creationId="{AC69D7F7-551B-43AB-9670-729FC83811D6}"/>
          </ac:spMkLst>
        </pc:spChg>
        <pc:spChg chg="del">
          <ac:chgData name="김진휘" userId="S::d011012@aivle.kt.co.kr::e8f13a9b-e279-46d9-9a2c-11507701ddbd" providerId="AD" clId="Web-{C252E599-F17A-4F18-9F1E-7AEC4BA89C5A}" dt="2022-01-12T02:47:15.590" v="26"/>
          <ac:spMkLst>
            <pc:docMk/>
            <pc:sldMk cId="2605018324" sldId="270"/>
            <ac:spMk id="13" creationId="{BCBA3246-C644-4816-B198-F41727FDC5D3}"/>
          </ac:spMkLst>
        </pc:spChg>
        <pc:spChg chg="del">
          <ac:chgData name="김진휘" userId="S::d011012@aivle.kt.co.kr::e8f13a9b-e279-46d9-9a2c-11507701ddbd" providerId="AD" clId="Web-{C252E599-F17A-4F18-9F1E-7AEC4BA89C5A}" dt="2022-01-12T02:47:23.403" v="33"/>
          <ac:spMkLst>
            <pc:docMk/>
            <pc:sldMk cId="2605018324" sldId="270"/>
            <ac:spMk id="14" creationId="{B93C2CE5-1D53-4A82-936C-8B277A4C4188}"/>
          </ac:spMkLst>
        </pc:spChg>
        <pc:spChg chg="del">
          <ac:chgData name="김진휘" userId="S::d011012@aivle.kt.co.kr::e8f13a9b-e279-46d9-9a2c-11507701ddbd" providerId="AD" clId="Web-{C252E599-F17A-4F18-9F1E-7AEC4BA89C5A}" dt="2022-01-12T02:47:18.606" v="28"/>
          <ac:spMkLst>
            <pc:docMk/>
            <pc:sldMk cId="2605018324" sldId="270"/>
            <ac:spMk id="19" creationId="{51320DBE-FFD9-4F64-AD90-D140C0A478D8}"/>
          </ac:spMkLst>
        </pc:spChg>
        <pc:spChg chg="del">
          <ac:chgData name="김진휘" userId="S::d011012@aivle.kt.co.kr::e8f13a9b-e279-46d9-9a2c-11507701ddbd" providerId="AD" clId="Web-{C252E599-F17A-4F18-9F1E-7AEC4BA89C5A}" dt="2022-01-12T02:47:12.934" v="23"/>
          <ac:spMkLst>
            <pc:docMk/>
            <pc:sldMk cId="2605018324" sldId="270"/>
            <ac:spMk id="21" creationId="{6E163124-A38E-4F9E-8D73-7664B5EEC56A}"/>
          </ac:spMkLst>
        </pc:spChg>
        <pc:spChg chg="del">
          <ac:chgData name="김진휘" userId="S::d011012@aivle.kt.co.kr::e8f13a9b-e279-46d9-9a2c-11507701ddbd" providerId="AD" clId="Web-{C252E599-F17A-4F18-9F1E-7AEC4BA89C5A}" dt="2022-01-12T02:47:16.449" v="27"/>
          <ac:spMkLst>
            <pc:docMk/>
            <pc:sldMk cId="2605018324" sldId="270"/>
            <ac:spMk id="23" creationId="{1202F943-BBA0-45DB-8982-188279970BD0}"/>
          </ac:spMkLst>
        </pc:spChg>
        <pc:spChg chg="del">
          <ac:chgData name="김진휘" userId="S::d011012@aivle.kt.co.kr::e8f13a9b-e279-46d9-9a2c-11507701ddbd" providerId="AD" clId="Web-{C252E599-F17A-4F18-9F1E-7AEC4BA89C5A}" dt="2022-01-12T02:47:23.403" v="32"/>
          <ac:spMkLst>
            <pc:docMk/>
            <pc:sldMk cId="2605018324" sldId="270"/>
            <ac:spMk id="25" creationId="{9E22B681-86BB-40E7-A0CD-9CE50F411C0E}"/>
          </ac:spMkLst>
        </pc:spChg>
        <pc:spChg chg="del">
          <ac:chgData name="김진휘" userId="S::d011012@aivle.kt.co.kr::e8f13a9b-e279-46d9-9a2c-11507701ddbd" providerId="AD" clId="Web-{C252E599-F17A-4F18-9F1E-7AEC4BA89C5A}" dt="2022-01-12T02:47:23.403" v="31"/>
          <ac:spMkLst>
            <pc:docMk/>
            <pc:sldMk cId="2605018324" sldId="270"/>
            <ac:spMk id="27" creationId="{0A0AB951-F0FE-468B-96E6-5710D6BC129B}"/>
          </ac:spMkLst>
        </pc:spChg>
        <pc:spChg chg="del">
          <ac:chgData name="김진휘" userId="S::d011012@aivle.kt.co.kr::e8f13a9b-e279-46d9-9a2c-11507701ddbd" providerId="AD" clId="Web-{C252E599-F17A-4F18-9F1E-7AEC4BA89C5A}" dt="2022-01-12T02:47:14.559" v="25"/>
          <ac:spMkLst>
            <pc:docMk/>
            <pc:sldMk cId="2605018324" sldId="270"/>
            <ac:spMk id="48" creationId="{50B18F21-4F79-495B-A705-87FE9604C312}"/>
          </ac:spMkLst>
        </pc:spChg>
        <pc:spChg chg="del">
          <ac:chgData name="김진휘" userId="S::d011012@aivle.kt.co.kr::e8f13a9b-e279-46d9-9a2c-11507701ddbd" providerId="AD" clId="Web-{C252E599-F17A-4F18-9F1E-7AEC4BA89C5A}" dt="2022-01-12T02:47:11.356" v="22"/>
          <ac:spMkLst>
            <pc:docMk/>
            <pc:sldMk cId="2605018324" sldId="270"/>
            <ac:spMk id="49" creationId="{22C389E7-9BB9-4D8A-BECA-4600D92DC3CF}"/>
          </ac:spMkLst>
        </pc:spChg>
        <pc:grpChg chg="mod">
          <ac:chgData name="김진휘" userId="S::d011012@aivle.kt.co.kr::e8f13a9b-e279-46d9-9a2c-11507701ddbd" providerId="AD" clId="Web-{C252E599-F17A-4F18-9F1E-7AEC4BA89C5A}" dt="2022-01-12T02:47:20.637" v="30" actId="1076"/>
          <ac:grpSpMkLst>
            <pc:docMk/>
            <pc:sldMk cId="2605018324" sldId="270"/>
            <ac:grpSpMk id="2" creationId="{00000000-0000-0000-0000-000000000000}"/>
          </ac:grpSpMkLst>
        </pc:grpChg>
        <pc:picChg chg="del">
          <ac:chgData name="김진휘" userId="S::d011012@aivle.kt.co.kr::e8f13a9b-e279-46d9-9a2c-11507701ddbd" providerId="AD" clId="Web-{C252E599-F17A-4F18-9F1E-7AEC4BA89C5A}" dt="2022-01-12T02:47:10.090" v="21"/>
          <ac:picMkLst>
            <pc:docMk/>
            <pc:sldMk cId="2605018324" sldId="270"/>
            <ac:picMk id="3" creationId="{5E15DB10-E4E5-4A26-A55F-407D064B3F87}"/>
          </ac:picMkLst>
        </pc:picChg>
        <pc:picChg chg="del">
          <ac:chgData name="김진휘" userId="S::d011012@aivle.kt.co.kr::e8f13a9b-e279-46d9-9a2c-11507701ddbd" providerId="AD" clId="Web-{C252E599-F17A-4F18-9F1E-7AEC4BA89C5A}" dt="2022-01-12T02:47:13.637" v="24"/>
          <ac:picMkLst>
            <pc:docMk/>
            <pc:sldMk cId="2605018324" sldId="270"/>
            <ac:picMk id="5" creationId="{F629096C-2D06-4BF9-8E5A-37EDCCFF7939}"/>
          </ac:picMkLst>
        </pc:picChg>
      </pc:sldChg>
      <pc:sldChg chg="delSp modSp">
        <pc:chgData name="김진휘" userId="S::d011012@aivle.kt.co.kr::e8f13a9b-e279-46d9-9a2c-11507701ddbd" providerId="AD" clId="Web-{C252E599-F17A-4F18-9F1E-7AEC4BA89C5A}" dt="2022-01-12T02:47:05.559" v="19" actId="20577"/>
        <pc:sldMkLst>
          <pc:docMk/>
          <pc:sldMk cId="2868359380" sldId="271"/>
        </pc:sldMkLst>
        <pc:spChg chg="del">
          <ac:chgData name="김진휘" userId="S::d011012@aivle.kt.co.kr::e8f13a9b-e279-46d9-9a2c-11507701ddbd" providerId="AD" clId="Web-{C252E599-F17A-4F18-9F1E-7AEC4BA89C5A}" dt="2022-01-12T02:47:03.027" v="18"/>
          <ac:spMkLst>
            <pc:docMk/>
            <pc:sldMk cId="2868359380" sldId="271"/>
            <ac:spMk id="4" creationId="{3C513987-8445-40B7-89CD-6627DA5A2148}"/>
          </ac:spMkLst>
        </pc:spChg>
        <pc:spChg chg="mod">
          <ac:chgData name="김진휘" userId="S::d011012@aivle.kt.co.kr::e8f13a9b-e279-46d9-9a2c-11507701ddbd" providerId="AD" clId="Web-{C252E599-F17A-4F18-9F1E-7AEC4BA89C5A}" dt="2022-01-12T02:47:05.559" v="19" actId="20577"/>
          <ac:spMkLst>
            <pc:docMk/>
            <pc:sldMk cId="2868359380" sldId="271"/>
            <ac:spMk id="10" creationId="{AC69D7F7-551B-43AB-9670-729FC83811D6}"/>
          </ac:spMkLst>
        </pc:spChg>
        <pc:spChg chg="del">
          <ac:chgData name="김진휘" userId="S::d011012@aivle.kt.co.kr::e8f13a9b-e279-46d9-9a2c-11507701ddbd" providerId="AD" clId="Web-{C252E599-F17A-4F18-9F1E-7AEC4BA89C5A}" dt="2022-01-12T02:46:59.402" v="16"/>
          <ac:spMkLst>
            <pc:docMk/>
            <pc:sldMk cId="2868359380" sldId="271"/>
            <ac:spMk id="23" creationId="{2897F044-5583-4AE2-8E01-3466357BC751}"/>
          </ac:spMkLst>
        </pc:spChg>
        <pc:spChg chg="del">
          <ac:chgData name="김진휘" userId="S::d011012@aivle.kt.co.kr::e8f13a9b-e279-46d9-9a2c-11507701ddbd" providerId="AD" clId="Web-{C252E599-F17A-4F18-9F1E-7AEC4BA89C5A}" dt="2022-01-12T02:47:01.621" v="17"/>
          <ac:spMkLst>
            <pc:docMk/>
            <pc:sldMk cId="2868359380" sldId="271"/>
            <ac:spMk id="25" creationId="{E256AC5E-8A78-4657-8B25-E08B7CAB722B}"/>
          </ac:spMkLst>
        </pc:spChg>
        <pc:picChg chg="del">
          <ac:chgData name="김진휘" userId="S::d011012@aivle.kt.co.kr::e8f13a9b-e279-46d9-9a2c-11507701ddbd" providerId="AD" clId="Web-{C252E599-F17A-4F18-9F1E-7AEC4BA89C5A}" dt="2022-01-12T02:46:57.949" v="15"/>
          <ac:picMkLst>
            <pc:docMk/>
            <pc:sldMk cId="2868359380" sldId="271"/>
            <ac:picMk id="3" creationId="{9F26C271-67B0-4F8F-BCCA-2A3FE643EDFF}"/>
          </ac:picMkLst>
        </pc:picChg>
      </pc:sldChg>
      <pc:sldChg chg="delSp">
        <pc:chgData name="김진휘" userId="S::d011012@aivle.kt.co.kr::e8f13a9b-e279-46d9-9a2c-11507701ddbd" providerId="AD" clId="Web-{C252E599-F17A-4F18-9F1E-7AEC4BA89C5A}" dt="2022-01-12T02:47:42.747" v="61"/>
        <pc:sldMkLst>
          <pc:docMk/>
          <pc:sldMk cId="1755216772" sldId="272"/>
        </pc:sldMkLst>
        <pc:spChg chg="del">
          <ac:chgData name="김진휘" userId="S::d011012@aivle.kt.co.kr::e8f13a9b-e279-46d9-9a2c-11507701ddbd" providerId="AD" clId="Web-{C252E599-F17A-4F18-9F1E-7AEC4BA89C5A}" dt="2022-01-12T02:47:42.747" v="60"/>
          <ac:spMkLst>
            <pc:docMk/>
            <pc:sldMk cId="1755216772" sldId="272"/>
            <ac:spMk id="14" creationId="{0405A497-FB78-4997-B42B-70E2244F57BD}"/>
          </ac:spMkLst>
        </pc:spChg>
        <pc:spChg chg="del">
          <ac:chgData name="김진휘" userId="S::d011012@aivle.kt.co.kr::e8f13a9b-e279-46d9-9a2c-11507701ddbd" providerId="AD" clId="Web-{C252E599-F17A-4F18-9F1E-7AEC4BA89C5A}" dt="2022-01-12T02:47:42.747" v="59"/>
          <ac:spMkLst>
            <pc:docMk/>
            <pc:sldMk cId="1755216772" sldId="272"/>
            <ac:spMk id="25" creationId="{F64DBAD9-1A3B-445A-B460-AB0392A0F69A}"/>
          </ac:spMkLst>
        </pc:spChg>
        <pc:spChg chg="del">
          <ac:chgData name="김진휘" userId="S::d011012@aivle.kt.co.kr::e8f13a9b-e279-46d9-9a2c-11507701ddbd" providerId="AD" clId="Web-{C252E599-F17A-4F18-9F1E-7AEC4BA89C5A}" dt="2022-01-12T02:47:42.747" v="61"/>
          <ac:spMkLst>
            <pc:docMk/>
            <pc:sldMk cId="1755216772" sldId="272"/>
            <ac:spMk id="52" creationId="{00000000-0000-0000-0000-000000000000}"/>
          </ac:spMkLst>
        </pc:spChg>
        <pc:picChg chg="del">
          <ac:chgData name="김진휘" userId="S::d011012@aivle.kt.co.kr::e8f13a9b-e279-46d9-9a2c-11507701ddbd" providerId="AD" clId="Web-{C252E599-F17A-4F18-9F1E-7AEC4BA89C5A}" dt="2022-01-12T02:47:42.747" v="58"/>
          <ac:picMkLst>
            <pc:docMk/>
            <pc:sldMk cId="1755216772" sldId="272"/>
            <ac:picMk id="3" creationId="{F6CAD589-E874-4A23-9D8D-31AC013BC21D}"/>
          </ac:picMkLst>
        </pc:picChg>
      </pc:sldChg>
      <pc:sldChg chg="new del">
        <pc:chgData name="김진휘" userId="S::d011012@aivle.kt.co.kr::e8f13a9b-e279-46d9-9a2c-11507701ddbd" providerId="AD" clId="Web-{C252E599-F17A-4F18-9F1E-7AEC4BA89C5A}" dt="2022-01-12T02:47:59.966" v="74"/>
        <pc:sldMkLst>
          <pc:docMk/>
          <pc:sldMk cId="399487174" sldId="273"/>
        </pc:sldMkLst>
      </pc:sldChg>
    </pc:docChg>
  </pc:docChgLst>
  <pc:docChgLst>
    <pc:chgData name="김진휘" userId="S::d011012@aivle.kt.co.kr::e8f13a9b-e279-46d9-9a2c-11507701ddbd" providerId="AD" clId="Web-{A83DEC4A-F0B1-4042-8641-27E913C17A1D}"/>
    <pc:docChg chg="addSld modSld">
      <pc:chgData name="김진휘" userId="S::d011012@aivle.kt.co.kr::e8f13a9b-e279-46d9-9a2c-11507701ddbd" providerId="AD" clId="Web-{A83DEC4A-F0B1-4042-8641-27E913C17A1D}" dt="2022-01-12T04:06:31.522" v="8" actId="20577"/>
      <pc:docMkLst>
        <pc:docMk/>
      </pc:docMkLst>
      <pc:sldChg chg="modSp">
        <pc:chgData name="김진휘" userId="S::d011012@aivle.kt.co.kr::e8f13a9b-e279-46d9-9a2c-11507701ddbd" providerId="AD" clId="Web-{A83DEC4A-F0B1-4042-8641-27E913C17A1D}" dt="2022-01-12T04:06:31.522" v="8" actId="20577"/>
        <pc:sldMkLst>
          <pc:docMk/>
          <pc:sldMk cId="539779090" sldId="266"/>
        </pc:sldMkLst>
        <pc:spChg chg="mod">
          <ac:chgData name="김진휘" userId="S::d011012@aivle.kt.co.kr::e8f13a9b-e279-46d9-9a2c-11507701ddbd" providerId="AD" clId="Web-{A83DEC4A-F0B1-4042-8641-27E913C17A1D}" dt="2022-01-12T04:06:31.522" v="8" actId="20577"/>
          <ac:spMkLst>
            <pc:docMk/>
            <pc:sldMk cId="539779090" sldId="266"/>
            <ac:spMk id="10" creationId="{AC69D7F7-551B-43AB-9670-729FC83811D6}"/>
          </ac:spMkLst>
        </pc:spChg>
      </pc:sldChg>
      <pc:sldChg chg="add replId">
        <pc:chgData name="김진휘" userId="S::d011012@aivle.kt.co.kr::e8f13a9b-e279-46d9-9a2c-11507701ddbd" providerId="AD" clId="Web-{A83DEC4A-F0B1-4042-8641-27E913C17A1D}" dt="2022-01-12T04:05:36.568" v="0"/>
        <pc:sldMkLst>
          <pc:docMk/>
          <pc:sldMk cId="1951979827" sldId="272"/>
        </pc:sldMkLst>
      </pc:sldChg>
    </pc:docChg>
  </pc:docChgLst>
  <pc:docChgLst>
    <pc:chgData name="서지선" userId="S::d011017@aivle.kt.co.kr::1d19be9b-82fe-41b8-9803-23bf064cd743" providerId="AD" clId="Web-{D474A644-75FC-4FE0-A453-454A0C317F11}"/>
    <pc:docChg chg="addSld modSld sldOrd">
      <pc:chgData name="서지선" userId="S::d011017@aivle.kt.co.kr::1d19be9b-82fe-41b8-9803-23bf064cd743" providerId="AD" clId="Web-{D474A644-75FC-4FE0-A453-454A0C317F11}" dt="2021-12-31T05:48:21.486" v="58" actId="20577"/>
      <pc:docMkLst>
        <pc:docMk/>
      </pc:docMkLst>
      <pc:sldChg chg="addSp delSp modSp add ord replId">
        <pc:chgData name="서지선" userId="S::d011017@aivle.kt.co.kr::1d19be9b-82fe-41b8-9803-23bf064cd743" providerId="AD" clId="Web-{D474A644-75FC-4FE0-A453-454A0C317F11}" dt="2021-12-31T05:48:21.486" v="58" actId="20577"/>
        <pc:sldMkLst>
          <pc:docMk/>
          <pc:sldMk cId="2990753402" sldId="265"/>
        </pc:sldMkLst>
        <pc:spChg chg="add del mod">
          <ac:chgData name="서지선" userId="S::d011017@aivle.kt.co.kr::1d19be9b-82fe-41b8-9803-23bf064cd743" providerId="AD" clId="Web-{D474A644-75FC-4FE0-A453-454A0C317F11}" dt="2021-12-31T05:44:26.215" v="34"/>
          <ac:spMkLst>
            <pc:docMk/>
            <pc:sldMk cId="2990753402" sldId="265"/>
            <ac:spMk id="3" creationId="{DA0E1354-12C3-4965-B602-88C61CEE37B8}"/>
          </ac:spMkLst>
        </pc:spChg>
        <pc:spChg chg="add mod">
          <ac:chgData name="서지선" userId="S::d011017@aivle.kt.co.kr::1d19be9b-82fe-41b8-9803-23bf064cd743" providerId="AD" clId="Web-{D474A644-75FC-4FE0-A453-454A0C317F11}" dt="2021-12-31T05:48:21.486" v="58" actId="20577"/>
          <ac:spMkLst>
            <pc:docMk/>
            <pc:sldMk cId="2990753402" sldId="265"/>
            <ac:spMk id="4" creationId="{F9A8D9AB-AF66-46F4-A6C2-A78262B6439C}"/>
          </ac:spMkLst>
        </pc:spChg>
        <pc:spChg chg="del">
          <ac:chgData name="서지선" userId="S::d011017@aivle.kt.co.kr::1d19be9b-82fe-41b8-9803-23bf064cd743" providerId="AD" clId="Web-{D474A644-75FC-4FE0-A453-454A0C317F11}" dt="2021-12-31T05:44:01.073" v="16"/>
          <ac:spMkLst>
            <pc:docMk/>
            <pc:sldMk cId="2990753402" sldId="265"/>
            <ac:spMk id="37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7.589" v="10"/>
          <ac:spMkLst>
            <pc:docMk/>
            <pc:sldMk cId="2990753402" sldId="265"/>
            <ac:spMk id="38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7.230" v="9"/>
          <ac:spMkLst>
            <pc:docMk/>
            <pc:sldMk cId="2990753402" sldId="265"/>
            <ac:spMk id="39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8.277" v="11"/>
          <ac:spMkLst>
            <pc:docMk/>
            <pc:sldMk cId="2990753402" sldId="265"/>
            <ac:spMk id="40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4:00.261" v="14"/>
          <ac:spMkLst>
            <pc:docMk/>
            <pc:sldMk cId="2990753402" sldId="265"/>
            <ac:spMk id="41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4:00.652" v="15"/>
          <ac:spMkLst>
            <pc:docMk/>
            <pc:sldMk cId="2990753402" sldId="265"/>
            <ac:spMk id="42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9.636" v="13"/>
          <ac:spMkLst>
            <pc:docMk/>
            <pc:sldMk cId="2990753402" sldId="265"/>
            <ac:spMk id="43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3.464" v="26"/>
          <ac:spMkLst>
            <pc:docMk/>
            <pc:sldMk cId="2990753402" sldId="265"/>
            <ac:spMk id="44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5.214" v="28"/>
          <ac:spMkLst>
            <pc:docMk/>
            <pc:sldMk cId="2990753402" sldId="265"/>
            <ac:spMk id="45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7.074" v="30"/>
          <ac:spMkLst>
            <pc:docMk/>
            <pc:sldMk cId="2990753402" sldId="265"/>
            <ac:spMk id="48" creationId="{3FA00699-5178-465A-9F3F-130CF1431F7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41.262" v="41"/>
          <ac:spMkLst>
            <pc:docMk/>
            <pc:sldMk cId="2990753402" sldId="265"/>
            <ac:spMk id="49" creationId="{3FA00699-5178-465A-9F3F-130CF1431F70}"/>
          </ac:spMkLst>
        </pc:spChg>
        <pc:grpChg chg="add del mod">
          <ac:chgData name="서지선" userId="S::d011017@aivle.kt.co.kr::1d19be9b-82fe-41b8-9803-23bf064cd743" providerId="AD" clId="Web-{D474A644-75FC-4FE0-A453-454A0C317F11}" dt="2021-12-31T05:48:15.299" v="56"/>
          <ac:grpSpMkLst>
            <pc:docMk/>
            <pc:sldMk cId="2990753402" sldId="265"/>
            <ac:grpSpMk id="2" creationId="{00000000-0000-0000-0000-000000000000}"/>
          </ac:grpSpMkLst>
        </pc:grpChg>
        <pc:grpChg chg="del mod">
          <ac:chgData name="서지선" userId="S::d011017@aivle.kt.co.kr::1d19be9b-82fe-41b8-9803-23bf064cd743" providerId="AD" clId="Web-{D474A644-75FC-4FE0-A453-454A0C317F11}" dt="2021-12-31T05:43:56.323" v="8"/>
          <ac:grpSpMkLst>
            <pc:docMk/>
            <pc:sldMk cId="2990753402" sldId="265"/>
            <ac:grpSpMk id="34" creationId="{00000000-0000-0000-0000-000000000000}"/>
          </ac:grpSpMkLst>
        </pc:grpChg>
        <pc:cxnChg chg="del mod">
          <ac:chgData name="서지선" userId="S::d011017@aivle.kt.co.kr::1d19be9b-82fe-41b8-9803-23bf064cd743" providerId="AD" clId="Web-{D474A644-75FC-4FE0-A453-454A0C317F11}" dt="2021-12-31T05:44:45.793" v="42"/>
          <ac:cxnSpMkLst>
            <pc:docMk/>
            <pc:sldMk cId="2990753402" sldId="265"/>
            <ac:cxnSpMk id="50" creationId="{00000000-0000-0000-0000-000000000000}"/>
          </ac:cxnSpMkLst>
        </pc:cxnChg>
        <pc:cxnChg chg="del mod">
          <ac:chgData name="서지선" userId="S::d011017@aivle.kt.co.kr::1d19be9b-82fe-41b8-9803-23bf064cd743" providerId="AD" clId="Web-{D474A644-75FC-4FE0-A453-454A0C317F11}" dt="2021-12-31T05:44:20.590" v="31"/>
          <ac:cxnSpMkLst>
            <pc:docMk/>
            <pc:sldMk cId="2990753402" sldId="265"/>
            <ac:cxnSpMk id="51" creationId="{00000000-0000-0000-0000-000000000000}"/>
          </ac:cxnSpMkLst>
        </pc:cxnChg>
        <pc:cxnChg chg="del">
          <ac:chgData name="서지선" userId="S::d011017@aivle.kt.co.kr::1d19be9b-82fe-41b8-9803-23bf064cd743" providerId="AD" clId="Web-{D474A644-75FC-4FE0-A453-454A0C317F11}" dt="2021-12-31T05:43:58.667" v="12"/>
          <ac:cxnSpMkLst>
            <pc:docMk/>
            <pc:sldMk cId="2990753402" sldId="265"/>
            <ac:cxnSpMk id="52" creationId="{00000000-0000-0000-0000-000000000000}"/>
          </ac:cxnSpMkLst>
        </pc:cxnChg>
        <pc:cxnChg chg="del mod">
          <ac:chgData name="서지선" userId="S::d011017@aivle.kt.co.kr::1d19be9b-82fe-41b8-9803-23bf064cd743" providerId="AD" clId="Web-{D474A644-75FC-4FE0-A453-454A0C317F11}" dt="2021-12-31T05:44:06.370" v="21"/>
          <ac:cxnSpMkLst>
            <pc:docMk/>
            <pc:sldMk cId="2990753402" sldId="265"/>
            <ac:cxnSpMk id="53" creationId="{00000000-0000-0000-0000-000000000000}"/>
          </ac:cxnSpMkLst>
        </pc:cxnChg>
      </pc:sldChg>
    </pc:docChg>
  </pc:docChgLst>
  <pc:docChgLst>
    <pc:chgData name="김윤성" userId="S::d011009@aivle.kt.co.kr::df379e4a-a548-4536-baf5-daa0bfc05124" providerId="AD" clId="Web-{DDD12597-2E37-4ADF-BE18-7BFFB7183ED1}"/>
    <pc:docChg chg="modSld">
      <pc:chgData name="김윤성" userId="S::d011009@aivle.kt.co.kr::df379e4a-a548-4536-baf5-daa0bfc05124" providerId="AD" clId="Web-{DDD12597-2E37-4ADF-BE18-7BFFB7183ED1}" dt="2022-01-12T04:09:43.049" v="58" actId="20577"/>
      <pc:docMkLst>
        <pc:docMk/>
      </pc:docMkLst>
      <pc:sldChg chg="modSp">
        <pc:chgData name="김윤성" userId="S::d011009@aivle.kt.co.kr::df379e4a-a548-4536-baf5-daa0bfc05124" providerId="AD" clId="Web-{DDD12597-2E37-4ADF-BE18-7BFFB7183ED1}" dt="2022-01-12T04:09:43.049" v="58" actId="20577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DDD12597-2E37-4ADF-BE18-7BFFB7183ED1}" dt="2022-01-12T04:09:43.049" v="58" actId="20577"/>
          <ac:spMkLst>
            <pc:docMk/>
            <pc:sldMk cId="2868359380" sldId="271"/>
            <ac:spMk id="10" creationId="{AC69D7F7-551B-43AB-9670-729FC83811D6}"/>
          </ac:spMkLst>
        </pc:spChg>
      </pc:sldChg>
    </pc:docChg>
  </pc:docChgLst>
  <pc:docChgLst>
    <pc:chgData name="구자경" userId="S::d011002@aivle.kt.co.kr::ee20b43d-5e0e-48aa-951c-146adee9155f" providerId="AD" clId="Web-{FA9D5650-9098-49E7-B952-6493C9AFD905}"/>
    <pc:docChg chg="addSld delSld modSld">
      <pc:chgData name="구자경" userId="S::d011002@aivle.kt.co.kr::ee20b43d-5e0e-48aa-951c-146adee9155f" providerId="AD" clId="Web-{FA9D5650-9098-49E7-B952-6493C9AFD905}" dt="2022-01-12T04:40:55.043" v="388" actId="1076"/>
      <pc:docMkLst>
        <pc:docMk/>
      </pc:docMkLst>
      <pc:sldChg chg="new del">
        <pc:chgData name="구자경" userId="S::d011002@aivle.kt.co.kr::ee20b43d-5e0e-48aa-951c-146adee9155f" providerId="AD" clId="Web-{FA9D5650-9098-49E7-B952-6493C9AFD905}" dt="2022-01-12T04:18:37.054" v="1"/>
        <pc:sldMkLst>
          <pc:docMk/>
          <pc:sldMk cId="809084492" sldId="274"/>
        </pc:sldMkLst>
      </pc:sldChg>
      <pc:sldChg chg="addSp delSp modSp add replId">
        <pc:chgData name="구자경" userId="S::d011002@aivle.kt.co.kr::ee20b43d-5e0e-48aa-951c-146adee9155f" providerId="AD" clId="Web-{FA9D5650-9098-49E7-B952-6493C9AFD905}" dt="2022-01-12T04:40:30.402" v="380"/>
        <pc:sldMkLst>
          <pc:docMk/>
          <pc:sldMk cId="1755027726" sldId="274"/>
        </pc:sldMkLst>
        <pc:spChg chg="add del mod">
          <ac:chgData name="구자경" userId="S::d011002@aivle.kt.co.kr::ee20b43d-5e0e-48aa-951c-146adee9155f" providerId="AD" clId="Web-{FA9D5650-9098-49E7-B952-6493C9AFD905}" dt="2022-01-12T04:25:34.675" v="57"/>
          <ac:spMkLst>
            <pc:docMk/>
            <pc:sldMk cId="1755027726" sldId="274"/>
            <ac:spMk id="4" creationId="{6FDD2F45-905C-4622-B598-3BDDE6316F34}"/>
          </ac:spMkLst>
        </pc:spChg>
        <pc:spChg chg="mod">
          <ac:chgData name="구자경" userId="S::d011002@aivle.kt.co.kr::ee20b43d-5e0e-48aa-951c-146adee9155f" providerId="AD" clId="Web-{FA9D5650-9098-49E7-B952-6493C9AFD905}" dt="2022-01-12T04:32:09.904" v="178" actId="20577"/>
          <ac:spMkLst>
            <pc:docMk/>
            <pc:sldMk cId="1755027726" sldId="274"/>
            <ac:spMk id="10" creationId="{AC69D7F7-551B-43AB-9670-729FC83811D6}"/>
          </ac:spMkLst>
        </pc:spChg>
        <pc:spChg chg="add del mod">
          <ac:chgData name="구자경" userId="S::d011002@aivle.kt.co.kr::ee20b43d-5e0e-48aa-951c-146adee9155f" providerId="AD" clId="Web-{FA9D5650-9098-49E7-B952-6493C9AFD905}" dt="2022-01-12T04:40:30.402" v="380"/>
          <ac:spMkLst>
            <pc:docMk/>
            <pc:sldMk cId="1755027726" sldId="274"/>
            <ac:spMk id="13" creationId="{C3F0FDC7-2017-4877-B2F8-6A9CBA68BCD2}"/>
          </ac:spMkLst>
        </pc:spChg>
        <pc:spChg chg="add mod">
          <ac:chgData name="구자경" userId="S::d011002@aivle.kt.co.kr::ee20b43d-5e0e-48aa-951c-146adee9155f" providerId="AD" clId="Web-{FA9D5650-9098-49E7-B952-6493C9AFD905}" dt="2022-01-12T04:39:39.385" v="368" actId="20577"/>
          <ac:spMkLst>
            <pc:docMk/>
            <pc:sldMk cId="1755027726" sldId="274"/>
            <ac:spMk id="19" creationId="{90F8F85D-FCE5-47E7-90CE-068C61790E7B}"/>
          </ac:spMkLst>
        </pc:spChg>
        <pc:graphicFrameChg chg="add del mod modGraphic">
          <ac:chgData name="구자경" userId="S::d011002@aivle.kt.co.kr::ee20b43d-5e0e-48aa-951c-146adee9155f" providerId="AD" clId="Web-{FA9D5650-9098-49E7-B952-6493C9AFD905}" dt="2022-01-12T04:28:43.649" v="135"/>
          <ac:graphicFrameMkLst>
            <pc:docMk/>
            <pc:sldMk cId="1755027726" sldId="274"/>
            <ac:graphicFrameMk id="7" creationId="{3C294F65-279D-4F2B-B17D-35E58619B01C}"/>
          </ac:graphicFrameMkLst>
        </pc:graphicFrameChg>
        <pc:picChg chg="add mod">
          <ac:chgData name="구자경" userId="S::d011002@aivle.kt.co.kr::ee20b43d-5e0e-48aa-951c-146adee9155f" providerId="AD" clId="Web-{FA9D5650-9098-49E7-B952-6493C9AFD905}" dt="2022-01-12T04:38:20.773" v="366" actId="14100"/>
          <ac:picMkLst>
            <pc:docMk/>
            <pc:sldMk cId="1755027726" sldId="274"/>
            <ac:picMk id="3" creationId="{74033914-9C97-49BE-A946-03FC29E1EF81}"/>
          </ac:picMkLst>
        </pc:picChg>
        <pc:picChg chg="add mod">
          <ac:chgData name="구자경" userId="S::d011002@aivle.kt.co.kr::ee20b43d-5e0e-48aa-951c-146adee9155f" providerId="AD" clId="Web-{FA9D5650-9098-49E7-B952-6493C9AFD905}" dt="2022-01-12T04:38:11.961" v="364" actId="1076"/>
          <ac:picMkLst>
            <pc:docMk/>
            <pc:sldMk cId="1755027726" sldId="274"/>
            <ac:picMk id="5" creationId="{68DBC698-C38F-4172-9BAB-2FA63DC054AA}"/>
          </ac:picMkLst>
        </pc:picChg>
      </pc:sldChg>
      <pc:sldChg chg="addSp delSp modSp add replId">
        <pc:chgData name="구자경" userId="S::d011002@aivle.kt.co.kr::ee20b43d-5e0e-48aa-951c-146adee9155f" providerId="AD" clId="Web-{FA9D5650-9098-49E7-B952-6493C9AFD905}" dt="2022-01-12T04:40:55.043" v="388" actId="1076"/>
        <pc:sldMkLst>
          <pc:docMk/>
          <pc:sldMk cId="425538250" sldId="276"/>
        </pc:sldMkLst>
        <pc:spChg chg="add del mod">
          <ac:chgData name="구자경" userId="S::d011002@aivle.kt.co.kr::ee20b43d-5e0e-48aa-951c-146adee9155f" providerId="AD" clId="Web-{FA9D5650-9098-49E7-B952-6493C9AFD905}" dt="2022-01-12T04:40:45.387" v="385"/>
          <ac:spMkLst>
            <pc:docMk/>
            <pc:sldMk cId="425538250" sldId="276"/>
            <ac:spMk id="6" creationId="{D24806BF-F64E-4CF5-A143-2C8A9EEC763A}"/>
          </ac:spMkLst>
        </pc:spChg>
        <pc:spChg chg="mod">
          <ac:chgData name="구자경" userId="S::d011002@aivle.kt.co.kr::ee20b43d-5e0e-48aa-951c-146adee9155f" providerId="AD" clId="Web-{FA9D5650-9098-49E7-B952-6493C9AFD905}" dt="2022-01-12T04:40:21.823" v="376" actId="20577"/>
          <ac:spMkLst>
            <pc:docMk/>
            <pc:sldMk cId="425538250" sldId="276"/>
            <ac:spMk id="10" creationId="{AC69D7F7-551B-43AB-9670-729FC83811D6}"/>
          </ac:spMkLst>
        </pc:spChg>
        <pc:spChg chg="del">
          <ac:chgData name="구자경" userId="S::d011002@aivle.kt.co.kr::ee20b43d-5e0e-48aa-951c-146adee9155f" providerId="AD" clId="Web-{FA9D5650-9098-49E7-B952-6493C9AFD905}" dt="2022-01-12T04:40:27.058" v="379"/>
          <ac:spMkLst>
            <pc:docMk/>
            <pc:sldMk cId="425538250" sldId="276"/>
            <ac:spMk id="13" creationId="{C3F0FDC7-2017-4877-B2F8-6A9CBA68BCD2}"/>
          </ac:spMkLst>
        </pc:spChg>
        <pc:picChg chg="del">
          <ac:chgData name="구자경" userId="S::d011002@aivle.kt.co.kr::ee20b43d-5e0e-48aa-951c-146adee9155f" providerId="AD" clId="Web-{FA9D5650-9098-49E7-B952-6493C9AFD905}" dt="2022-01-12T04:40:23.058" v="377"/>
          <ac:picMkLst>
            <pc:docMk/>
            <pc:sldMk cId="425538250" sldId="276"/>
            <ac:picMk id="3" creationId="{74033914-9C97-49BE-A946-03FC29E1EF81}"/>
          </ac:picMkLst>
        </pc:picChg>
        <pc:picChg chg="add mod">
          <ac:chgData name="구자경" userId="S::d011002@aivle.kt.co.kr::ee20b43d-5e0e-48aa-951c-146adee9155f" providerId="AD" clId="Web-{FA9D5650-9098-49E7-B952-6493C9AFD905}" dt="2022-01-12T04:40:47.730" v="386" actId="1076"/>
          <ac:picMkLst>
            <pc:docMk/>
            <pc:sldMk cId="425538250" sldId="276"/>
            <ac:picMk id="4" creationId="{75C7FAE4-FE1E-492A-BAD2-1A9DBAEE1BA8}"/>
          </ac:picMkLst>
        </pc:picChg>
        <pc:picChg chg="del">
          <ac:chgData name="구자경" userId="S::d011002@aivle.kt.co.kr::ee20b43d-5e0e-48aa-951c-146adee9155f" providerId="AD" clId="Web-{FA9D5650-9098-49E7-B952-6493C9AFD905}" dt="2022-01-12T04:40:24.527" v="378"/>
          <ac:picMkLst>
            <pc:docMk/>
            <pc:sldMk cId="425538250" sldId="276"/>
            <ac:picMk id="5" creationId="{68DBC698-C38F-4172-9BAB-2FA63DC054AA}"/>
          </ac:picMkLst>
        </pc:picChg>
        <pc:picChg chg="add mod">
          <ac:chgData name="구자경" userId="S::d011002@aivle.kt.co.kr::ee20b43d-5e0e-48aa-951c-146adee9155f" providerId="AD" clId="Web-{FA9D5650-9098-49E7-B952-6493C9AFD905}" dt="2022-01-12T04:40:55.043" v="388" actId="1076"/>
          <ac:picMkLst>
            <pc:docMk/>
            <pc:sldMk cId="425538250" sldId="276"/>
            <ac:picMk id="7" creationId="{DA3CC366-6FF6-47C4-8C40-CBBAF485C1A5}"/>
          </ac:picMkLst>
        </pc:picChg>
      </pc:sldChg>
    </pc:docChg>
  </pc:docChgLst>
  <pc:docChgLst>
    <pc:chgData name="김나래" userId="S::d011003@aivle.kt.co.kr::48b00ba0-fc23-4f03-b85f-d14306b9ec1c" providerId="AD" clId="Web-{222023FA-200C-4652-A28A-59F5FCD1745A}"/>
    <pc:docChg chg="addSld modSld">
      <pc:chgData name="김나래" userId="S::d011003@aivle.kt.co.kr::48b00ba0-fc23-4f03-b85f-d14306b9ec1c" providerId="AD" clId="Web-{222023FA-200C-4652-A28A-59F5FCD1745A}" dt="2022-01-12T06:24:13.421" v="557"/>
      <pc:docMkLst>
        <pc:docMk/>
      </pc:docMkLst>
      <pc:sldChg chg="modSp">
        <pc:chgData name="김나래" userId="S::d011003@aivle.kt.co.kr::48b00ba0-fc23-4f03-b85f-d14306b9ec1c" providerId="AD" clId="Web-{222023FA-200C-4652-A28A-59F5FCD1745A}" dt="2022-01-12T06:08:21.010" v="410" actId="20577"/>
        <pc:sldMkLst>
          <pc:docMk/>
          <pc:sldMk cId="2605018324" sldId="270"/>
        </pc:sldMkLst>
        <pc:spChg chg="mod">
          <ac:chgData name="김나래" userId="S::d011003@aivle.kt.co.kr::48b00ba0-fc23-4f03-b85f-d14306b9ec1c" providerId="AD" clId="Web-{222023FA-200C-4652-A28A-59F5FCD1745A}" dt="2022-01-12T06:08:21.010" v="410" actId="20577"/>
          <ac:spMkLst>
            <pc:docMk/>
            <pc:sldMk cId="2605018324" sldId="270"/>
            <ac:spMk id="6" creationId="{4585BE94-D458-4A99-B498-8643FB5A2D28}"/>
          </ac:spMkLst>
        </pc:spChg>
      </pc:sldChg>
      <pc:sldChg chg="add replId">
        <pc:chgData name="김나래" userId="S::d011003@aivle.kt.co.kr::48b00ba0-fc23-4f03-b85f-d14306b9ec1c" providerId="AD" clId="Web-{222023FA-200C-4652-A28A-59F5FCD1745A}" dt="2022-01-12T05:24:45.485" v="0"/>
        <pc:sldMkLst>
          <pc:docMk/>
          <pc:sldMk cId="2286083736" sldId="286"/>
        </pc:sldMkLst>
      </pc:sldChg>
      <pc:sldChg chg="add replId">
        <pc:chgData name="김나래" userId="S::d011003@aivle.kt.co.kr::48b00ba0-fc23-4f03-b85f-d14306b9ec1c" providerId="AD" clId="Web-{222023FA-200C-4652-A28A-59F5FCD1745A}" dt="2022-01-12T05:24:46.454" v="1"/>
        <pc:sldMkLst>
          <pc:docMk/>
          <pc:sldMk cId="590116727" sldId="287"/>
        </pc:sldMkLst>
      </pc:sldChg>
      <pc:sldChg chg="addSp delSp modSp add replId">
        <pc:chgData name="김나래" userId="S::d011003@aivle.kt.co.kr::48b00ba0-fc23-4f03-b85f-d14306b9ec1c" providerId="AD" clId="Web-{222023FA-200C-4652-A28A-59F5FCD1745A}" dt="2022-01-12T06:23:29.920" v="522"/>
        <pc:sldMkLst>
          <pc:docMk/>
          <pc:sldMk cId="3673989062" sldId="288"/>
        </pc:sldMkLst>
        <pc:spChg chg="del mod">
          <ac:chgData name="김나래" userId="S::d011003@aivle.kt.co.kr::48b00ba0-fc23-4f03-b85f-d14306b9ec1c" providerId="AD" clId="Web-{222023FA-200C-4652-A28A-59F5FCD1745A}" dt="2022-01-12T06:23:29.920" v="522"/>
          <ac:spMkLst>
            <pc:docMk/>
            <pc:sldMk cId="3673989062" sldId="288"/>
            <ac:spMk id="3" creationId="{2E6FD730-47CA-4744-AF57-E8716743A9E8}"/>
          </ac:spMkLst>
        </pc:spChg>
        <pc:spChg chg="add mod">
          <ac:chgData name="김나래" userId="S::d011003@aivle.kt.co.kr::48b00ba0-fc23-4f03-b85f-d14306b9ec1c" providerId="AD" clId="Web-{222023FA-200C-4652-A28A-59F5FCD1745A}" dt="2022-01-12T05:46:35.888" v="233" actId="14100"/>
          <ac:spMkLst>
            <pc:docMk/>
            <pc:sldMk cId="3673989062" sldId="288"/>
            <ac:spMk id="7" creationId="{6E490F74-BCD5-4DFD-977B-9C51D868FDC5}"/>
          </ac:spMkLst>
        </pc:spChg>
        <pc:spChg chg="add mod">
          <ac:chgData name="김나래" userId="S::d011003@aivle.kt.co.kr::48b00ba0-fc23-4f03-b85f-d14306b9ec1c" providerId="AD" clId="Web-{222023FA-200C-4652-A28A-59F5FCD1745A}" dt="2022-01-12T06:23:23.577" v="521" actId="20577"/>
          <ac:spMkLst>
            <pc:docMk/>
            <pc:sldMk cId="3673989062" sldId="288"/>
            <ac:spMk id="13" creationId="{BFD0953D-56DC-45FE-8CFA-D7C1ABDF649A}"/>
          </ac:spMkLst>
        </pc:spChg>
        <pc:grpChg chg="mod">
          <ac:chgData name="김나래" userId="S::d011003@aivle.kt.co.kr::48b00ba0-fc23-4f03-b85f-d14306b9ec1c" providerId="AD" clId="Web-{222023FA-200C-4652-A28A-59F5FCD1745A}" dt="2022-01-12T05:37:50.611" v="84" actId="1076"/>
          <ac:grpSpMkLst>
            <pc:docMk/>
            <pc:sldMk cId="3673989062" sldId="288"/>
            <ac:grpSpMk id="2" creationId="{00000000-0000-0000-0000-000000000000}"/>
          </ac:grpSpMkLst>
        </pc:grpChg>
        <pc:picChg chg="add mod">
          <ac:chgData name="김나래" userId="S::d011003@aivle.kt.co.kr::48b00ba0-fc23-4f03-b85f-d14306b9ec1c" providerId="AD" clId="Web-{222023FA-200C-4652-A28A-59F5FCD1745A}" dt="2022-01-12T05:41:05.475" v="113" actId="1076"/>
          <ac:picMkLst>
            <pc:docMk/>
            <pc:sldMk cId="3673989062" sldId="288"/>
            <ac:picMk id="4" creationId="{2F5500C3-8F6D-4BFA-9292-755009B03AA6}"/>
          </ac:picMkLst>
        </pc:picChg>
        <pc:picChg chg="add mod">
          <ac:chgData name="김나래" userId="S::d011003@aivle.kt.co.kr::48b00ba0-fc23-4f03-b85f-d14306b9ec1c" providerId="AD" clId="Web-{222023FA-200C-4652-A28A-59F5FCD1745A}" dt="2022-01-12T05:40:57.569" v="111" actId="1076"/>
          <ac:picMkLst>
            <pc:docMk/>
            <pc:sldMk cId="3673989062" sldId="288"/>
            <ac:picMk id="5" creationId="{EFC3E6D2-4290-4E6B-A60F-927DA1B43719}"/>
          </ac:picMkLst>
        </pc:picChg>
        <pc:picChg chg="add mod">
          <ac:chgData name="김나래" userId="S::d011003@aivle.kt.co.kr::48b00ba0-fc23-4f03-b85f-d14306b9ec1c" providerId="AD" clId="Web-{222023FA-200C-4652-A28A-59F5FCD1745A}" dt="2022-01-12T05:41:01.240" v="112" actId="1076"/>
          <ac:picMkLst>
            <pc:docMk/>
            <pc:sldMk cId="3673989062" sldId="288"/>
            <ac:picMk id="6" creationId="{58E56B61-422A-4FF9-8378-02F03095EC87}"/>
          </ac:picMkLst>
        </pc:picChg>
      </pc:sldChg>
      <pc:sldChg chg="add replId">
        <pc:chgData name="김나래" userId="S::d011003@aivle.kt.co.kr::48b00ba0-fc23-4f03-b85f-d14306b9ec1c" providerId="AD" clId="Web-{222023FA-200C-4652-A28A-59F5FCD1745A}" dt="2022-01-12T05:28:24.427" v="3"/>
        <pc:sldMkLst>
          <pc:docMk/>
          <pc:sldMk cId="1148341388" sldId="289"/>
        </pc:sldMkLst>
      </pc:sldChg>
      <pc:sldChg chg="add replId">
        <pc:chgData name="김나래" userId="S::d011003@aivle.kt.co.kr::48b00ba0-fc23-4f03-b85f-d14306b9ec1c" providerId="AD" clId="Web-{222023FA-200C-4652-A28A-59F5FCD1745A}" dt="2022-01-12T05:28:25.099" v="4"/>
        <pc:sldMkLst>
          <pc:docMk/>
          <pc:sldMk cId="3806788122" sldId="290"/>
        </pc:sldMkLst>
      </pc:sldChg>
      <pc:sldChg chg="add replId">
        <pc:chgData name="김나래" userId="S::d011003@aivle.kt.co.kr::48b00ba0-fc23-4f03-b85f-d14306b9ec1c" providerId="AD" clId="Web-{222023FA-200C-4652-A28A-59F5FCD1745A}" dt="2022-01-12T05:28:26.005" v="5"/>
        <pc:sldMkLst>
          <pc:docMk/>
          <pc:sldMk cId="4162495494" sldId="291"/>
        </pc:sldMkLst>
      </pc:sldChg>
      <pc:sldChg chg="addSp delSp modSp add replId">
        <pc:chgData name="김나래" userId="S::d011003@aivle.kt.co.kr::48b00ba0-fc23-4f03-b85f-d14306b9ec1c" providerId="AD" clId="Web-{222023FA-200C-4652-A28A-59F5FCD1745A}" dt="2022-01-12T06:24:13.421" v="557"/>
        <pc:sldMkLst>
          <pc:docMk/>
          <pc:sldMk cId="2968195835" sldId="292"/>
        </pc:sldMkLst>
        <pc:spChg chg="del mod">
          <ac:chgData name="김나래" userId="S::d011003@aivle.kt.co.kr::48b00ba0-fc23-4f03-b85f-d14306b9ec1c" providerId="AD" clId="Web-{222023FA-200C-4652-A28A-59F5FCD1745A}" dt="2022-01-12T06:24:13.421" v="557"/>
          <ac:spMkLst>
            <pc:docMk/>
            <pc:sldMk cId="2968195835" sldId="292"/>
            <ac:spMk id="3" creationId="{2E6FD730-47CA-4744-AF57-E8716743A9E8}"/>
          </ac:spMkLst>
        </pc:spChg>
        <pc:spChg chg="mod">
          <ac:chgData name="김나래" userId="S::d011003@aivle.kt.co.kr::48b00ba0-fc23-4f03-b85f-d14306b9ec1c" providerId="AD" clId="Web-{222023FA-200C-4652-A28A-59F5FCD1745A}" dt="2022-01-12T05:52:21.521" v="362" actId="20577"/>
          <ac:spMkLst>
            <pc:docMk/>
            <pc:sldMk cId="2968195835" sldId="292"/>
            <ac:spMk id="7" creationId="{6E490F74-BCD5-4DFD-977B-9C51D868FDC5}"/>
          </ac:spMkLst>
        </pc:spChg>
        <pc:spChg chg="add mod">
          <ac:chgData name="김나래" userId="S::d011003@aivle.kt.co.kr::48b00ba0-fc23-4f03-b85f-d14306b9ec1c" providerId="AD" clId="Web-{222023FA-200C-4652-A28A-59F5FCD1745A}" dt="2022-01-12T05:56:20.448" v="404" actId="1076"/>
          <ac:spMkLst>
            <pc:docMk/>
            <pc:sldMk cId="2968195835" sldId="292"/>
            <ac:spMk id="23" creationId="{81733705-08EC-4FCD-8BD0-37DE00EC3B0E}"/>
          </ac:spMkLst>
        </pc:spChg>
        <pc:spChg chg="add del mod">
          <ac:chgData name="김나래" userId="S::d011003@aivle.kt.co.kr::48b00ba0-fc23-4f03-b85f-d14306b9ec1c" providerId="AD" clId="Web-{222023FA-200C-4652-A28A-59F5FCD1745A}" dt="2022-01-12T05:55:57.072" v="396"/>
          <ac:spMkLst>
            <pc:docMk/>
            <pc:sldMk cId="2968195835" sldId="292"/>
            <ac:spMk id="24" creationId="{B0F471FE-5B10-483D-BD96-54A856586638}"/>
          </ac:spMkLst>
        </pc:spChg>
        <pc:spChg chg="add mod">
          <ac:chgData name="김나래" userId="S::d011003@aivle.kt.co.kr::48b00ba0-fc23-4f03-b85f-d14306b9ec1c" providerId="AD" clId="Web-{222023FA-200C-4652-A28A-59F5FCD1745A}" dt="2022-01-12T05:56:32.448" v="407" actId="20577"/>
          <ac:spMkLst>
            <pc:docMk/>
            <pc:sldMk cId="2968195835" sldId="292"/>
            <ac:spMk id="25" creationId="{F5C672D5-6B88-4C0F-899D-81E4D0F3F843}"/>
          </ac:spMkLst>
        </pc:spChg>
        <pc:spChg chg="add mod">
          <ac:chgData name="김나래" userId="S::d011003@aivle.kt.co.kr::48b00ba0-fc23-4f03-b85f-d14306b9ec1c" providerId="AD" clId="Web-{222023FA-200C-4652-A28A-59F5FCD1745A}" dt="2022-01-12T06:24:10.718" v="556" actId="20577"/>
          <ac:spMkLst>
            <pc:docMk/>
            <pc:sldMk cId="2968195835" sldId="292"/>
            <ac:spMk id="27" creationId="{01B7079E-0804-4CC6-A1FE-713EF0B38A39}"/>
          </ac:spMkLst>
        </pc:spChg>
        <pc:picChg chg="add del">
          <ac:chgData name="김나래" userId="S::d011003@aivle.kt.co.kr::48b00ba0-fc23-4f03-b85f-d14306b9ec1c" providerId="AD" clId="Web-{222023FA-200C-4652-A28A-59F5FCD1745A}" dt="2022-01-12T05:49:03.954" v="258"/>
          <ac:picMkLst>
            <pc:docMk/>
            <pc:sldMk cId="2968195835" sldId="292"/>
            <ac:picMk id="4" creationId="{2F5500C3-8F6D-4BFA-9292-755009B03AA6}"/>
          </ac:picMkLst>
        </pc:picChg>
        <pc:picChg chg="add del">
          <ac:chgData name="김나래" userId="S::d011003@aivle.kt.co.kr::48b00ba0-fc23-4f03-b85f-d14306b9ec1c" providerId="AD" clId="Web-{222023FA-200C-4652-A28A-59F5FCD1745A}" dt="2022-01-12T05:48:17.203" v="249"/>
          <ac:picMkLst>
            <pc:docMk/>
            <pc:sldMk cId="2968195835" sldId="292"/>
            <ac:picMk id="5" creationId="{EFC3E6D2-4290-4E6B-A60F-927DA1B43719}"/>
          </ac:picMkLst>
        </pc:picChg>
        <pc:picChg chg="del">
          <ac:chgData name="김나래" userId="S::d011003@aivle.kt.co.kr::48b00ba0-fc23-4f03-b85f-d14306b9ec1c" providerId="AD" clId="Web-{222023FA-200C-4652-A28A-59F5FCD1745A}" dt="2022-01-12T05:48:46.047" v="255"/>
          <ac:picMkLst>
            <pc:docMk/>
            <pc:sldMk cId="2968195835" sldId="292"/>
            <ac:picMk id="6" creationId="{58E56B61-422A-4FF9-8378-02F03095EC87}"/>
          </ac:picMkLst>
        </pc:picChg>
        <pc:picChg chg="add del mod">
          <ac:chgData name="김나래" userId="S::d011003@aivle.kt.co.kr::48b00ba0-fc23-4f03-b85f-d14306b9ec1c" providerId="AD" clId="Web-{222023FA-200C-4652-A28A-59F5FCD1745A}" dt="2022-01-12T05:50:40.675" v="280" actId="1076"/>
          <ac:picMkLst>
            <pc:docMk/>
            <pc:sldMk cId="2968195835" sldId="292"/>
            <ac:picMk id="13" creationId="{893556C9-FAD4-4B83-970A-A3A336C92DB3}"/>
          </ac:picMkLst>
        </pc:picChg>
        <pc:picChg chg="add mod">
          <ac:chgData name="김나래" userId="S::d011003@aivle.kt.co.kr::48b00ba0-fc23-4f03-b85f-d14306b9ec1c" providerId="AD" clId="Web-{222023FA-200C-4652-A28A-59F5FCD1745A}" dt="2022-01-12T05:56:07.651" v="398" actId="1076"/>
          <ac:picMkLst>
            <pc:docMk/>
            <pc:sldMk cId="2968195835" sldId="292"/>
            <ac:picMk id="19" creationId="{8CF1F781-626B-4239-87A7-EEDF6227FC27}"/>
          </ac:picMkLst>
        </pc:picChg>
        <pc:picChg chg="add mod ord modCrop">
          <ac:chgData name="김나래" userId="S::d011003@aivle.kt.co.kr::48b00ba0-fc23-4f03-b85f-d14306b9ec1c" providerId="AD" clId="Web-{222023FA-200C-4652-A28A-59F5FCD1745A}" dt="2022-01-12T05:50:47.206" v="283" actId="1076"/>
          <ac:picMkLst>
            <pc:docMk/>
            <pc:sldMk cId="2968195835" sldId="292"/>
            <ac:picMk id="20" creationId="{D0E23C3C-F36E-49F9-9DB5-5B4F7F534353}"/>
          </ac:picMkLst>
        </pc:picChg>
        <pc:cxnChg chg="add mod">
          <ac:chgData name="김나래" userId="S::d011003@aivle.kt.co.kr::48b00ba0-fc23-4f03-b85f-d14306b9ec1c" providerId="AD" clId="Web-{222023FA-200C-4652-A28A-59F5FCD1745A}" dt="2022-01-12T05:56:20.432" v="402" actId="1076"/>
          <ac:cxnSpMkLst>
            <pc:docMk/>
            <pc:sldMk cId="2968195835" sldId="292"/>
            <ac:cxnSpMk id="21" creationId="{F02C5173-6F5C-4A16-846E-2D12DA2D8530}"/>
          </ac:cxnSpMkLst>
        </pc:cxnChg>
        <pc:cxnChg chg="add mod">
          <ac:chgData name="김나래" userId="S::d011003@aivle.kt.co.kr::48b00ba0-fc23-4f03-b85f-d14306b9ec1c" providerId="AD" clId="Web-{222023FA-200C-4652-A28A-59F5FCD1745A}" dt="2022-01-12T05:56:20.448" v="403" actId="1076"/>
          <ac:cxnSpMkLst>
            <pc:docMk/>
            <pc:sldMk cId="2968195835" sldId="292"/>
            <ac:cxnSpMk id="22" creationId="{A3719CE6-D5EC-4206-8331-E60DBC5737BF}"/>
          </ac:cxnSpMkLst>
        </pc:cxnChg>
      </pc:sldChg>
    </pc:docChg>
  </pc:docChgLst>
  <pc:docChgLst>
    <pc:chgData name="김진휘" userId="S::d011012@aivle.kt.co.kr::e8f13a9b-e279-46d9-9a2c-11507701ddbd" providerId="AD" clId="Web-{A4916194-4E04-4C1A-9473-B20054F92683}"/>
    <pc:docChg chg="modSld">
      <pc:chgData name="김진휘" userId="S::d011012@aivle.kt.co.kr::e8f13a9b-e279-46d9-9a2c-11507701ddbd" providerId="AD" clId="Web-{A4916194-4E04-4C1A-9473-B20054F92683}" dt="2022-01-12T07:20:15.750" v="121" actId="1076"/>
      <pc:docMkLst>
        <pc:docMk/>
      </pc:docMkLst>
      <pc:sldChg chg="modSp">
        <pc:chgData name="김진휘" userId="S::d011012@aivle.kt.co.kr::e8f13a9b-e279-46d9-9a2c-11507701ddbd" providerId="AD" clId="Web-{A4916194-4E04-4C1A-9473-B20054F92683}" dt="2022-01-12T07:20:15.750" v="121" actId="1076"/>
        <pc:sldMkLst>
          <pc:docMk/>
          <pc:sldMk cId="3155112796" sldId="293"/>
        </pc:sldMkLst>
        <pc:spChg chg="mod">
          <ac:chgData name="김진휘" userId="S::d011012@aivle.kt.co.kr::e8f13a9b-e279-46d9-9a2c-11507701ddbd" providerId="AD" clId="Web-{A4916194-4E04-4C1A-9473-B20054F92683}" dt="2022-01-12T07:20:15.421" v="120" actId="20577"/>
          <ac:spMkLst>
            <pc:docMk/>
            <pc:sldMk cId="3155112796" sldId="293"/>
            <ac:spMk id="3" creationId="{E0476BB5-4CC5-4D83-83FA-D723E7112F18}"/>
          </ac:spMkLst>
        </pc:spChg>
        <pc:grpChg chg="mod">
          <ac:chgData name="김진휘" userId="S::d011012@aivle.kt.co.kr::e8f13a9b-e279-46d9-9a2c-11507701ddbd" providerId="AD" clId="Web-{A4916194-4E04-4C1A-9473-B20054F92683}" dt="2022-01-12T07:20:15.750" v="121" actId="1076"/>
          <ac:grpSpMkLst>
            <pc:docMk/>
            <pc:sldMk cId="3155112796" sldId="293"/>
            <ac:grpSpMk id="2" creationId="{00000000-0000-0000-0000-000000000000}"/>
          </ac:grpSpMkLst>
        </pc:grpChg>
      </pc:sldChg>
      <pc:sldChg chg="modSp">
        <pc:chgData name="김진휘" userId="S::d011012@aivle.kt.co.kr::e8f13a9b-e279-46d9-9a2c-11507701ddbd" providerId="AD" clId="Web-{A4916194-4E04-4C1A-9473-B20054F92683}" dt="2022-01-12T07:19:31.873" v="91" actId="20577"/>
        <pc:sldMkLst>
          <pc:docMk/>
          <pc:sldMk cId="141481586" sldId="295"/>
        </pc:sldMkLst>
        <pc:spChg chg="mod">
          <ac:chgData name="김진휘" userId="S::d011012@aivle.kt.co.kr::e8f13a9b-e279-46d9-9a2c-11507701ddbd" providerId="AD" clId="Web-{A4916194-4E04-4C1A-9473-B20054F92683}" dt="2022-01-12T07:19:31.873" v="91" actId="20577"/>
          <ac:spMkLst>
            <pc:docMk/>
            <pc:sldMk cId="141481586" sldId="295"/>
            <ac:spMk id="3" creationId="{E0476BB5-4CC5-4D83-83FA-D723E7112F18}"/>
          </ac:spMkLst>
        </pc:spChg>
      </pc:sldChg>
    </pc:docChg>
  </pc:docChgLst>
  <pc:docChgLst>
    <pc:chgData name="김윤성" userId="S::d011009@aivle.kt.co.kr::df379e4a-a548-4536-baf5-daa0bfc05124" providerId="AD" clId="Web-{CAB4B5F1-F9A8-44F4-9579-3A5638C01B12}"/>
    <pc:docChg chg="modSld">
      <pc:chgData name="김윤성" userId="S::d011009@aivle.kt.co.kr::df379e4a-a548-4536-baf5-daa0bfc05124" providerId="AD" clId="Web-{CAB4B5F1-F9A8-44F4-9579-3A5638C01B12}" dt="2022-01-12T05:20:13.029" v="437" actId="14100"/>
      <pc:docMkLst>
        <pc:docMk/>
      </pc:docMkLst>
      <pc:sldChg chg="addSp modSp">
        <pc:chgData name="김윤성" userId="S::d011009@aivle.kt.co.kr::df379e4a-a548-4536-baf5-daa0bfc05124" providerId="AD" clId="Web-{CAB4B5F1-F9A8-44F4-9579-3A5638C01B12}" dt="2022-01-12T05:18:10.194" v="415" actId="20577"/>
        <pc:sldMkLst>
          <pc:docMk/>
          <pc:sldMk cId="2282323652" sldId="267"/>
        </pc:sldMkLst>
        <pc:spChg chg="add mod">
          <ac:chgData name="김윤성" userId="S::d011009@aivle.kt.co.kr::df379e4a-a548-4536-baf5-daa0bfc05124" providerId="AD" clId="Web-{CAB4B5F1-F9A8-44F4-9579-3A5638C01B12}" dt="2022-01-12T05:11:58.001" v="245"/>
          <ac:spMkLst>
            <pc:docMk/>
            <pc:sldMk cId="2282323652" sldId="267"/>
            <ac:spMk id="3" creationId="{C6AD0AC3-2128-48D0-AFD1-406E1235EC9B}"/>
          </ac:spMkLst>
        </pc:spChg>
        <pc:spChg chg="add mod">
          <ac:chgData name="김윤성" userId="S::d011009@aivle.kt.co.kr::df379e4a-a548-4536-baf5-daa0bfc05124" providerId="AD" clId="Web-{CAB4B5F1-F9A8-44F4-9579-3A5638C01B12}" dt="2022-01-12T05:18:10.194" v="415" actId="20577"/>
          <ac:spMkLst>
            <pc:docMk/>
            <pc:sldMk cId="2282323652" sldId="267"/>
            <ac:spMk id="5" creationId="{413489CF-FF8B-4BF1-9E28-D8FF77F9F8E9}"/>
          </ac:spMkLst>
        </pc:spChg>
        <pc:spChg chg="mod">
          <ac:chgData name="김윤성" userId="S::d011009@aivle.kt.co.kr::df379e4a-a548-4536-baf5-daa0bfc05124" providerId="AD" clId="Web-{CAB4B5F1-F9A8-44F4-9579-3A5638C01B12}" dt="2022-01-12T05:11:42.219" v="242" actId="20577"/>
          <ac:spMkLst>
            <pc:docMk/>
            <pc:sldMk cId="2282323652" sldId="267"/>
            <ac:spMk id="10" creationId="{AC69D7F7-551B-43AB-9670-729FC83811D6}"/>
          </ac:spMkLst>
        </pc:spChg>
        <pc:picChg chg="add mod">
          <ac:chgData name="김윤성" userId="S::d011009@aivle.kt.co.kr::df379e4a-a548-4536-baf5-daa0bfc05124" providerId="AD" clId="Web-{CAB4B5F1-F9A8-44F4-9579-3A5638C01B12}" dt="2022-01-12T05:17:39.239" v="410" actId="1076"/>
          <ac:picMkLst>
            <pc:docMk/>
            <pc:sldMk cId="2282323652" sldId="267"/>
            <ac:picMk id="4" creationId="{8A1A36CD-1A7D-462E-96DC-A1FFFDBA5E95}"/>
          </ac:picMkLst>
        </pc:picChg>
      </pc:sldChg>
      <pc:sldChg chg="addSp delSp modSp">
        <pc:chgData name="김윤성" userId="S::d011009@aivle.kt.co.kr::df379e4a-a548-4536-baf5-daa0bfc05124" providerId="AD" clId="Web-{CAB4B5F1-F9A8-44F4-9579-3A5638C01B12}" dt="2022-01-12T05:20:13.029" v="437" actId="14100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CAB4B5F1-F9A8-44F4-9579-3A5638C01B12}" dt="2022-01-12T05:19:33.417" v="426" actId="1076"/>
          <ac:spMkLst>
            <pc:docMk/>
            <pc:sldMk cId="2868359380" sldId="271"/>
            <ac:spMk id="3" creationId="{2E6FD730-47CA-4744-AF57-E8716743A9E8}"/>
          </ac:spMkLst>
        </pc:spChg>
        <pc:spChg chg="del">
          <ac:chgData name="김윤성" userId="S::d011009@aivle.kt.co.kr::df379e4a-a548-4536-baf5-daa0bfc05124" providerId="AD" clId="Web-{CAB4B5F1-F9A8-44F4-9579-3A5638C01B12}" dt="2022-01-12T05:12:35.300" v="248"/>
          <ac:spMkLst>
            <pc:docMk/>
            <pc:sldMk cId="2868359380" sldId="271"/>
            <ac:spMk id="4" creationId="{93842BA2-9F65-491C-A54B-6811FF46DF76}"/>
          </ac:spMkLst>
        </pc:spChg>
        <pc:spChg chg="add del mod">
          <ac:chgData name="김윤성" userId="S::d011009@aivle.kt.co.kr::df379e4a-a548-4536-baf5-daa0bfc05124" providerId="AD" clId="Web-{CAB4B5F1-F9A8-44F4-9579-3A5638C01B12}" dt="2022-01-12T05:00:05.975" v="2"/>
          <ac:spMkLst>
            <pc:docMk/>
            <pc:sldMk cId="2868359380" sldId="271"/>
            <ac:spMk id="6" creationId="{40A083E6-622E-4C76-8798-F3445EF6E9F7}"/>
          </ac:spMkLst>
        </pc:spChg>
        <pc:spChg chg="mod">
          <ac:chgData name="김윤성" userId="S::d011009@aivle.kt.co.kr::df379e4a-a548-4536-baf5-daa0bfc05124" providerId="AD" clId="Web-{CAB4B5F1-F9A8-44F4-9579-3A5638C01B12}" dt="2022-01-12T05:15:08.340" v="303" actId="20577"/>
          <ac:spMkLst>
            <pc:docMk/>
            <pc:sldMk cId="2868359380" sldId="271"/>
            <ac:spMk id="10" creationId="{AC69D7F7-551B-43AB-9670-729FC83811D6}"/>
          </ac:spMkLst>
        </pc:spChg>
        <pc:spChg chg="del mod">
          <ac:chgData name="김윤성" userId="S::d011009@aivle.kt.co.kr::df379e4a-a548-4536-baf5-daa0bfc05124" providerId="AD" clId="Web-{CAB4B5F1-F9A8-44F4-9579-3A5638C01B12}" dt="2022-01-12T05:15:16.215" v="307"/>
          <ac:spMkLst>
            <pc:docMk/>
            <pc:sldMk cId="2868359380" sldId="271"/>
            <ac:spMk id="13" creationId="{C7F73514-A291-4099-9DDE-4453DA8AED56}"/>
          </ac:spMkLst>
        </pc:spChg>
        <pc:spChg chg="del mod">
          <ac:chgData name="김윤성" userId="S::d011009@aivle.kt.co.kr::df379e4a-a548-4536-baf5-daa0bfc05124" providerId="AD" clId="Web-{CAB4B5F1-F9A8-44F4-9579-3A5638C01B12}" dt="2022-01-12T05:15:15.543" v="306"/>
          <ac:spMkLst>
            <pc:docMk/>
            <pc:sldMk cId="2868359380" sldId="271"/>
            <ac:spMk id="19" creationId="{3F3D2515-339B-49A9-8624-80291BC4F989}"/>
          </ac:spMkLst>
        </pc:spChg>
        <pc:spChg chg="del mod">
          <ac:chgData name="김윤성" userId="S::d011009@aivle.kt.co.kr::df379e4a-a548-4536-baf5-daa0bfc05124" providerId="AD" clId="Web-{CAB4B5F1-F9A8-44F4-9579-3A5638C01B12}" dt="2022-01-12T05:13:10.755" v="254"/>
          <ac:spMkLst>
            <pc:docMk/>
            <pc:sldMk cId="2868359380" sldId="271"/>
            <ac:spMk id="21" creationId="{2470680D-F29F-4E84-8F2F-3C8E37CD2AD6}"/>
          </ac:spMkLst>
        </pc:spChg>
        <pc:spChg chg="add mod">
          <ac:chgData name="김윤성" userId="S::d011009@aivle.kt.co.kr::df379e4a-a548-4536-baf5-daa0bfc05124" providerId="AD" clId="Web-{CAB4B5F1-F9A8-44F4-9579-3A5638C01B12}" dt="2022-01-12T05:19:56.497" v="432" actId="1076"/>
          <ac:spMkLst>
            <pc:docMk/>
            <pc:sldMk cId="2868359380" sldId="271"/>
            <ac:spMk id="22" creationId="{4778A330-5305-4325-84C7-C600379668BE}"/>
          </ac:spMkLst>
        </pc:spChg>
        <pc:spChg chg="add del mod">
          <ac:chgData name="김윤성" userId="S::d011009@aivle.kt.co.kr::df379e4a-a548-4536-baf5-daa0bfc05124" providerId="AD" clId="Web-{CAB4B5F1-F9A8-44F4-9579-3A5638C01B12}" dt="2022-01-12T05:16:35.767" v="361"/>
          <ac:spMkLst>
            <pc:docMk/>
            <pc:sldMk cId="2868359380" sldId="271"/>
            <ac:spMk id="23" creationId="{E43409BF-FC49-4E26-A64D-5198D1D0DEBA}"/>
          </ac:spMkLst>
        </pc:spChg>
        <pc:picChg chg="mod">
          <ac:chgData name="김윤성" userId="S::d011009@aivle.kt.co.kr::df379e4a-a548-4536-baf5-daa0bfc05124" providerId="AD" clId="Web-{CAB4B5F1-F9A8-44F4-9579-3A5638C01B12}" dt="2022-01-12T05:20:06.716" v="435" actId="1076"/>
          <ac:picMkLst>
            <pc:docMk/>
            <pc:sldMk cId="2868359380" sldId="271"/>
            <ac:picMk id="5" creationId="{DEBC2A63-8782-40EF-83D5-CD8E7A2FA539}"/>
          </ac:picMkLst>
        </pc:picChg>
        <pc:picChg chg="mod">
          <ac:chgData name="김윤성" userId="S::d011009@aivle.kt.co.kr::df379e4a-a548-4536-baf5-daa0bfc05124" providerId="AD" clId="Web-{CAB4B5F1-F9A8-44F4-9579-3A5638C01B12}" dt="2022-01-12T05:20:13.029" v="437" actId="14100"/>
          <ac:picMkLst>
            <pc:docMk/>
            <pc:sldMk cId="2868359380" sldId="271"/>
            <ac:picMk id="7" creationId="{1017B762-533E-4E53-8444-D5B7A135BE39}"/>
          </ac:picMkLst>
        </pc:picChg>
        <pc:picChg chg="del">
          <ac:chgData name="김윤성" userId="S::d011009@aivle.kt.co.kr::df379e4a-a548-4536-baf5-daa0bfc05124" providerId="AD" clId="Web-{CAB4B5F1-F9A8-44F4-9579-3A5638C01B12}" dt="2022-01-12T05:12:37.815" v="249"/>
          <ac:picMkLst>
            <pc:docMk/>
            <pc:sldMk cId="2868359380" sldId="271"/>
            <ac:picMk id="20" creationId="{3DF5326B-1571-4F65-B34E-CB9DDEECD536}"/>
          </ac:picMkLst>
        </pc:picChg>
      </pc:sldChg>
    </pc:docChg>
  </pc:docChgLst>
  <pc:docChgLst>
    <pc:chgData name="김도현" userId="S::d011005@aivle.kt.co.kr::88f86ec0-3245-44af-bfab-0b21433452b5" providerId="AD" clId="Web-{CB3295D5-A369-4178-B16A-F1FA00EFD74D}"/>
    <pc:docChg chg="modSld">
      <pc:chgData name="김도현" userId="S::d011005@aivle.kt.co.kr::88f86ec0-3245-44af-bfab-0b21433452b5" providerId="AD" clId="Web-{CB3295D5-A369-4178-B16A-F1FA00EFD74D}" dt="2021-12-31T06:46:26.553" v="146" actId="20577"/>
      <pc:docMkLst>
        <pc:docMk/>
      </pc:docMkLst>
      <pc:sldChg chg="addSp delSp modSp">
        <pc:chgData name="김도현" userId="S::d011005@aivle.kt.co.kr::88f86ec0-3245-44af-bfab-0b21433452b5" providerId="AD" clId="Web-{CB3295D5-A369-4178-B16A-F1FA00EFD74D}" dt="2021-12-31T06:46:26.553" v="146" actId="20577"/>
        <pc:sldMkLst>
          <pc:docMk/>
          <pc:sldMk cId="2212919120" sldId="269"/>
        </pc:sldMkLst>
        <pc:spChg chg="add mod">
          <ac:chgData name="김도현" userId="S::d011005@aivle.kt.co.kr::88f86ec0-3245-44af-bfab-0b21433452b5" providerId="AD" clId="Web-{CB3295D5-A369-4178-B16A-F1FA00EFD74D}" dt="2021-12-31T06:35:05.242" v="74" actId="1076"/>
          <ac:spMkLst>
            <pc:docMk/>
            <pc:sldMk cId="2212919120" sldId="269"/>
            <ac:spMk id="5" creationId="{FDD38A2F-9A35-4EE1-ADCB-47486C8AE16B}"/>
          </ac:spMkLst>
        </pc:spChg>
        <pc:spChg chg="add del">
          <ac:chgData name="김도현" userId="S::d011005@aivle.kt.co.kr::88f86ec0-3245-44af-bfab-0b21433452b5" providerId="AD" clId="Web-{CB3295D5-A369-4178-B16A-F1FA00EFD74D}" dt="2021-12-31T06:31:14.599" v="43"/>
          <ac:spMkLst>
            <pc:docMk/>
            <pc:sldMk cId="2212919120" sldId="269"/>
            <ac:spMk id="14" creationId="{9F634DDD-206C-4299-88E7-02F8F58955AF}"/>
          </ac:spMkLst>
        </pc:spChg>
        <pc:spChg chg="add mod">
          <ac:chgData name="김도현" userId="S::d011005@aivle.kt.co.kr::88f86ec0-3245-44af-bfab-0b21433452b5" providerId="AD" clId="Web-{CB3295D5-A369-4178-B16A-F1FA00EFD74D}" dt="2021-12-31T06:46:26.553" v="146" actId="20577"/>
          <ac:spMkLst>
            <pc:docMk/>
            <pc:sldMk cId="2212919120" sldId="269"/>
            <ac:spMk id="21" creationId="{F4ED6F0D-63E8-4EFC-98A6-409482FBFC1F}"/>
          </ac:spMkLst>
        </pc:spChg>
        <pc:spChg chg="add mod">
          <ac:chgData name="김도현" userId="S::d011005@aivle.kt.co.kr::88f86ec0-3245-44af-bfab-0b21433452b5" providerId="AD" clId="Web-{CB3295D5-A369-4178-B16A-F1FA00EFD74D}" dt="2021-12-31T06:34:59.054" v="73" actId="20577"/>
          <ac:spMkLst>
            <pc:docMk/>
            <pc:sldMk cId="2212919120" sldId="269"/>
            <ac:spMk id="25" creationId="{FABBAE05-26D8-4220-B5BE-3680827C4C0C}"/>
          </ac:spMkLst>
        </pc:spChg>
        <pc:spChg chg="del">
          <ac:chgData name="김도현" userId="S::d011005@aivle.kt.co.kr::88f86ec0-3245-44af-bfab-0b21433452b5" providerId="AD" clId="Web-{CB3295D5-A369-4178-B16A-F1FA00EFD74D}" dt="2021-12-31T06:30:25.801" v="33"/>
          <ac:spMkLst>
            <pc:docMk/>
            <pc:sldMk cId="2212919120" sldId="269"/>
            <ac:spMk id="38" creationId="{6D64F6A1-A70A-46DA-81FF-42C1478285A6}"/>
          </ac:spMkLst>
        </pc:spChg>
        <pc:spChg chg="del mod">
          <ac:chgData name="김도현" userId="S::d011005@aivle.kt.co.kr::88f86ec0-3245-44af-bfab-0b21433452b5" providerId="AD" clId="Web-{CB3295D5-A369-4178-B16A-F1FA00EFD74D}" dt="2021-12-31T06:30:02.316" v="30"/>
          <ac:spMkLst>
            <pc:docMk/>
            <pc:sldMk cId="2212919120" sldId="269"/>
            <ac:spMk id="48" creationId="{50B18F21-4F79-495B-A705-87FE9604C312}"/>
          </ac:spMkLst>
        </pc:spChg>
        <pc:spChg chg="mod">
          <ac:chgData name="김도현" userId="S::d011005@aivle.kt.co.kr::88f86ec0-3245-44af-bfab-0b21433452b5" providerId="AD" clId="Web-{CB3295D5-A369-4178-B16A-F1FA00EFD74D}" dt="2021-12-31T06:34:46.189" v="68" actId="1076"/>
          <ac:spMkLst>
            <pc:docMk/>
            <pc:sldMk cId="2212919120" sldId="269"/>
            <ac:spMk id="49" creationId="{22C389E7-9BB9-4D8A-BECA-4600D92DC3CF}"/>
          </ac:spMkLst>
        </pc:spChg>
        <pc:picChg chg="add del mod">
          <ac:chgData name="김도현" userId="S::d011005@aivle.kt.co.kr::88f86ec0-3245-44af-bfab-0b21433452b5" providerId="AD" clId="Web-{CB3295D5-A369-4178-B16A-F1FA00EFD74D}" dt="2021-12-31T06:30:28.051" v="34"/>
          <ac:picMkLst>
            <pc:docMk/>
            <pc:sldMk cId="2212919120" sldId="269"/>
            <ac:picMk id="3" creationId="{544CF176-B152-401E-A2C3-D590D4528FD4}"/>
          </ac:picMkLst>
        </pc:picChg>
        <pc:picChg chg="add mod">
          <ac:chgData name="김도현" userId="S::d011005@aivle.kt.co.kr::88f86ec0-3245-44af-bfab-0b21433452b5" providerId="AD" clId="Web-{CB3295D5-A369-4178-B16A-F1FA00EFD74D}" dt="2021-12-31T06:34:42.502" v="67" actId="1076"/>
          <ac:picMkLst>
            <pc:docMk/>
            <pc:sldMk cId="2212919120" sldId="269"/>
            <ac:picMk id="4" creationId="{957136D6-7BDD-44C3-9F43-94D0F6BACBFB}"/>
          </ac:picMkLst>
        </pc:picChg>
        <pc:picChg chg="add del mod">
          <ac:chgData name="김도현" userId="S::d011005@aivle.kt.co.kr::88f86ec0-3245-44af-bfab-0b21433452b5" providerId="AD" clId="Web-{CB3295D5-A369-4178-B16A-F1FA00EFD74D}" dt="2021-12-31T06:30:48.708" v="40"/>
          <ac:picMkLst>
            <pc:docMk/>
            <pc:sldMk cId="2212919120" sldId="269"/>
            <ac:picMk id="6" creationId="{96F03322-BB8F-492C-9797-3B2CBA9B06D2}"/>
          </ac:picMkLst>
        </pc:picChg>
        <pc:picChg chg="del mod">
          <ac:chgData name="김도현" userId="S::d011005@aivle.kt.co.kr::88f86ec0-3245-44af-bfab-0b21433452b5" providerId="AD" clId="Web-{CB3295D5-A369-4178-B16A-F1FA00EFD74D}" dt="2021-12-31T06:26:06.671" v="10"/>
          <ac:picMkLst>
            <pc:docMk/>
            <pc:sldMk cId="2212919120" sldId="269"/>
            <ac:picMk id="13" creationId="{85B880A2-4256-4F6F-A93A-9F7280AC69B6}"/>
          </ac:picMkLst>
        </pc:picChg>
        <pc:picChg chg="add mod">
          <ac:chgData name="김도현" userId="S::d011005@aivle.kt.co.kr::88f86ec0-3245-44af-bfab-0b21433452b5" providerId="AD" clId="Web-{CB3295D5-A369-4178-B16A-F1FA00EFD74D}" dt="2021-12-31T06:34:39.142" v="66" actId="1076"/>
          <ac:picMkLst>
            <pc:docMk/>
            <pc:sldMk cId="2212919120" sldId="269"/>
            <ac:picMk id="20" creationId="{A8CAD107-83B4-4770-84FF-6D6526454EDF}"/>
          </ac:picMkLst>
        </pc:picChg>
      </pc:sldChg>
    </pc:docChg>
  </pc:docChgLst>
  <pc:docChgLst>
    <pc:chgData name="김진휘" userId="S::d011012@aivle.kt.co.kr::e8f13a9b-e279-46d9-9a2c-11507701ddbd" providerId="AD" clId="Web-{7FD7C143-1830-413F-929E-6477ADEA3B6B}"/>
    <pc:docChg chg="modSld">
      <pc:chgData name="김진휘" userId="S::d011012@aivle.kt.co.kr::e8f13a9b-e279-46d9-9a2c-11507701ddbd" providerId="AD" clId="Web-{7FD7C143-1830-413F-929E-6477ADEA3B6B}" dt="2022-01-12T06:43:10.260" v="401"/>
      <pc:docMkLst>
        <pc:docMk/>
      </pc:docMkLst>
      <pc:sldChg chg="addSp modSp">
        <pc:chgData name="김진휘" userId="S::d011012@aivle.kt.co.kr::e8f13a9b-e279-46d9-9a2c-11507701ddbd" providerId="AD" clId="Web-{7FD7C143-1830-413F-929E-6477ADEA3B6B}" dt="2022-01-12T06:37:24.220" v="7" actId="14100"/>
        <pc:sldMkLst>
          <pc:docMk/>
          <pc:sldMk cId="3155112796" sldId="293"/>
        </pc:sldMkLst>
        <pc:spChg chg="add mod">
          <ac:chgData name="김진휘" userId="S::d011012@aivle.kt.co.kr::e8f13a9b-e279-46d9-9a2c-11507701ddbd" providerId="AD" clId="Web-{7FD7C143-1830-413F-929E-6477ADEA3B6B}" dt="2022-01-12T06:37:24.220" v="7" actId="14100"/>
          <ac:spMkLst>
            <pc:docMk/>
            <pc:sldMk cId="3155112796" sldId="293"/>
            <ac:spMk id="3" creationId="{E0476BB5-4CC5-4D83-83FA-D723E7112F18}"/>
          </ac:spMkLst>
        </pc:spChg>
      </pc:sldChg>
      <pc:sldChg chg="addSp delSp modSp">
        <pc:chgData name="김진휘" userId="S::d011012@aivle.kt.co.kr::e8f13a9b-e279-46d9-9a2c-11507701ddbd" providerId="AD" clId="Web-{7FD7C143-1830-413F-929E-6477ADEA3B6B}" dt="2022-01-12T06:43:10.260" v="401"/>
        <pc:sldMkLst>
          <pc:docMk/>
          <pc:sldMk cId="2051266211" sldId="294"/>
        </pc:sldMkLst>
        <pc:spChg chg="add mod">
          <ac:chgData name="김진휘" userId="S::d011012@aivle.kt.co.kr::e8f13a9b-e279-46d9-9a2c-11507701ddbd" providerId="AD" clId="Web-{7FD7C143-1830-413F-929E-6477ADEA3B6B}" dt="2022-01-12T06:39:11.754" v="93" actId="20577"/>
          <ac:spMkLst>
            <pc:docMk/>
            <pc:sldMk cId="2051266211" sldId="294"/>
            <ac:spMk id="3" creationId="{1C661480-5696-4D1F-B855-289389AC7E64}"/>
          </ac:spMkLst>
        </pc:spChg>
        <pc:graphicFrameChg chg="add del mod modGraphic">
          <ac:chgData name="김진휘" userId="S::d011012@aivle.kt.co.kr::e8f13a9b-e279-46d9-9a2c-11507701ddbd" providerId="AD" clId="Web-{7FD7C143-1830-413F-929E-6477ADEA3B6B}" dt="2022-01-12T06:40:42.537" v="126"/>
          <ac:graphicFrameMkLst>
            <pc:docMk/>
            <pc:sldMk cId="2051266211" sldId="294"/>
            <ac:graphicFrameMk id="4" creationId="{A26B0B3A-458B-4B35-9744-E9006666F5B1}"/>
          </ac:graphicFrameMkLst>
        </pc:graphicFrameChg>
        <pc:graphicFrameChg chg="add del">
          <ac:chgData name="김진휘" userId="S::d011012@aivle.kt.co.kr::e8f13a9b-e279-46d9-9a2c-11507701ddbd" providerId="AD" clId="Web-{7FD7C143-1830-413F-929E-6477ADEA3B6B}" dt="2022-01-12T06:40:53.631" v="128"/>
          <ac:graphicFrameMkLst>
            <pc:docMk/>
            <pc:sldMk cId="2051266211" sldId="294"/>
            <ac:graphicFrameMk id="6" creationId="{8236651A-8311-49C7-BA49-3E86746D5D09}"/>
          </ac:graphicFrameMkLst>
        </pc:graphicFrameChg>
        <pc:graphicFrameChg chg="add mod modGraphic">
          <ac:chgData name="김진휘" userId="S::d011012@aivle.kt.co.kr::e8f13a9b-e279-46d9-9a2c-11507701ddbd" providerId="AD" clId="Web-{7FD7C143-1830-413F-929E-6477ADEA3B6B}" dt="2022-01-12T06:43:10.260" v="401"/>
          <ac:graphicFrameMkLst>
            <pc:docMk/>
            <pc:sldMk cId="2051266211" sldId="294"/>
            <ac:graphicFrameMk id="7" creationId="{438B68EB-6840-4799-8577-0DC21656248F}"/>
          </ac:graphicFrameMkLst>
        </pc:graphicFrameChg>
      </pc:sldChg>
    </pc:docChg>
  </pc:docChgLst>
  <pc:docChgLst>
    <pc:chgData name="김나래" userId="S::d011003@aivle.kt.co.kr::48b00ba0-fc23-4f03-b85f-d14306b9ec1c" providerId="AD" clId="Web-{0BA65A0B-EE8C-4F9E-A626-DECF3B766CE1}"/>
    <pc:docChg chg="modSld">
      <pc:chgData name="김나래" userId="S::d011003@aivle.kt.co.kr::48b00ba0-fc23-4f03-b85f-d14306b9ec1c" providerId="AD" clId="Web-{0BA65A0B-EE8C-4F9E-A626-DECF3B766CE1}" dt="2022-01-12T05:22:30.939" v="29" actId="20577"/>
      <pc:docMkLst>
        <pc:docMk/>
      </pc:docMkLst>
      <pc:sldChg chg="modSp">
        <pc:chgData name="김나래" userId="S::d011003@aivle.kt.co.kr::48b00ba0-fc23-4f03-b85f-d14306b9ec1c" providerId="AD" clId="Web-{0BA65A0B-EE8C-4F9E-A626-DECF3B766CE1}" dt="2022-01-12T05:22:30.939" v="29" actId="20577"/>
        <pc:sldMkLst>
          <pc:docMk/>
          <pc:sldMk cId="2605018324" sldId="270"/>
        </pc:sldMkLst>
        <pc:spChg chg="mod">
          <ac:chgData name="김나래" userId="S::d011003@aivle.kt.co.kr::48b00ba0-fc23-4f03-b85f-d14306b9ec1c" providerId="AD" clId="Web-{0BA65A0B-EE8C-4F9E-A626-DECF3B766CE1}" dt="2022-01-12T05:22:30.939" v="29" actId="20577"/>
          <ac:spMkLst>
            <pc:docMk/>
            <pc:sldMk cId="2605018324" sldId="270"/>
            <ac:spMk id="24" creationId="{F3676B53-E9DD-4127-AC41-BCDFDD5C3FCB}"/>
          </ac:spMkLst>
        </pc:spChg>
      </pc:sldChg>
    </pc:docChg>
  </pc:docChgLst>
  <pc:docChgLst>
    <pc:chgData name="김나래" userId="S::d011003@aivle.kt.co.kr::48b00ba0-fc23-4f03-b85f-d14306b9ec1c" providerId="AD" clId="Web-{5A771286-50F7-4ED1-8B91-66AB10D98F9D}"/>
    <pc:docChg chg="modSld">
      <pc:chgData name="김나래" userId="S::d011003@aivle.kt.co.kr::48b00ba0-fc23-4f03-b85f-d14306b9ec1c" providerId="AD" clId="Web-{5A771286-50F7-4ED1-8B91-66AB10D98F9D}" dt="2022-01-12T07:17:56.778" v="22" actId="1076"/>
      <pc:docMkLst>
        <pc:docMk/>
      </pc:docMkLst>
      <pc:sldChg chg="modSp">
        <pc:chgData name="김나래" userId="S::d011003@aivle.kt.co.kr::48b00ba0-fc23-4f03-b85f-d14306b9ec1c" providerId="AD" clId="Web-{5A771286-50F7-4ED1-8B91-66AB10D98F9D}" dt="2022-01-12T07:17:56.778" v="22" actId="1076"/>
        <pc:sldMkLst>
          <pc:docMk/>
          <pc:sldMk cId="2282323652" sldId="267"/>
        </pc:sldMkLst>
        <pc:spChg chg="mod">
          <ac:chgData name="김나래" userId="S::d011003@aivle.kt.co.kr::48b00ba0-fc23-4f03-b85f-d14306b9ec1c" providerId="AD" clId="Web-{5A771286-50F7-4ED1-8B91-66AB10D98F9D}" dt="2022-01-12T07:13:59.101" v="3" actId="20577"/>
          <ac:spMkLst>
            <pc:docMk/>
            <pc:sldMk cId="2282323652" sldId="267"/>
            <ac:spMk id="23" creationId="{0BDE3C2B-1FE1-460D-8824-6120FDC7264F}"/>
          </ac:spMkLst>
        </pc:spChg>
        <pc:spChg chg="mod">
          <ac:chgData name="김나래" userId="S::d011003@aivle.kt.co.kr::48b00ba0-fc23-4f03-b85f-d14306b9ec1c" providerId="AD" clId="Web-{5A771286-50F7-4ED1-8B91-66AB10D98F9D}" dt="2022-01-12T07:17:56.778" v="22" actId="1076"/>
          <ac:spMkLst>
            <pc:docMk/>
            <pc:sldMk cId="2282323652" sldId="267"/>
            <ac:spMk id="27" creationId="{3A1AE13A-725A-4677-A4C6-133282523E75}"/>
          </ac:spMkLst>
        </pc:spChg>
        <pc:spChg chg="mod">
          <ac:chgData name="김나래" userId="S::d011003@aivle.kt.co.kr::48b00ba0-fc23-4f03-b85f-d14306b9ec1c" providerId="AD" clId="Web-{5A771286-50F7-4ED1-8B91-66AB10D98F9D}" dt="2022-01-12T07:17:30.746" v="18" actId="1076"/>
          <ac:spMkLst>
            <pc:docMk/>
            <pc:sldMk cId="2282323652" sldId="267"/>
            <ac:spMk id="28" creationId="{4FE2AFDC-03CB-429B-9F0F-B8E75134E62B}"/>
          </ac:spMkLst>
        </pc:spChg>
        <pc:spChg chg="mod">
          <ac:chgData name="김나래" userId="S::d011003@aivle.kt.co.kr::48b00ba0-fc23-4f03-b85f-d14306b9ec1c" providerId="AD" clId="Web-{5A771286-50F7-4ED1-8B91-66AB10D98F9D}" dt="2022-01-12T07:17:45.309" v="20" actId="1076"/>
          <ac:spMkLst>
            <pc:docMk/>
            <pc:sldMk cId="2282323652" sldId="267"/>
            <ac:spMk id="29" creationId="{B92B336F-AEC0-45ED-BEC9-FE4ABF03CB9D}"/>
          </ac:spMkLst>
        </pc:spChg>
      </pc:sldChg>
      <pc:sldChg chg="modSp">
        <pc:chgData name="김나래" userId="S::d011003@aivle.kt.co.kr::48b00ba0-fc23-4f03-b85f-d14306b9ec1c" providerId="AD" clId="Web-{5A771286-50F7-4ED1-8B91-66AB10D98F9D}" dt="2022-01-12T07:15:24.259" v="17" actId="1076"/>
        <pc:sldMkLst>
          <pc:docMk/>
          <pc:sldMk cId="4162495494" sldId="291"/>
        </pc:sldMkLst>
        <pc:spChg chg="mod">
          <ac:chgData name="김나래" userId="S::d011003@aivle.kt.co.kr::48b00ba0-fc23-4f03-b85f-d14306b9ec1c" providerId="AD" clId="Web-{5A771286-50F7-4ED1-8B91-66AB10D98F9D}" dt="2022-01-12T07:15:11.383" v="15" actId="20577"/>
          <ac:spMkLst>
            <pc:docMk/>
            <pc:sldMk cId="4162495494" sldId="291"/>
            <ac:spMk id="5" creationId="{62A294B5-DDC6-4E1D-9452-583F6F24BB1C}"/>
          </ac:spMkLst>
        </pc:spChg>
        <pc:spChg chg="mod">
          <ac:chgData name="김나래" userId="S::d011003@aivle.kt.co.kr::48b00ba0-fc23-4f03-b85f-d14306b9ec1c" providerId="AD" clId="Web-{5A771286-50F7-4ED1-8B91-66AB10D98F9D}" dt="2022-01-12T07:15:24.243" v="16" actId="1076"/>
          <ac:spMkLst>
            <pc:docMk/>
            <pc:sldMk cId="4162495494" sldId="291"/>
            <ac:spMk id="13" creationId="{4C9FFDC7-7EA3-4D28-9F05-973DF47DC36B}"/>
          </ac:spMkLst>
        </pc:spChg>
        <pc:spChg chg="mod">
          <ac:chgData name="김나래" userId="S::d011003@aivle.kt.co.kr::48b00ba0-fc23-4f03-b85f-d14306b9ec1c" providerId="AD" clId="Web-{5A771286-50F7-4ED1-8B91-66AB10D98F9D}" dt="2022-01-12T07:15:24.259" v="17" actId="1076"/>
          <ac:spMkLst>
            <pc:docMk/>
            <pc:sldMk cId="4162495494" sldId="291"/>
            <ac:spMk id="21" creationId="{1F99C652-C0A1-4CC3-87F1-9D7FA444DCAB}"/>
          </ac:spMkLst>
        </pc:spChg>
        <pc:picChg chg="mod">
          <ac:chgData name="김나래" userId="S::d011003@aivle.kt.co.kr::48b00ba0-fc23-4f03-b85f-d14306b9ec1c" providerId="AD" clId="Web-{5A771286-50F7-4ED1-8B91-66AB10D98F9D}" dt="2022-01-12T07:14:54.883" v="4" actId="1076"/>
          <ac:picMkLst>
            <pc:docMk/>
            <pc:sldMk cId="4162495494" sldId="291"/>
            <ac:picMk id="7" creationId="{5DEB954E-9039-46D0-8C79-E1AB14A84414}"/>
          </ac:picMkLst>
        </pc:picChg>
      </pc:sldChg>
    </pc:docChg>
  </pc:docChgLst>
  <pc:docChgLst>
    <pc:chgData name="서지선" userId="S::d011017@aivle.kt.co.kr::1d19be9b-82fe-41b8-9803-23bf064cd743" providerId="AD" clId="Web-{E88EEA34-F525-4304-B2AB-9D95D1270D2D}"/>
    <pc:docChg chg="modSld">
      <pc:chgData name="서지선" userId="S::d011017@aivle.kt.co.kr::1d19be9b-82fe-41b8-9803-23bf064cd743" providerId="AD" clId="Web-{E88EEA34-F525-4304-B2AB-9D95D1270D2D}" dt="2021-12-31T06:56:34.890" v="724" actId="20577"/>
      <pc:docMkLst>
        <pc:docMk/>
      </pc:docMkLst>
      <pc:sldChg chg="modSp">
        <pc:chgData name="서지선" userId="S::d011017@aivle.kt.co.kr::1d19be9b-82fe-41b8-9803-23bf064cd743" providerId="AD" clId="Web-{E88EEA34-F525-4304-B2AB-9D95D1270D2D}" dt="2021-12-31T06:51:41.335" v="619" actId="20577"/>
        <pc:sldMkLst>
          <pc:docMk/>
          <pc:sldMk cId="900449328" sldId="259"/>
        </pc:sldMkLst>
        <pc:spChg chg="mod">
          <ac:chgData name="서지선" userId="S::d011017@aivle.kt.co.kr::1d19be9b-82fe-41b8-9803-23bf064cd743" providerId="AD" clId="Web-{E88EEA34-F525-4304-B2AB-9D95D1270D2D}" dt="2021-12-31T06:51:36.241" v="612" actId="20577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서지선" userId="S::d011017@aivle.kt.co.kr::1d19be9b-82fe-41b8-9803-23bf064cd743" providerId="AD" clId="Web-{E88EEA34-F525-4304-B2AB-9D95D1270D2D}" dt="2021-12-31T06:51:41.335" v="619" actId="20577"/>
          <ac:spMkLst>
            <pc:docMk/>
            <pc:sldMk cId="900449328" sldId="259"/>
            <ac:spMk id="48" creationId="{50B18F21-4F79-495B-A705-87FE9604C312}"/>
          </ac:spMkLst>
        </pc:spChg>
      </pc:sldChg>
      <pc:sldChg chg="addSp delSp modSp">
        <pc:chgData name="서지선" userId="S::d011017@aivle.kt.co.kr::1d19be9b-82fe-41b8-9803-23bf064cd743" providerId="AD" clId="Web-{E88EEA34-F525-4304-B2AB-9D95D1270D2D}" dt="2021-12-31T06:56:34.890" v="724" actId="20577"/>
        <pc:sldMkLst>
          <pc:docMk/>
          <pc:sldMk cId="539779090" sldId="266"/>
        </pc:sldMkLst>
        <pc:spChg chg="mod">
          <ac:chgData name="서지선" userId="S::d011017@aivle.kt.co.kr::1d19be9b-82fe-41b8-9803-23bf064cd743" providerId="AD" clId="Web-{E88EEA34-F525-4304-B2AB-9D95D1270D2D}" dt="2021-12-31T06:40:37.160" v="81" actId="20577"/>
          <ac:spMkLst>
            <pc:docMk/>
            <pc:sldMk cId="539779090" sldId="266"/>
            <ac:spMk id="10" creationId="{AC69D7F7-551B-43AB-9670-729FC83811D6}"/>
          </ac:spMkLst>
        </pc:spChg>
        <pc:spChg chg="add mod">
          <ac:chgData name="서지선" userId="S::d011017@aivle.kt.co.kr::1d19be9b-82fe-41b8-9803-23bf064cd743" providerId="AD" clId="Web-{E88EEA34-F525-4304-B2AB-9D95D1270D2D}" dt="2021-12-31T06:42:31.757" v="128" actId="1076"/>
          <ac:spMkLst>
            <pc:docMk/>
            <pc:sldMk cId="539779090" sldId="266"/>
            <ac:spMk id="13" creationId="{B1DD919E-9714-4E32-8CEA-C51894CC8C6A}"/>
          </ac:spMkLst>
        </pc:spChg>
        <pc:spChg chg="add mod">
          <ac:chgData name="서지선" userId="S::d011017@aivle.kt.co.kr::1d19be9b-82fe-41b8-9803-23bf064cd743" providerId="AD" clId="Web-{E88EEA34-F525-4304-B2AB-9D95D1270D2D}" dt="2021-12-31T06:42:42.289" v="130" actId="1076"/>
          <ac:spMkLst>
            <pc:docMk/>
            <pc:sldMk cId="539779090" sldId="266"/>
            <ac:spMk id="14" creationId="{0405A497-FB78-4997-B42B-70E2244F57BD}"/>
          </ac:spMkLst>
        </pc:spChg>
        <pc:spChg chg="add del">
          <ac:chgData name="서지선" userId="S::d011017@aivle.kt.co.kr::1d19be9b-82fe-41b8-9803-23bf064cd743" providerId="AD" clId="Web-{E88EEA34-F525-4304-B2AB-9D95D1270D2D}" dt="2021-12-31T06:43:51.994" v="201"/>
          <ac:spMkLst>
            <pc:docMk/>
            <pc:sldMk cId="539779090" sldId="266"/>
            <ac:spMk id="20" creationId="{79E5AC0A-0E13-471E-997C-8FA33E64C9F3}"/>
          </ac:spMkLst>
        </pc:spChg>
        <pc:spChg chg="add mod">
          <ac:chgData name="서지선" userId="S::d011017@aivle.kt.co.kr::1d19be9b-82fe-41b8-9803-23bf064cd743" providerId="AD" clId="Web-{E88EEA34-F525-4304-B2AB-9D95D1270D2D}" dt="2021-12-31T06:54:19.339" v="668" actId="20577"/>
          <ac:spMkLst>
            <pc:docMk/>
            <pc:sldMk cId="539779090" sldId="266"/>
            <ac:spMk id="25" creationId="{F64DBAD9-1A3B-445A-B460-AB0392A0F69A}"/>
          </ac:spMkLst>
        </pc:spChg>
        <pc:spChg chg="mod">
          <ac:chgData name="서지선" userId="S::d011017@aivle.kt.co.kr::1d19be9b-82fe-41b8-9803-23bf064cd743" providerId="AD" clId="Web-{E88EEA34-F525-4304-B2AB-9D95D1270D2D}" dt="2021-12-31T06:56:34.890" v="724" actId="20577"/>
          <ac:spMkLst>
            <pc:docMk/>
            <pc:sldMk cId="539779090" sldId="266"/>
            <ac:spMk id="49" creationId="{00000000-0000-0000-0000-000000000000}"/>
          </ac:spMkLst>
        </pc:spChg>
        <pc:picChg chg="add del mod">
          <ac:chgData name="서지선" userId="S::d011017@aivle.kt.co.kr::1d19be9b-82fe-41b8-9803-23bf064cd743" providerId="AD" clId="Web-{E88EEA34-F525-4304-B2AB-9D95D1270D2D}" dt="2021-12-31T06:41:52.459" v="118"/>
          <ac:picMkLst>
            <pc:docMk/>
            <pc:sldMk cId="539779090" sldId="266"/>
            <ac:picMk id="3" creationId="{C2765B7E-EBF6-4C62-BD14-219FA1CEC541}"/>
          </ac:picMkLst>
        </pc:picChg>
        <pc:picChg chg="del">
          <ac:chgData name="서지선" userId="S::d011017@aivle.kt.co.kr::1d19be9b-82fe-41b8-9803-23bf064cd743" providerId="AD" clId="Web-{E88EEA34-F525-4304-B2AB-9D95D1270D2D}" dt="2021-12-31T06:40:40.160" v="82"/>
          <ac:picMkLst>
            <pc:docMk/>
            <pc:sldMk cId="539779090" sldId="266"/>
            <ac:picMk id="4" creationId="{C08E7CC9-134D-4D39-BD5A-034CA752A86C}"/>
          </ac:picMkLst>
        </pc:picChg>
        <pc:picChg chg="mod">
          <ac:chgData name="서지선" userId="S::d011017@aivle.kt.co.kr::1d19be9b-82fe-41b8-9803-23bf064cd743" providerId="AD" clId="Web-{E88EEA34-F525-4304-B2AB-9D95D1270D2D}" dt="2021-12-31T06:42:24.694" v="126" actId="1076"/>
          <ac:picMkLst>
            <pc:docMk/>
            <pc:sldMk cId="539779090" sldId="266"/>
            <ac:picMk id="6" creationId="{E1D37949-B6B7-47EE-BC5B-BC815AE387BC}"/>
          </ac:picMkLst>
        </pc:picChg>
        <pc:picChg chg="mod">
          <ac:chgData name="서지선" userId="S::d011017@aivle.kt.co.kr::1d19be9b-82fe-41b8-9803-23bf064cd743" providerId="AD" clId="Web-{E88EEA34-F525-4304-B2AB-9D95D1270D2D}" dt="2021-12-31T06:42:34.757" v="129" actId="1076"/>
          <ac:picMkLst>
            <pc:docMk/>
            <pc:sldMk cId="539779090" sldId="266"/>
            <ac:picMk id="7" creationId="{37723495-714B-4B7E-9DC4-6FC16B0B1738}"/>
          </ac:picMkLst>
        </pc:picChg>
      </pc:sldChg>
      <pc:sldChg chg="modSp">
        <pc:chgData name="서지선" userId="S::d011017@aivle.kt.co.kr::1d19be9b-82fe-41b8-9803-23bf064cd743" providerId="AD" clId="Web-{E88EEA34-F525-4304-B2AB-9D95D1270D2D}" dt="2021-12-31T06:51:51.632" v="625" actId="20577"/>
        <pc:sldMkLst>
          <pc:docMk/>
          <pc:sldMk cId="2282323652" sldId="267"/>
        </pc:sldMkLst>
        <pc:spChg chg="mod">
          <ac:chgData name="서지선" userId="S::d011017@aivle.kt.co.kr::1d19be9b-82fe-41b8-9803-23bf064cd743" providerId="AD" clId="Web-{E88EEA34-F525-4304-B2AB-9D95D1270D2D}" dt="2021-12-31T06:51:51.632" v="625" actId="20577"/>
          <ac:spMkLst>
            <pc:docMk/>
            <pc:sldMk cId="2282323652" sldId="267"/>
            <ac:spMk id="23" creationId="{2897F044-5583-4AE2-8E01-3466357BC751}"/>
          </ac:spMkLst>
        </pc:spChg>
      </pc:sldChg>
      <pc:sldChg chg="modSp">
        <pc:chgData name="서지선" userId="S::d011017@aivle.kt.co.kr::1d19be9b-82fe-41b8-9803-23bf064cd743" providerId="AD" clId="Web-{E88EEA34-F525-4304-B2AB-9D95D1270D2D}" dt="2021-12-31T06:51:18.553" v="604" actId="20577"/>
        <pc:sldMkLst>
          <pc:docMk/>
          <pc:sldMk cId="2605018324" sldId="270"/>
        </pc:sldMkLst>
        <pc:spChg chg="mod">
          <ac:chgData name="서지선" userId="S::d011017@aivle.kt.co.kr::1d19be9b-82fe-41b8-9803-23bf064cd743" providerId="AD" clId="Web-{E88EEA34-F525-4304-B2AB-9D95D1270D2D}" dt="2021-12-31T06:51:18.553" v="604" actId="20577"/>
          <ac:spMkLst>
            <pc:docMk/>
            <pc:sldMk cId="2605018324" sldId="270"/>
            <ac:spMk id="48" creationId="{50B18F21-4F79-495B-A705-87FE9604C312}"/>
          </ac:spMkLst>
        </pc:spChg>
      </pc:sldChg>
    </pc:docChg>
  </pc:docChgLst>
  <pc:docChgLst>
    <pc:chgData name="김진휘" userId="S::d011012@aivle.kt.co.kr::e8f13a9b-e279-46d9-9a2c-11507701ddbd" providerId="AD" clId="Web-{35065D61-8737-4DD3-B1DD-B4CD2EF3DB40}"/>
    <pc:docChg chg="modSld">
      <pc:chgData name="김진휘" userId="S::d011012@aivle.kt.co.kr::e8f13a9b-e279-46d9-9a2c-11507701ddbd" providerId="AD" clId="Web-{35065D61-8737-4DD3-B1DD-B4CD2EF3DB40}" dt="2021-12-31T06:50:58.802" v="46" actId="20577"/>
      <pc:docMkLst>
        <pc:docMk/>
      </pc:docMkLst>
      <pc:sldChg chg="addSp modSp">
        <pc:chgData name="김진휘" userId="S::d011012@aivle.kt.co.kr::e8f13a9b-e279-46d9-9a2c-11507701ddbd" providerId="AD" clId="Web-{35065D61-8737-4DD3-B1DD-B4CD2EF3DB40}" dt="2021-12-31T06:50:26.489" v="21" actId="20577"/>
        <pc:sldMkLst>
          <pc:docMk/>
          <pc:sldMk cId="900449328" sldId="259"/>
        </pc:sldMkLst>
        <pc:spChg chg="mod">
          <ac:chgData name="김진휘" userId="S::d011012@aivle.kt.co.kr::e8f13a9b-e279-46d9-9a2c-11507701ddbd" providerId="AD" clId="Web-{35065D61-8737-4DD3-B1DD-B4CD2EF3DB40}" dt="2021-12-31T06:50:14.301" v="14" actId="1076"/>
          <ac:spMkLst>
            <pc:docMk/>
            <pc:sldMk cId="900449328" sldId="259"/>
            <ac:spMk id="5" creationId="{2AED44D7-24D4-4C99-93FA-04F9FF49C478}"/>
          </ac:spMkLst>
        </pc:spChg>
        <pc:spChg chg="add mod">
          <ac:chgData name="김진휘" userId="S::d011012@aivle.kt.co.kr::e8f13a9b-e279-46d9-9a2c-11507701ddbd" providerId="AD" clId="Web-{35065D61-8737-4DD3-B1DD-B4CD2EF3DB40}" dt="2021-12-31T06:50:02.535" v="9" actId="20577"/>
          <ac:spMkLst>
            <pc:docMk/>
            <pc:sldMk cId="900449328" sldId="259"/>
            <ac:spMk id="26" creationId="{6AC21E74-711E-47B9-8354-357AD5D70FC0}"/>
          </ac:spMkLst>
        </pc:spChg>
        <pc:spChg chg="add mod">
          <ac:chgData name="김진휘" userId="S::d011012@aivle.kt.co.kr::e8f13a9b-e279-46d9-9a2c-11507701ddbd" providerId="AD" clId="Web-{35065D61-8737-4DD3-B1DD-B4CD2EF3DB40}" dt="2021-12-31T06:50:26.489" v="21" actId="20577"/>
          <ac:spMkLst>
            <pc:docMk/>
            <pc:sldMk cId="900449328" sldId="259"/>
            <ac:spMk id="27" creationId="{ABF0AB5F-7C83-45BC-9611-F80754C8A3E4}"/>
          </ac:spMkLst>
        </pc:spChg>
        <pc:spChg chg="mod">
          <ac:chgData name="김진휘" userId="S::d011012@aivle.kt.co.kr::e8f13a9b-e279-46d9-9a2c-11507701ddbd" providerId="AD" clId="Web-{35065D61-8737-4DD3-B1DD-B4CD2EF3DB40}" dt="2021-12-31T06:50:10.192" v="12" actId="20577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진휘" userId="S::d011012@aivle.kt.co.kr::e8f13a9b-e279-46d9-9a2c-11507701ddbd" providerId="AD" clId="Web-{35065D61-8737-4DD3-B1DD-B4CD2EF3DB40}" dt="2021-12-31T06:49:52.285" v="2" actId="20577"/>
          <ac:spMkLst>
            <pc:docMk/>
            <pc:sldMk cId="900449328" sldId="259"/>
            <ac:spMk id="48" creationId="{50B18F21-4F79-495B-A705-87FE9604C312}"/>
          </ac:spMkLst>
        </pc:spChg>
      </pc:sldChg>
      <pc:sldChg chg="addSp modSp">
        <pc:chgData name="김진휘" userId="S::d011012@aivle.kt.co.kr::e8f13a9b-e279-46d9-9a2c-11507701ddbd" providerId="AD" clId="Web-{35065D61-8737-4DD3-B1DD-B4CD2EF3DB40}" dt="2021-12-31T06:50:58.802" v="46" actId="20577"/>
        <pc:sldMkLst>
          <pc:docMk/>
          <pc:sldMk cId="2605018324" sldId="270"/>
        </pc:sldMkLst>
        <pc:spChg chg="add mod">
          <ac:chgData name="김진휘" userId="S::d011012@aivle.kt.co.kr::e8f13a9b-e279-46d9-9a2c-11507701ddbd" providerId="AD" clId="Web-{35065D61-8737-4DD3-B1DD-B4CD2EF3DB40}" dt="2021-12-31T06:50:58.802" v="46" actId="20577"/>
          <ac:spMkLst>
            <pc:docMk/>
            <pc:sldMk cId="2605018324" sldId="270"/>
            <ac:spMk id="23" creationId="{1202F943-BBA0-45DB-8982-188279970BD0}"/>
          </ac:spMkLst>
        </pc:spChg>
        <pc:spChg chg="mod">
          <ac:chgData name="김진휘" userId="S::d011012@aivle.kt.co.kr::e8f13a9b-e279-46d9-9a2c-11507701ddbd" providerId="AD" clId="Web-{35065D61-8737-4DD3-B1DD-B4CD2EF3DB40}" dt="2021-12-31T06:50:52.599" v="41" actId="1076"/>
          <ac:spMkLst>
            <pc:docMk/>
            <pc:sldMk cId="2605018324" sldId="270"/>
            <ac:spMk id="48" creationId="{50B18F21-4F79-495B-A705-87FE9604C312}"/>
          </ac:spMkLst>
        </pc:spChg>
      </pc:sldChg>
    </pc:docChg>
  </pc:docChgLst>
  <pc:docChgLst>
    <pc:chgData name="김문준" userId="S::d011006@aivle.kt.co.kr::68858fc4-45ec-4d48-b6bc-73d201553945" providerId="AD" clId="Web-{DE4042FA-91EA-4996-98FC-5984E286E587}"/>
    <pc:docChg chg="addSld modSld sldOrd">
      <pc:chgData name="김문준" userId="S::d011006@aivle.kt.co.kr::68858fc4-45ec-4d48-b6bc-73d201553945" providerId="AD" clId="Web-{DE4042FA-91EA-4996-98FC-5984E286E587}" dt="2021-12-31T06:54:33.854" v="512"/>
      <pc:docMkLst>
        <pc:docMk/>
      </pc:docMkLst>
      <pc:sldChg chg="modSp">
        <pc:chgData name="김문준" userId="S::d011006@aivle.kt.co.kr::68858fc4-45ec-4d48-b6bc-73d201553945" providerId="AD" clId="Web-{DE4042FA-91EA-4996-98FC-5984E286E587}" dt="2021-12-31T06:45:47.595" v="392" actId="1076"/>
        <pc:sldMkLst>
          <pc:docMk/>
          <pc:sldMk cId="2080820943" sldId="258"/>
        </pc:sldMkLst>
        <pc:spChg chg="mod">
          <ac:chgData name="김문준" userId="S::d011006@aivle.kt.co.kr::68858fc4-45ec-4d48-b6bc-73d201553945" providerId="AD" clId="Web-{DE4042FA-91EA-4996-98FC-5984E286E587}" dt="2021-12-31T06:45:18.578" v="388" actId="1076"/>
          <ac:spMkLst>
            <pc:docMk/>
            <pc:sldMk cId="2080820943" sldId="258"/>
            <ac:spMk id="23" creationId="{2897F044-5583-4AE2-8E01-3466357BC751}"/>
          </ac:spMkLst>
        </pc:spChg>
        <pc:spChg chg="mod">
          <ac:chgData name="김문준" userId="S::d011006@aivle.kt.co.kr::68858fc4-45ec-4d48-b6bc-73d201553945" providerId="AD" clId="Web-{DE4042FA-91EA-4996-98FC-5984E286E587}" dt="2021-12-31T06:45:18.547" v="387" actId="1076"/>
          <ac:spMkLst>
            <pc:docMk/>
            <pc:sldMk cId="2080820943" sldId="258"/>
            <ac:spMk id="25" creationId="{E256AC5E-8A78-4657-8B25-E08B7CAB722B}"/>
          </ac:spMkLst>
        </pc:spChg>
        <pc:picChg chg="mod">
          <ac:chgData name="김문준" userId="S::d011006@aivle.kt.co.kr::68858fc4-45ec-4d48-b6bc-73d201553945" providerId="AD" clId="Web-{DE4042FA-91EA-4996-98FC-5984E286E587}" dt="2021-12-31T06:45:47.595" v="392" actId="1076"/>
          <ac:picMkLst>
            <pc:docMk/>
            <pc:sldMk cId="2080820943" sldId="258"/>
            <ac:picMk id="5" creationId="{E5EB6DFA-7453-4940-957F-E9747562258C}"/>
          </ac:picMkLst>
        </pc:picChg>
        <pc:picChg chg="mod">
          <ac:chgData name="김문준" userId="S::d011006@aivle.kt.co.kr::68858fc4-45ec-4d48-b6bc-73d201553945" providerId="AD" clId="Web-{DE4042FA-91EA-4996-98FC-5984E286E587}" dt="2021-12-31T06:44:37.609" v="378" actId="1076"/>
          <ac:picMkLst>
            <pc:docMk/>
            <pc:sldMk cId="2080820943" sldId="258"/>
            <ac:picMk id="6" creationId="{60C38734-0953-4201-91D3-7AC8CB3AEC0C}"/>
          </ac:picMkLst>
        </pc:picChg>
        <pc:picChg chg="mod">
          <ac:chgData name="김문준" userId="S::d011006@aivle.kt.co.kr::68858fc4-45ec-4d48-b6bc-73d201553945" providerId="AD" clId="Web-{DE4042FA-91EA-4996-98FC-5984E286E587}" dt="2021-12-31T06:45:40.782" v="391" actId="14100"/>
          <ac:picMkLst>
            <pc:docMk/>
            <pc:sldMk cId="2080820943" sldId="258"/>
            <ac:picMk id="7" creationId="{2B575A9F-459B-4317-873C-4D4F5340F984}"/>
          </ac:picMkLst>
        </pc:picChg>
        <pc:picChg chg="mod">
          <ac:chgData name="김문준" userId="S::d011006@aivle.kt.co.kr::68858fc4-45ec-4d48-b6bc-73d201553945" providerId="AD" clId="Web-{DE4042FA-91EA-4996-98FC-5984E286E587}" dt="2021-12-31T06:44:48.203" v="380" actId="1076"/>
          <ac:picMkLst>
            <pc:docMk/>
            <pc:sldMk cId="2080820943" sldId="258"/>
            <ac:picMk id="19" creationId="{D82011EF-994C-4F74-80D5-05A60BAC38F9}"/>
          </ac:picMkLst>
        </pc:picChg>
      </pc:sldChg>
      <pc:sldChg chg="modSp">
        <pc:chgData name="김문준" userId="S::d011006@aivle.kt.co.kr::68858fc4-45ec-4d48-b6bc-73d201553945" providerId="AD" clId="Web-{DE4042FA-91EA-4996-98FC-5984E286E587}" dt="2021-12-31T06:48:26.629" v="419" actId="1076"/>
        <pc:sldMkLst>
          <pc:docMk/>
          <pc:sldMk cId="900449328" sldId="259"/>
        </pc:sldMkLst>
        <pc:spChg chg="mod">
          <ac:chgData name="김문준" userId="S::d011006@aivle.kt.co.kr::68858fc4-45ec-4d48-b6bc-73d201553945" providerId="AD" clId="Web-{DE4042FA-91EA-4996-98FC-5984E286E587}" dt="2021-12-31T06:48:15.222" v="413" actId="1076"/>
          <ac:spMkLst>
            <pc:docMk/>
            <pc:sldMk cId="900449328" sldId="259"/>
            <ac:spMk id="3" creationId="{2B1D0304-D6A5-4B49-9B4F-72DD689D0828}"/>
          </ac:spMkLst>
        </pc:spChg>
        <pc:spChg chg="mod">
          <ac:chgData name="김문준" userId="S::d011006@aivle.kt.co.kr::68858fc4-45ec-4d48-b6bc-73d201553945" providerId="AD" clId="Web-{DE4042FA-91EA-4996-98FC-5984E286E587}" dt="2021-12-31T06:48:26.629" v="419" actId="1076"/>
          <ac:spMkLst>
            <pc:docMk/>
            <pc:sldMk cId="900449328" sldId="259"/>
            <ac:spMk id="5" creationId="{2AED44D7-24D4-4C99-93FA-04F9FF49C478}"/>
          </ac:spMkLst>
        </pc:spChg>
        <pc:spChg chg="mod">
          <ac:chgData name="김문준" userId="S::d011006@aivle.kt.co.kr::68858fc4-45ec-4d48-b6bc-73d201553945" providerId="AD" clId="Web-{DE4042FA-91EA-4996-98FC-5984E286E587}" dt="2021-12-31T06:48:15.207" v="412" actId="1076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문준" userId="S::d011006@aivle.kt.co.kr::68858fc4-45ec-4d48-b6bc-73d201553945" providerId="AD" clId="Web-{DE4042FA-91EA-4996-98FC-5984E286E587}" dt="2021-12-31T06:47:41.425" v="407" actId="1076"/>
          <ac:spMkLst>
            <pc:docMk/>
            <pc:sldMk cId="900449328" sldId="259"/>
            <ac:spMk id="43" creationId="{CC245B61-E23D-476F-870A-FEB4148FEB2B}"/>
          </ac:spMkLst>
        </pc:spChg>
        <pc:spChg chg="mod">
          <ac:chgData name="김문준" userId="S::d011006@aivle.kt.co.kr::68858fc4-45ec-4d48-b6bc-73d201553945" providerId="AD" clId="Web-{DE4042FA-91EA-4996-98FC-5984E286E587}" dt="2021-12-31T06:48:26.613" v="418" actId="1076"/>
          <ac:spMkLst>
            <pc:docMk/>
            <pc:sldMk cId="900449328" sldId="259"/>
            <ac:spMk id="48" creationId="{50B18F21-4F79-495B-A705-87FE9604C312}"/>
          </ac:spMkLst>
        </pc:spChg>
        <pc:spChg chg="mod">
          <ac:chgData name="김문준" userId="S::d011006@aivle.kt.co.kr::68858fc4-45ec-4d48-b6bc-73d201553945" providerId="AD" clId="Web-{DE4042FA-91EA-4996-98FC-5984E286E587}" dt="2021-12-31T06:47:55.816" v="411" actId="1076"/>
          <ac:spMkLst>
            <pc:docMk/>
            <pc:sldMk cId="900449328" sldId="259"/>
            <ac:spMk id="49" creationId="{22C389E7-9BB9-4D8A-BECA-4600D92DC3CF}"/>
          </ac:spMkLst>
        </pc:spChg>
        <pc:picChg chg="mod">
          <ac:chgData name="김문준" userId="S::d011006@aivle.kt.co.kr::68858fc4-45ec-4d48-b6bc-73d201553945" providerId="AD" clId="Web-{DE4042FA-91EA-4996-98FC-5984E286E587}" dt="2021-12-31T06:46:09.064" v="393" actId="14100"/>
          <ac:picMkLst>
            <pc:docMk/>
            <pc:sldMk cId="900449328" sldId="259"/>
            <ac:picMk id="4" creationId="{674D7F3C-0050-4E37-97A1-63EA18F39160}"/>
          </ac:picMkLst>
        </pc:picChg>
        <pc:picChg chg="mod">
          <ac:chgData name="김문준" userId="S::d011006@aivle.kt.co.kr::68858fc4-45ec-4d48-b6bc-73d201553945" providerId="AD" clId="Web-{DE4042FA-91EA-4996-98FC-5984E286E587}" dt="2021-12-31T06:47:55.800" v="410" actId="1076"/>
          <ac:picMkLst>
            <pc:docMk/>
            <pc:sldMk cId="900449328" sldId="259"/>
            <ac:picMk id="6" creationId="{6153691C-9899-4745-A506-BF158141876A}"/>
          </ac:picMkLst>
        </pc:picChg>
      </pc:sldChg>
      <pc:sldChg chg="addSp modSp ord">
        <pc:chgData name="김문준" userId="S::d011006@aivle.kt.co.kr::68858fc4-45ec-4d48-b6bc-73d201553945" providerId="AD" clId="Web-{DE4042FA-91EA-4996-98FC-5984E286E587}" dt="2021-12-31T06:53:59.119" v="511"/>
        <pc:sldMkLst>
          <pc:docMk/>
          <pc:sldMk cId="539779090" sldId="266"/>
        </pc:sldMkLst>
        <pc:spChg chg="mod">
          <ac:chgData name="김문준" userId="S::d011006@aivle.kt.co.kr::68858fc4-45ec-4d48-b6bc-73d201553945" providerId="AD" clId="Web-{DE4042FA-91EA-4996-98FC-5984E286E587}" dt="2021-12-31T06:52:17.414" v="492" actId="1076"/>
          <ac:spMkLst>
            <pc:docMk/>
            <pc:sldMk cId="539779090" sldId="266"/>
            <ac:spMk id="13" creationId="{B1DD919E-9714-4E32-8CEA-C51894CC8C6A}"/>
          </ac:spMkLst>
        </pc:spChg>
        <pc:spChg chg="mod">
          <ac:chgData name="김문준" userId="S::d011006@aivle.kt.co.kr::68858fc4-45ec-4d48-b6bc-73d201553945" providerId="AD" clId="Web-{DE4042FA-91EA-4996-98FC-5984E286E587}" dt="2021-12-31T06:52:55.555" v="508" actId="1076"/>
          <ac:spMkLst>
            <pc:docMk/>
            <pc:sldMk cId="539779090" sldId="266"/>
            <ac:spMk id="14" creationId="{0405A497-FB78-4997-B42B-70E2244F57BD}"/>
          </ac:spMkLst>
        </pc:spChg>
        <pc:spChg chg="mod">
          <ac:chgData name="김문준" userId="S::d011006@aivle.kt.co.kr::68858fc4-45ec-4d48-b6bc-73d201553945" providerId="AD" clId="Web-{DE4042FA-91EA-4996-98FC-5984E286E587}" dt="2021-12-31T06:52:55.571" v="509" actId="1076"/>
          <ac:spMkLst>
            <pc:docMk/>
            <pc:sldMk cId="539779090" sldId="266"/>
            <ac:spMk id="25" creationId="{F64DBAD9-1A3B-445A-B460-AB0392A0F69A}"/>
          </ac:spMkLst>
        </pc:spChg>
        <pc:spChg chg="mod">
          <ac:chgData name="김문준" userId="S::d011006@aivle.kt.co.kr::68858fc4-45ec-4d48-b6bc-73d201553945" providerId="AD" clId="Web-{DE4042FA-91EA-4996-98FC-5984E286E587}" dt="2021-12-31T06:52:17.398" v="491" actId="1076"/>
          <ac:spMkLst>
            <pc:docMk/>
            <pc:sldMk cId="539779090" sldId="266"/>
            <ac:spMk id="49" creationId="{00000000-0000-0000-0000-000000000000}"/>
          </ac:spMkLst>
        </pc:spChg>
        <pc:grpChg chg="add mod">
          <ac:chgData name="김문준" userId="S::d011006@aivle.kt.co.kr::68858fc4-45ec-4d48-b6bc-73d201553945" providerId="AD" clId="Web-{DE4042FA-91EA-4996-98FC-5984E286E587}" dt="2021-12-31T06:52:41.946" v="503" actId="1076"/>
          <ac:grpSpMkLst>
            <pc:docMk/>
            <pc:sldMk cId="539779090" sldId="266"/>
            <ac:grpSpMk id="19" creationId="{D190DAA7-0BAE-4FEE-A5FF-5784CA14036C}"/>
          </ac:grpSpMkLst>
        </pc:grpChg>
        <pc:picChg chg="mod">
          <ac:chgData name="김문준" userId="S::d011006@aivle.kt.co.kr::68858fc4-45ec-4d48-b6bc-73d201553945" providerId="AD" clId="Web-{DE4042FA-91EA-4996-98FC-5984E286E587}" dt="2021-12-31T06:52:36.899" v="502" actId="1076"/>
          <ac:picMkLst>
            <pc:docMk/>
            <pc:sldMk cId="539779090" sldId="266"/>
            <ac:picMk id="6" creationId="{E1D37949-B6B7-47EE-BC5B-BC815AE387BC}"/>
          </ac:picMkLst>
        </pc:picChg>
      </pc:sldChg>
      <pc:sldChg chg="addSp delSp modSp add ord replId">
        <pc:chgData name="김문준" userId="S::d011006@aivle.kt.co.kr::68858fc4-45ec-4d48-b6bc-73d201553945" providerId="AD" clId="Web-{DE4042FA-91EA-4996-98FC-5984E286E587}" dt="2021-12-31T06:53:45.275" v="510"/>
        <pc:sldMkLst>
          <pc:docMk/>
          <pc:sldMk cId="2282323652" sldId="267"/>
        </pc:sldMkLst>
        <pc:spChg chg="add mod">
          <ac:chgData name="김문준" userId="S::d011006@aivle.kt.co.kr::68858fc4-45ec-4d48-b6bc-73d201553945" providerId="AD" clId="Web-{DE4042FA-91EA-4996-98FC-5984E286E587}" dt="2021-12-31T06:42:18.153" v="375" actId="1076"/>
          <ac:spMkLst>
            <pc:docMk/>
            <pc:sldMk cId="2282323652" sldId="267"/>
            <ac:spMk id="4" creationId="{36EEAFF5-AE4B-42AB-A042-7F5BC779AFE0}"/>
          </ac:spMkLst>
        </pc:spChg>
        <pc:spChg chg="mod">
          <ac:chgData name="김문준" userId="S::d011006@aivle.kt.co.kr::68858fc4-45ec-4d48-b6bc-73d201553945" providerId="AD" clId="Web-{DE4042FA-91EA-4996-98FC-5984E286E587}" dt="2021-12-31T05:58:08.324" v="6" actId="20577"/>
          <ac:spMkLst>
            <pc:docMk/>
            <pc:sldMk cId="2282323652" sldId="267"/>
            <ac:spMk id="10" creationId="{AC69D7F7-551B-43AB-9670-729FC83811D6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37:26.070" v="127"/>
          <ac:spMkLst>
            <pc:docMk/>
            <pc:sldMk cId="2282323652" sldId="267"/>
            <ac:spMk id="19" creationId="{E47534D6-2320-42BD-AB5D-AE1CA125A07D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41:47.778" v="370"/>
          <ac:spMkLst>
            <pc:docMk/>
            <pc:sldMk cId="2282323652" sldId="267"/>
            <ac:spMk id="20" creationId="{A66540E5-FFF9-4170-BAC9-6A571F04E036}"/>
          </ac:spMkLst>
        </pc:spChg>
        <pc:spChg chg="mod">
          <ac:chgData name="김문준" userId="S::d011006@aivle.kt.co.kr::68858fc4-45ec-4d48-b6bc-73d201553945" providerId="AD" clId="Web-{DE4042FA-91EA-4996-98FC-5984E286E587}" dt="2021-12-31T06:42:12.388" v="374" actId="1076"/>
          <ac:spMkLst>
            <pc:docMk/>
            <pc:sldMk cId="2282323652" sldId="267"/>
            <ac:spMk id="23" creationId="{2897F044-5583-4AE2-8E01-3466357BC751}"/>
          </ac:spMkLst>
        </pc:spChg>
        <pc:spChg chg="mod">
          <ac:chgData name="김문준" userId="S::d011006@aivle.kt.co.kr::68858fc4-45ec-4d48-b6bc-73d201553945" providerId="AD" clId="Web-{DE4042FA-91EA-4996-98FC-5984E286E587}" dt="2021-12-31T06:42:18.169" v="376" actId="1076"/>
          <ac:spMkLst>
            <pc:docMk/>
            <pc:sldMk cId="2282323652" sldId="267"/>
            <ac:spMk id="24" creationId="{2897F044-5583-4AE2-8E01-3466357BC751}"/>
          </ac:spMkLst>
        </pc:spChg>
        <pc:spChg chg="del mod">
          <ac:chgData name="김문준" userId="S::d011006@aivle.kt.co.kr::68858fc4-45ec-4d48-b6bc-73d201553945" providerId="AD" clId="Web-{DE4042FA-91EA-4996-98FC-5984E286E587}" dt="2021-12-31T06:38:03.196" v="133"/>
          <ac:spMkLst>
            <pc:docMk/>
            <pc:sldMk cId="2282323652" sldId="267"/>
            <ac:spMk id="25" creationId="{E256AC5E-8A78-4657-8B25-E08B7CAB722B}"/>
          </ac:spMkLst>
        </pc:spChg>
        <pc:picChg chg="add mod ord">
          <ac:chgData name="김문준" userId="S::d011006@aivle.kt.co.kr::68858fc4-45ec-4d48-b6bc-73d201553945" providerId="AD" clId="Web-{DE4042FA-91EA-4996-98FC-5984E286E587}" dt="2021-12-31T06:33:44.613" v="113" actId="1076"/>
          <ac:picMkLst>
            <pc:docMk/>
            <pc:sldMk cId="2282323652" sldId="267"/>
            <ac:picMk id="3" creationId="{46F79EE0-FCCA-425C-82A3-93C8EAEAE0D1}"/>
          </ac:picMkLst>
        </pc:picChg>
        <pc:picChg chg="del">
          <ac:chgData name="김문준" userId="S::d011006@aivle.kt.co.kr::68858fc4-45ec-4d48-b6bc-73d201553945" providerId="AD" clId="Web-{DE4042FA-91EA-4996-98FC-5984E286E587}" dt="2021-12-31T05:58:09.606" v="7"/>
          <ac:picMkLst>
            <pc:docMk/>
            <pc:sldMk cId="2282323652" sldId="267"/>
            <ac:picMk id="5" creationId="{E5EB6DFA-7453-4940-957F-E9747562258C}"/>
          </ac:picMkLst>
        </pc:picChg>
      </pc:sldChg>
      <pc:sldChg chg="modSp">
        <pc:chgData name="김문준" userId="S::d011006@aivle.kt.co.kr::68858fc4-45ec-4d48-b6bc-73d201553945" providerId="AD" clId="Web-{DE4042FA-91EA-4996-98FC-5984E286E587}" dt="2021-12-31T06:54:33.854" v="512"/>
        <pc:sldMkLst>
          <pc:docMk/>
          <pc:sldMk cId="3155621124" sldId="268"/>
        </pc:sldMkLst>
        <pc:graphicFrameChg chg="mod modGraphic">
          <ac:chgData name="김문준" userId="S::d011006@aivle.kt.co.kr::68858fc4-45ec-4d48-b6bc-73d201553945" providerId="AD" clId="Web-{DE4042FA-91EA-4996-98FC-5984E286E587}" dt="2021-12-31T06:54:33.854" v="512"/>
          <ac:graphicFrameMkLst>
            <pc:docMk/>
            <pc:sldMk cId="3155621124" sldId="268"/>
            <ac:graphicFrameMk id="13" creationId="{55CD2388-C011-48E3-BFE7-AA33762B688C}"/>
          </ac:graphicFrameMkLst>
        </pc:graphicFrameChg>
      </pc:sldChg>
      <pc:sldChg chg="addSp delSp modSp">
        <pc:chgData name="김문준" userId="S::d011006@aivle.kt.co.kr::68858fc4-45ec-4d48-b6bc-73d201553945" providerId="AD" clId="Web-{DE4042FA-91EA-4996-98FC-5984E286E587}" dt="2021-12-31T06:51:17.194" v="476" actId="14100"/>
        <pc:sldMkLst>
          <pc:docMk/>
          <pc:sldMk cId="2212919120" sldId="269"/>
        </pc:sldMkLst>
        <pc:spChg chg="mod">
          <ac:chgData name="김문준" userId="S::d011006@aivle.kt.co.kr::68858fc4-45ec-4d48-b6bc-73d201553945" providerId="AD" clId="Web-{DE4042FA-91EA-4996-98FC-5984E286E587}" dt="2021-12-31T06:51:17.194" v="476" actId="14100"/>
          <ac:spMkLst>
            <pc:docMk/>
            <pc:sldMk cId="2212919120" sldId="269"/>
            <ac:spMk id="5" creationId="{FDD38A2F-9A35-4EE1-ADCB-47486C8AE16B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51:17.194" v="475" actId="14100"/>
          <ac:spMkLst>
            <pc:docMk/>
            <pc:sldMk cId="2212919120" sldId="269"/>
            <ac:spMk id="21" creationId="{F4ED6F0D-63E8-4EFC-98A6-409482FBFC1F}"/>
          </ac:spMkLst>
        </pc:spChg>
        <pc:spChg chg="mod topLvl">
          <ac:chgData name="김문준" userId="S::d011006@aivle.kt.co.kr::68858fc4-45ec-4d48-b6bc-73d201553945" providerId="AD" clId="Web-{DE4042FA-91EA-4996-98FC-5984E286E587}" dt="2021-12-31T06:50:21.365" v="444"/>
          <ac:spMkLst>
            <pc:docMk/>
            <pc:sldMk cId="2212919120" sldId="269"/>
            <ac:spMk id="25" creationId="{FABBAE05-26D8-4220-B5BE-3680827C4C0C}"/>
          </ac:spMkLst>
        </pc:spChg>
        <pc:spChg chg="mod topLvl">
          <ac:chgData name="김문준" userId="S::d011006@aivle.kt.co.kr::68858fc4-45ec-4d48-b6bc-73d201553945" providerId="AD" clId="Web-{DE4042FA-91EA-4996-98FC-5984E286E587}" dt="2021-12-31T06:50:21.365" v="444"/>
          <ac:spMkLst>
            <pc:docMk/>
            <pc:sldMk cId="2212919120" sldId="269"/>
            <ac:spMk id="49" creationId="{22C389E7-9BB9-4D8A-BECA-4600D92DC3CF}"/>
          </ac:spMkLst>
        </pc:spChg>
        <pc:grpChg chg="add del mod">
          <ac:chgData name="김문준" userId="S::d011006@aivle.kt.co.kr::68858fc4-45ec-4d48-b6bc-73d201553945" providerId="AD" clId="Web-{DE4042FA-91EA-4996-98FC-5984E286E587}" dt="2021-12-31T06:50:21.365" v="444"/>
          <ac:grpSpMkLst>
            <pc:docMk/>
            <pc:sldMk cId="2212919120" sldId="269"/>
            <ac:grpSpMk id="19" creationId="{3482F356-8AED-4CC0-BDCE-420FE1ED4C2C}"/>
          </ac:grpSpMkLst>
        </pc:grpChg>
        <pc:picChg chg="mod topLvl">
          <ac:chgData name="김문준" userId="S::d011006@aivle.kt.co.kr::68858fc4-45ec-4d48-b6bc-73d201553945" providerId="AD" clId="Web-{DE4042FA-91EA-4996-98FC-5984E286E587}" dt="2021-12-31T06:50:21.365" v="444"/>
          <ac:picMkLst>
            <pc:docMk/>
            <pc:sldMk cId="2212919120" sldId="269"/>
            <ac:picMk id="4" creationId="{957136D6-7BDD-44C3-9F43-94D0F6BACBFB}"/>
          </ac:picMkLst>
        </pc:picChg>
        <pc:picChg chg="mod topLvl">
          <ac:chgData name="김문준" userId="S::d011006@aivle.kt.co.kr::68858fc4-45ec-4d48-b6bc-73d201553945" providerId="AD" clId="Web-{DE4042FA-91EA-4996-98FC-5984E286E587}" dt="2021-12-31T06:50:21.365" v="444"/>
          <ac:picMkLst>
            <pc:docMk/>
            <pc:sldMk cId="2212919120" sldId="269"/>
            <ac:picMk id="20" creationId="{A8CAD107-83B4-4770-84FF-6D6526454EDF}"/>
          </ac:picMkLst>
        </pc:picChg>
      </pc:sldChg>
    </pc:docChg>
  </pc:docChgLst>
  <pc:docChgLst>
    <pc:chgData name="김문준" userId="S::d011006@aivle.kt.co.kr::68858fc4-45ec-4d48-b6bc-73d201553945" providerId="AD" clId="Web-{EEAFE3D4-262C-4C4C-A508-C88B596F9D64}"/>
    <pc:docChg chg="modSld">
      <pc:chgData name="김문준" userId="S::d011006@aivle.kt.co.kr::68858fc4-45ec-4d48-b6bc-73d201553945" providerId="AD" clId="Web-{EEAFE3D4-262C-4C4C-A508-C88B596F9D64}" dt="2021-12-31T05:43:41.873" v="2"/>
      <pc:docMkLst>
        <pc:docMk/>
      </pc:docMkLst>
      <pc:sldChg chg="delSp modSp">
        <pc:chgData name="김문준" userId="S::d011006@aivle.kt.co.kr::68858fc4-45ec-4d48-b6bc-73d201553945" providerId="AD" clId="Web-{EEAFE3D4-262C-4C4C-A508-C88B596F9D64}" dt="2021-12-31T05:43:41.873" v="2"/>
        <pc:sldMkLst>
          <pc:docMk/>
          <pc:sldMk cId="2080820943" sldId="258"/>
        </pc:sldMkLst>
        <pc:spChg chg="del">
          <ac:chgData name="김문준" userId="S::d011006@aivle.kt.co.kr::68858fc4-45ec-4d48-b6bc-73d201553945" providerId="AD" clId="Web-{EEAFE3D4-262C-4C4C-A508-C88B596F9D64}" dt="2021-12-31T05:43:41.873" v="2"/>
          <ac:spMkLst>
            <pc:docMk/>
            <pc:sldMk cId="2080820943" sldId="258"/>
            <ac:spMk id="3" creationId="{E5F725B5-2695-44A5-8849-A7FCAE41691A}"/>
          </ac:spMkLst>
        </pc:spChg>
        <pc:graphicFrameChg chg="mod">
          <ac:chgData name="김문준" userId="S::d011006@aivle.kt.co.kr::68858fc4-45ec-4d48-b6bc-73d201553945" providerId="AD" clId="Web-{EEAFE3D4-262C-4C4C-A508-C88B596F9D64}" dt="2021-12-31T05:42:03.870" v="1" actId="1076"/>
          <ac:graphicFrameMkLst>
            <pc:docMk/>
            <pc:sldMk cId="2080820943" sldId="258"/>
            <ac:graphicFrameMk id="13" creationId="{DE9E9F55-2344-49D3-8325-DD6E6DEDC5CB}"/>
          </ac:graphicFrameMkLst>
        </pc:graphicFrameChg>
      </pc:sldChg>
    </pc:docChg>
  </pc:docChgLst>
  <pc:docChgLst>
    <pc:chgData name="김도현" userId="S::d011005@aivle.kt.co.kr::88f86ec0-3245-44af-bfab-0b21433452b5" providerId="AD" clId="Web-{1C893FD7-E69F-4FAA-B8C7-B0931256F654}"/>
    <pc:docChg chg="addSld modSld sldOrd">
      <pc:chgData name="김도현" userId="S::d011005@aivle.kt.co.kr::88f86ec0-3245-44af-bfab-0b21433452b5" providerId="AD" clId="Web-{1C893FD7-E69F-4FAA-B8C7-B0931256F654}" dt="2021-12-31T06:24:16.331" v="255" actId="20577"/>
      <pc:docMkLst>
        <pc:docMk/>
      </pc:docMkLst>
      <pc:sldChg chg="modSp">
        <pc:chgData name="김도현" userId="S::d011005@aivle.kt.co.kr::88f86ec0-3245-44af-bfab-0b21433452b5" providerId="AD" clId="Web-{1C893FD7-E69F-4FAA-B8C7-B0931256F654}" dt="2021-12-31T05:44:27.961" v="157" actId="20577"/>
        <pc:sldMkLst>
          <pc:docMk/>
          <pc:sldMk cId="1562028685" sldId="257"/>
        </pc:sldMkLst>
        <pc:spChg chg="mod">
          <ac:chgData name="김도현" userId="S::d011005@aivle.kt.co.kr::88f86ec0-3245-44af-bfab-0b21433452b5" providerId="AD" clId="Web-{1C893FD7-E69F-4FAA-B8C7-B0931256F654}" dt="2021-12-31T05:44:27.961" v="157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modSp">
        <pc:chgData name="김도현" userId="S::d011005@aivle.kt.co.kr::88f86ec0-3245-44af-bfab-0b21433452b5" providerId="AD" clId="Web-{1C893FD7-E69F-4FAA-B8C7-B0931256F654}" dt="2021-12-31T05:48:49.044" v="159" actId="1076"/>
        <pc:sldMkLst>
          <pc:docMk/>
          <pc:sldMk cId="1199408375" sldId="263"/>
        </pc:sldMkLst>
        <pc:spChg chg="mod">
          <ac:chgData name="김도현" userId="S::d011005@aivle.kt.co.kr::88f86ec0-3245-44af-bfab-0b21433452b5" providerId="AD" clId="Web-{1C893FD7-E69F-4FAA-B8C7-B0931256F654}" dt="2021-12-31T05:48:49.044" v="159" actId="1076"/>
          <ac:spMkLst>
            <pc:docMk/>
            <pc:sldMk cId="1199408375" sldId="263"/>
            <ac:spMk id="6" creationId="{00000000-0000-0000-0000-000000000000}"/>
          </ac:spMkLst>
        </pc:spChg>
      </pc:sldChg>
      <pc:sldChg chg="addSp delSp modSp add ord replId">
        <pc:chgData name="김도현" userId="S::d011005@aivle.kt.co.kr::88f86ec0-3245-44af-bfab-0b21433452b5" providerId="AD" clId="Web-{1C893FD7-E69F-4FAA-B8C7-B0931256F654}" dt="2021-12-31T06:24:16.331" v="255" actId="20577"/>
        <pc:sldMkLst>
          <pc:docMk/>
          <pc:sldMk cId="2212919120" sldId="269"/>
        </pc:sldMkLst>
        <pc:spChg chg="mod">
          <ac:chgData name="김도현" userId="S::d011005@aivle.kt.co.kr::88f86ec0-3245-44af-bfab-0b21433452b5" providerId="AD" clId="Web-{1C893FD7-E69F-4FAA-B8C7-B0931256F654}" dt="2021-12-31T06:24:14.113" v="252" actId="20577"/>
          <ac:spMkLst>
            <pc:docMk/>
            <pc:sldMk cId="2212919120" sldId="269"/>
            <ac:spMk id="10" creationId="{AC69D7F7-551B-43AB-9670-729FC83811D6}"/>
          </ac:spMkLst>
        </pc:spChg>
        <pc:spChg chg="del">
          <ac:chgData name="김도현" userId="S::d011005@aivle.kt.co.kr::88f86ec0-3245-44af-bfab-0b21433452b5" providerId="AD" clId="Web-{1C893FD7-E69F-4FAA-B8C7-B0931256F654}" dt="2021-12-31T06:19:30.559" v="199"/>
          <ac:spMkLst>
            <pc:docMk/>
            <pc:sldMk cId="2212919120" sldId="269"/>
            <ac:spMk id="43" creationId="{CC245B61-E23D-476F-870A-FEB4148FEB2B}"/>
          </ac:spMkLst>
        </pc:spChg>
        <pc:spChg chg="mod">
          <ac:chgData name="김도현" userId="S::d011005@aivle.kt.co.kr::88f86ec0-3245-44af-bfab-0b21433452b5" providerId="AD" clId="Web-{1C893FD7-E69F-4FAA-B8C7-B0931256F654}" dt="2021-12-31T06:24:16.331" v="255" actId="20577"/>
          <ac:spMkLst>
            <pc:docMk/>
            <pc:sldMk cId="2212919120" sldId="269"/>
            <ac:spMk id="49" creationId="{22C389E7-9BB9-4D8A-BECA-4600D92DC3CF}"/>
          </ac:spMkLst>
        </pc:spChg>
        <pc:picChg chg="add del mod">
          <ac:chgData name="김도현" userId="S::d011005@aivle.kt.co.kr::88f86ec0-3245-44af-bfab-0b21433452b5" providerId="AD" clId="Web-{1C893FD7-E69F-4FAA-B8C7-B0931256F654}" dt="2021-12-31T06:19:57.966" v="207"/>
          <ac:picMkLst>
            <pc:docMk/>
            <pc:sldMk cId="2212919120" sldId="269"/>
            <ac:picMk id="3" creationId="{C6AFE2FD-40F7-4B90-B887-DC7F36A5ABEE}"/>
          </ac:picMkLst>
        </pc:picChg>
        <pc:picChg chg="del">
          <ac:chgData name="김도현" userId="S::d011005@aivle.kt.co.kr::88f86ec0-3245-44af-bfab-0b21433452b5" providerId="AD" clId="Web-{1C893FD7-E69F-4FAA-B8C7-B0931256F654}" dt="2021-12-31T06:19:24.043" v="198"/>
          <ac:picMkLst>
            <pc:docMk/>
            <pc:sldMk cId="2212919120" sldId="269"/>
            <ac:picMk id="4" creationId="{674D7F3C-0050-4E37-97A1-63EA18F39160}"/>
          </ac:picMkLst>
        </pc:picChg>
        <pc:picChg chg="add del mod">
          <ac:chgData name="김도현" userId="S::d011005@aivle.kt.co.kr::88f86ec0-3245-44af-bfab-0b21433452b5" providerId="AD" clId="Web-{1C893FD7-E69F-4FAA-B8C7-B0931256F654}" dt="2021-12-31T06:23:26.690" v="214"/>
          <ac:picMkLst>
            <pc:docMk/>
            <pc:sldMk cId="2212919120" sldId="269"/>
            <ac:picMk id="5" creationId="{BC71E348-0D2C-48AA-BF03-16EAEA02FC85}"/>
          </ac:picMkLst>
        </pc:picChg>
        <pc:picChg chg="del">
          <ac:chgData name="김도현" userId="S::d011005@aivle.kt.co.kr::88f86ec0-3245-44af-bfab-0b21433452b5" providerId="AD" clId="Web-{1C893FD7-E69F-4FAA-B8C7-B0931256F654}" dt="2021-12-31T06:19:22.074" v="197"/>
          <ac:picMkLst>
            <pc:docMk/>
            <pc:sldMk cId="2212919120" sldId="269"/>
            <ac:picMk id="6" creationId="{6153691C-9899-4745-A506-BF158141876A}"/>
          </ac:picMkLst>
        </pc:picChg>
        <pc:picChg chg="add mod">
          <ac:chgData name="김도현" userId="S::d011005@aivle.kt.co.kr::88f86ec0-3245-44af-bfab-0b21433452b5" providerId="AD" clId="Web-{1C893FD7-E69F-4FAA-B8C7-B0931256F654}" dt="2021-12-31T06:23:39.862" v="219" actId="1076"/>
          <ac:picMkLst>
            <pc:docMk/>
            <pc:sldMk cId="2212919120" sldId="269"/>
            <ac:picMk id="13" creationId="{85B880A2-4256-4F6F-A93A-9F7280AC69B6}"/>
          </ac:picMkLst>
        </pc:picChg>
      </pc:sldChg>
    </pc:docChg>
  </pc:docChgLst>
  <pc:docChgLst>
    <pc:chgData name="김윤성" userId="S::d011009@aivle.kt.co.kr::df379e4a-a548-4536-baf5-daa0bfc05124" providerId="AD" clId="Web-{DDCD7D7B-24E1-40E7-863D-386263F6F038}"/>
    <pc:docChg chg="modSld">
      <pc:chgData name="김윤성" userId="S::d011009@aivle.kt.co.kr::df379e4a-a548-4536-baf5-daa0bfc05124" providerId="AD" clId="Web-{DDCD7D7B-24E1-40E7-863D-386263F6F038}" dt="2022-01-12T06:45:59.463" v="9" actId="1076"/>
      <pc:docMkLst>
        <pc:docMk/>
      </pc:docMkLst>
      <pc:sldChg chg="modSp">
        <pc:chgData name="김윤성" userId="S::d011009@aivle.kt.co.kr::df379e4a-a548-4536-baf5-daa0bfc05124" providerId="AD" clId="Web-{DDCD7D7B-24E1-40E7-863D-386263F6F038}" dt="2022-01-12T06:45:43.010" v="5" actId="1076"/>
        <pc:sldMkLst>
          <pc:docMk/>
          <pc:sldMk cId="2282323652" sldId="267"/>
        </pc:sldMkLst>
        <pc:spChg chg="mod">
          <ac:chgData name="김윤성" userId="S::d011009@aivle.kt.co.kr::df379e4a-a548-4536-baf5-daa0bfc05124" providerId="AD" clId="Web-{DDCD7D7B-24E1-40E7-863D-386263F6F038}" dt="2022-01-12T06:45:21.650" v="2" actId="20577"/>
          <ac:spMkLst>
            <pc:docMk/>
            <pc:sldMk cId="2282323652" sldId="267"/>
            <ac:spMk id="5" creationId="{413489CF-FF8B-4BF1-9E28-D8FF77F9F8E9}"/>
          </ac:spMkLst>
        </pc:spChg>
        <pc:spChg chg="mod">
          <ac:chgData name="김윤성" userId="S::d011009@aivle.kt.co.kr::df379e4a-a548-4536-baf5-daa0bfc05124" providerId="AD" clId="Web-{DDCD7D7B-24E1-40E7-863D-386263F6F038}" dt="2022-01-12T06:45:31.041" v="3" actId="1076"/>
          <ac:spMkLst>
            <pc:docMk/>
            <pc:sldMk cId="2282323652" sldId="267"/>
            <ac:spMk id="27" creationId="{3A1AE13A-725A-4677-A4C6-133282523E75}"/>
          </ac:spMkLst>
        </pc:spChg>
        <pc:spChg chg="mod">
          <ac:chgData name="김윤성" userId="S::d011009@aivle.kt.co.kr::df379e4a-a548-4536-baf5-daa0bfc05124" providerId="AD" clId="Web-{DDCD7D7B-24E1-40E7-863D-386263F6F038}" dt="2022-01-12T06:45:36.400" v="4" actId="1076"/>
          <ac:spMkLst>
            <pc:docMk/>
            <pc:sldMk cId="2282323652" sldId="267"/>
            <ac:spMk id="28" creationId="{4FE2AFDC-03CB-429B-9F0F-B8E75134E62B}"/>
          </ac:spMkLst>
        </pc:spChg>
        <pc:spChg chg="mod">
          <ac:chgData name="김윤성" userId="S::d011009@aivle.kt.co.kr::df379e4a-a548-4536-baf5-daa0bfc05124" providerId="AD" clId="Web-{DDCD7D7B-24E1-40E7-863D-386263F6F038}" dt="2022-01-12T06:45:43.010" v="5" actId="1076"/>
          <ac:spMkLst>
            <pc:docMk/>
            <pc:sldMk cId="2282323652" sldId="267"/>
            <ac:spMk id="29" creationId="{B92B336F-AEC0-45ED-BEC9-FE4ABF03CB9D}"/>
          </ac:spMkLst>
        </pc:spChg>
      </pc:sldChg>
      <pc:sldChg chg="modSp">
        <pc:chgData name="김윤성" userId="S::d011009@aivle.kt.co.kr::df379e4a-a548-4536-baf5-daa0bfc05124" providerId="AD" clId="Web-{DDCD7D7B-24E1-40E7-863D-386263F6F038}" dt="2022-01-12T06:45:59.463" v="9" actId="1076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DDCD7D7B-24E1-40E7-863D-386263F6F038}" dt="2022-01-12T06:45:59.463" v="9" actId="1076"/>
          <ac:spMkLst>
            <pc:docMk/>
            <pc:sldMk cId="2868359380" sldId="271"/>
            <ac:spMk id="6" creationId="{86E27968-A78A-4482-AD5C-9E7973A1488B}"/>
          </ac:spMkLst>
        </pc:spChg>
        <pc:spChg chg="mod">
          <ac:chgData name="김윤성" userId="S::d011009@aivle.kt.co.kr::df379e4a-a548-4536-baf5-daa0bfc05124" providerId="AD" clId="Web-{DDCD7D7B-24E1-40E7-863D-386263F6F038}" dt="2022-01-12T06:45:54.713" v="8" actId="20577"/>
          <ac:spMkLst>
            <pc:docMk/>
            <pc:sldMk cId="2868359380" sldId="271"/>
            <ac:spMk id="22" creationId="{4778A330-5305-4325-84C7-C600379668BE}"/>
          </ac:spMkLst>
        </pc:spChg>
      </pc:sldChg>
    </pc:docChg>
  </pc:docChgLst>
  <pc:docChgLst>
    <pc:chgData name="김진휘" userId="S::d011012@aivle.kt.co.kr::e8f13a9b-e279-46d9-9a2c-11507701ddbd" providerId="AD" clId="Web-{E1F0DBEB-CCFF-4E11-B389-C979775E4F2D}"/>
    <pc:docChg chg="modSld">
      <pc:chgData name="김진휘" userId="S::d011012@aivle.kt.co.kr::e8f13a9b-e279-46d9-9a2c-11507701ddbd" providerId="AD" clId="Web-{E1F0DBEB-CCFF-4E11-B389-C979775E4F2D}" dt="2021-12-31T06:10:55.813" v="392" actId="1076"/>
      <pc:docMkLst>
        <pc:docMk/>
      </pc:docMkLst>
      <pc:sldChg chg="addSp delSp modSp">
        <pc:chgData name="김진휘" userId="S::d011012@aivle.kt.co.kr::e8f13a9b-e279-46d9-9a2c-11507701ddbd" providerId="AD" clId="Web-{E1F0DBEB-CCFF-4E11-B389-C979775E4F2D}" dt="2021-12-31T06:10:55.813" v="392" actId="1076"/>
        <pc:sldMkLst>
          <pc:docMk/>
          <pc:sldMk cId="900449328" sldId="259"/>
        </pc:sldMkLst>
        <pc:spChg chg="ord">
          <ac:chgData name="김진휘" userId="S::d011012@aivle.kt.co.kr::e8f13a9b-e279-46d9-9a2c-11507701ddbd" providerId="AD" clId="Web-{E1F0DBEB-CCFF-4E11-B389-C979775E4F2D}" dt="2021-12-31T05:56:30.401" v="0"/>
          <ac:spMkLst>
            <pc:docMk/>
            <pc:sldMk cId="900449328" sldId="259"/>
            <ac:spMk id="8" creationId="{913325EE-0851-4683-BD90-013CD09C4C0B}"/>
          </ac:spMkLst>
        </pc:spChg>
        <pc:spChg chg="ord">
          <ac:chgData name="김진휘" userId="S::d011012@aivle.kt.co.kr::e8f13a9b-e279-46d9-9a2c-11507701ddbd" providerId="AD" clId="Web-{E1F0DBEB-CCFF-4E11-B389-C979775E4F2D}" dt="2021-12-31T05:56:34.417" v="1"/>
          <ac:spMkLst>
            <pc:docMk/>
            <pc:sldMk cId="900449328" sldId="259"/>
            <ac:spMk id="9" creationId="{C18ECF98-FB1E-42A9-9C2B-E5153892F906}"/>
          </ac:spMkLst>
        </pc:spChg>
        <pc:spChg chg="mod">
          <ac:chgData name="김진휘" userId="S::d011012@aivle.kt.co.kr::e8f13a9b-e279-46d9-9a2c-11507701ddbd" providerId="AD" clId="Web-{E1F0DBEB-CCFF-4E11-B389-C979775E4F2D}" dt="2021-12-31T06:07:40.980" v="198" actId="20577"/>
          <ac:spMkLst>
            <pc:docMk/>
            <pc:sldMk cId="900449328" sldId="259"/>
            <ac:spMk id="10" creationId="{AC69D7F7-551B-43AB-9670-729FC83811D6}"/>
          </ac:spMkLst>
        </pc:spChg>
        <pc:spChg chg="del">
          <ac:chgData name="김진휘" userId="S::d011012@aivle.kt.co.kr::e8f13a9b-e279-46d9-9a2c-11507701ddbd" providerId="AD" clId="Web-{E1F0DBEB-CCFF-4E11-B389-C979775E4F2D}" dt="2021-12-31T05:57:35.996" v="18"/>
          <ac:spMkLst>
            <pc:docMk/>
            <pc:sldMk cId="900449328" sldId="259"/>
            <ac:spMk id="35" creationId="{03E05712-E5F1-4528-A690-D8828371FCB2}"/>
          </ac:spMkLst>
        </pc:spChg>
        <pc:spChg chg="del">
          <ac:chgData name="김진휘" userId="S::d011012@aivle.kt.co.kr::e8f13a9b-e279-46d9-9a2c-11507701ddbd" providerId="AD" clId="Web-{E1F0DBEB-CCFF-4E11-B389-C979775E4F2D}" dt="2021-12-31T05:57:26.918" v="12"/>
          <ac:spMkLst>
            <pc:docMk/>
            <pc:sldMk cId="900449328" sldId="259"/>
            <ac:spMk id="36" creationId="{1017596B-2252-4F64-9E2A-EA5CEDB21441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50.153" v="23"/>
          <ac:spMkLst>
            <pc:docMk/>
            <pc:sldMk cId="900449328" sldId="259"/>
            <ac:spMk id="37" creationId="{02BC8236-6CBB-4151-ABD5-572210D4ADA9}"/>
          </ac:spMkLst>
        </pc:spChg>
        <pc:spChg chg="mod">
          <ac:chgData name="김진휘" userId="S::d011012@aivle.kt.co.kr::e8f13a9b-e279-46d9-9a2c-11507701ddbd" providerId="AD" clId="Web-{E1F0DBEB-CCFF-4E11-B389-C979775E4F2D}" dt="2021-12-31T06:10:46.750" v="389" actId="20577"/>
          <ac:spMkLst>
            <pc:docMk/>
            <pc:sldMk cId="900449328" sldId="259"/>
            <ac:spMk id="38" creationId="{6D64F6A1-A70A-46DA-81FF-42C1478285A6}"/>
          </ac:spMkLst>
        </pc:spChg>
        <pc:spChg chg="del">
          <ac:chgData name="김진휘" userId="S::d011012@aivle.kt.co.kr::e8f13a9b-e279-46d9-9a2c-11507701ddbd" providerId="AD" clId="Web-{E1F0DBEB-CCFF-4E11-B389-C979775E4F2D}" dt="2021-12-31T05:57:46.809" v="21"/>
          <ac:spMkLst>
            <pc:docMk/>
            <pc:sldMk cId="900449328" sldId="259"/>
            <ac:spMk id="39" creationId="{01DCC226-72B1-4DDC-B846-C74403DFB6CD}"/>
          </ac:spMkLst>
        </pc:spChg>
        <pc:spChg chg="del">
          <ac:chgData name="김진휘" userId="S::d011012@aivle.kt.co.kr::e8f13a9b-e279-46d9-9a2c-11507701ddbd" providerId="AD" clId="Web-{E1F0DBEB-CCFF-4E11-B389-C979775E4F2D}" dt="2021-12-31T05:57:53.575" v="26"/>
          <ac:spMkLst>
            <pc:docMk/>
            <pc:sldMk cId="900449328" sldId="259"/>
            <ac:spMk id="40" creationId="{9D52AC3C-D979-4CC6-A251-6BD40FF903E4}"/>
          </ac:spMkLst>
        </pc:spChg>
        <pc:spChg chg="del">
          <ac:chgData name="김진휘" userId="S::d011012@aivle.kt.co.kr::e8f13a9b-e279-46d9-9a2c-11507701ddbd" providerId="AD" clId="Web-{E1F0DBEB-CCFF-4E11-B389-C979775E4F2D}" dt="2021-12-31T05:57:28.246" v="13"/>
          <ac:spMkLst>
            <pc:docMk/>
            <pc:sldMk cId="900449328" sldId="259"/>
            <ac:spMk id="41" creationId="{E3C7FCEA-E926-4011-9E97-1D1FECB291B0}"/>
          </ac:spMkLst>
        </pc:spChg>
        <pc:spChg chg="del">
          <ac:chgData name="김진휘" userId="S::d011012@aivle.kt.co.kr::e8f13a9b-e279-46d9-9a2c-11507701ddbd" providerId="AD" clId="Web-{E1F0DBEB-CCFF-4E11-B389-C979775E4F2D}" dt="2021-12-31T05:57:54.684" v="27"/>
          <ac:spMkLst>
            <pc:docMk/>
            <pc:sldMk cId="900449328" sldId="259"/>
            <ac:spMk id="42" creationId="{7521582D-ECC8-4037-BE75-65CEAA6708E8}"/>
          </ac:spMkLst>
        </pc:spChg>
        <pc:spChg chg="mod">
          <ac:chgData name="김진휘" userId="S::d011012@aivle.kt.co.kr::e8f13a9b-e279-46d9-9a2c-11507701ddbd" providerId="AD" clId="Web-{E1F0DBEB-CCFF-4E11-B389-C979775E4F2D}" dt="2021-12-31T06:08:21.419" v="214" actId="20577"/>
          <ac:spMkLst>
            <pc:docMk/>
            <pc:sldMk cId="900449328" sldId="259"/>
            <ac:spMk id="43" creationId="{CC245B61-E23D-476F-870A-FEB4148FEB2B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32.590" v="17"/>
          <ac:spMkLst>
            <pc:docMk/>
            <pc:sldMk cId="900449328" sldId="259"/>
            <ac:spMk id="44" creationId="{C986B908-FE32-4F94-B078-AF1A1AE7D600}"/>
          </ac:spMkLst>
        </pc:spChg>
        <pc:spChg chg="del">
          <ac:chgData name="김진휘" userId="S::d011012@aivle.kt.co.kr::e8f13a9b-e279-46d9-9a2c-11507701ddbd" providerId="AD" clId="Web-{E1F0DBEB-CCFF-4E11-B389-C979775E4F2D}" dt="2021-12-31T05:57:29.559" v="14"/>
          <ac:spMkLst>
            <pc:docMk/>
            <pc:sldMk cId="900449328" sldId="259"/>
            <ac:spMk id="45" creationId="{525D79CF-F61D-432E-896D-7E2DC33D60B4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57.809" v="29"/>
          <ac:spMkLst>
            <pc:docMk/>
            <pc:sldMk cId="900449328" sldId="259"/>
            <ac:spMk id="46" creationId="{2C5C2AE7-1B63-4C46-AFDB-CA5BCD1D1EF6}"/>
          </ac:spMkLst>
        </pc:spChg>
        <pc:spChg chg="del mod">
          <ac:chgData name="김진휘" userId="S::d011012@aivle.kt.co.kr::e8f13a9b-e279-46d9-9a2c-11507701ddbd" providerId="AD" clId="Web-{E1F0DBEB-CCFF-4E11-B389-C979775E4F2D}" dt="2021-12-31T05:56:56.105" v="10"/>
          <ac:spMkLst>
            <pc:docMk/>
            <pc:sldMk cId="900449328" sldId="259"/>
            <ac:spMk id="47" creationId="{6588F76B-07A6-4003-869B-7D3E5E65743D}"/>
          </ac:spMkLst>
        </pc:spChg>
        <pc:spChg chg="add mod">
          <ac:chgData name="김진휘" userId="S::d011012@aivle.kt.co.kr::e8f13a9b-e279-46d9-9a2c-11507701ddbd" providerId="AD" clId="Web-{E1F0DBEB-CCFF-4E11-B389-C979775E4F2D}" dt="2021-12-31T06:10:53.172" v="390" actId="1076"/>
          <ac:spMkLst>
            <pc:docMk/>
            <pc:sldMk cId="900449328" sldId="259"/>
            <ac:spMk id="48" creationId="{50B18F21-4F79-495B-A705-87FE9604C312}"/>
          </ac:spMkLst>
        </pc:spChg>
        <pc:spChg chg="add mod">
          <ac:chgData name="김진휘" userId="S::d011012@aivle.kt.co.kr::e8f13a9b-e279-46d9-9a2c-11507701ddbd" providerId="AD" clId="Web-{E1F0DBEB-CCFF-4E11-B389-C979775E4F2D}" dt="2021-12-31T06:07:50.371" v="201" actId="20577"/>
          <ac:spMkLst>
            <pc:docMk/>
            <pc:sldMk cId="900449328" sldId="259"/>
            <ac:spMk id="49" creationId="{22C389E7-9BB9-4D8A-BECA-4600D92DC3CF}"/>
          </ac:spMkLst>
        </pc:spChg>
        <pc:grpChg chg="add del mod">
          <ac:chgData name="김진휘" userId="S::d011012@aivle.kt.co.kr::e8f13a9b-e279-46d9-9a2c-11507701ddbd" providerId="AD" clId="Web-{E1F0DBEB-CCFF-4E11-B389-C979775E4F2D}" dt="2021-12-31T06:10:55.813" v="392" actId="1076"/>
          <ac:grpSpMkLst>
            <pc:docMk/>
            <pc:sldMk cId="900449328" sldId="259"/>
            <ac:grpSpMk id="2" creationId="{00000000-0000-0000-0000-000000000000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24.246" v="11"/>
          <ac:grpSpMkLst>
            <pc:docMk/>
            <pc:sldMk cId="900449328" sldId="259"/>
            <ac:grpSpMk id="26" creationId="{27018565-8850-4915-805F-C36698E0E65C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52.450" v="25"/>
          <ac:grpSpMkLst>
            <pc:docMk/>
            <pc:sldMk cId="900449328" sldId="259"/>
            <ac:grpSpMk id="29" creationId="{3CA704CA-9F5C-4020-A945-D117A8E8F563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51.497" v="24"/>
          <ac:grpSpMkLst>
            <pc:docMk/>
            <pc:sldMk cId="900449328" sldId="259"/>
            <ac:grpSpMk id="32" creationId="{05C880EC-9C30-421B-A758-EB9BD7987A29}"/>
          </ac:grpSpMkLst>
        </pc:grpChg>
        <pc:picChg chg="add del mod">
          <ac:chgData name="김진휘" userId="S::d011012@aivle.kt.co.kr::e8f13a9b-e279-46d9-9a2c-11507701ddbd" providerId="AD" clId="Web-{E1F0DBEB-CCFF-4E11-B389-C979775E4F2D}" dt="2021-12-31T05:56:43.026" v="4"/>
          <ac:picMkLst>
            <pc:docMk/>
            <pc:sldMk cId="900449328" sldId="259"/>
            <ac:picMk id="3" creationId="{BCF6C654-402D-4530-939C-1D1E9E0711A8}"/>
          </ac:picMkLst>
        </pc:picChg>
        <pc:picChg chg="add mod">
          <ac:chgData name="김진휘" userId="S::d011012@aivle.kt.co.kr::e8f13a9b-e279-46d9-9a2c-11507701ddbd" providerId="AD" clId="Web-{E1F0DBEB-CCFF-4E11-B389-C979775E4F2D}" dt="2021-12-31T06:02:03.940" v="70" actId="14100"/>
          <ac:picMkLst>
            <pc:docMk/>
            <pc:sldMk cId="900449328" sldId="259"/>
            <ac:picMk id="4" creationId="{674D7F3C-0050-4E37-97A1-63EA18F39160}"/>
          </ac:picMkLst>
        </pc:picChg>
        <pc:picChg chg="add del mod">
          <ac:chgData name="김진휘" userId="S::d011012@aivle.kt.co.kr::e8f13a9b-e279-46d9-9a2c-11507701ddbd" providerId="AD" clId="Web-{E1F0DBEB-CCFF-4E11-B389-C979775E4F2D}" dt="2021-12-31T06:03:45.646" v="73"/>
          <ac:picMkLst>
            <pc:docMk/>
            <pc:sldMk cId="900449328" sldId="259"/>
            <ac:picMk id="5" creationId="{A7764FDC-9E4C-499A-94E6-40ADD3D287A5}"/>
          </ac:picMkLst>
        </pc:picChg>
        <pc:picChg chg="add mod">
          <ac:chgData name="김진휘" userId="S::d011012@aivle.kt.co.kr::e8f13a9b-e279-46d9-9a2c-11507701ddbd" providerId="AD" clId="Web-{E1F0DBEB-CCFF-4E11-B389-C979775E4F2D}" dt="2021-12-31T06:04:20.710" v="80" actId="14100"/>
          <ac:picMkLst>
            <pc:docMk/>
            <pc:sldMk cId="900449328" sldId="259"/>
            <ac:picMk id="6" creationId="{6153691C-9899-4745-A506-BF158141876A}"/>
          </ac:picMkLst>
        </pc:picChg>
      </pc:sldChg>
    </pc:docChg>
  </pc:docChgLst>
  <pc:docChgLst>
    <pc:chgData name="서지선" userId="S::d011017@aivle.kt.co.kr::1d19be9b-82fe-41b8-9803-23bf064cd743" providerId="AD" clId="Web-{49D51E90-00D9-4CD0-93E5-34E99EDFAC5D}"/>
    <pc:docChg chg="addSld delSld modSld sldOrd">
      <pc:chgData name="서지선" userId="S::d011017@aivle.kt.co.kr::1d19be9b-82fe-41b8-9803-23bf064cd743" providerId="AD" clId="Web-{49D51E90-00D9-4CD0-93E5-34E99EDFAC5D}" dt="2021-12-31T06:24:57.472" v="456" actId="20577"/>
      <pc:docMkLst>
        <pc:docMk/>
      </pc:docMkLst>
      <pc:sldChg chg="addSp delSp modSp mod modClrScheme chgLayout">
        <pc:chgData name="서지선" userId="S::d011017@aivle.kt.co.kr::1d19be9b-82fe-41b8-9803-23bf064cd743" providerId="AD" clId="Web-{49D51E90-00D9-4CD0-93E5-34E99EDFAC5D}" dt="2021-12-31T06:15:30.565" v="327" actId="1076"/>
        <pc:sldMkLst>
          <pc:docMk/>
          <pc:sldMk cId="1562028685" sldId="257"/>
        </pc:sldMkLst>
        <pc:spChg chg="add del mod ord">
          <ac:chgData name="서지선" userId="S::d011017@aivle.kt.co.kr::1d19be9b-82fe-41b8-9803-23bf064cd743" providerId="AD" clId="Web-{49D51E90-00D9-4CD0-93E5-34E99EDFAC5D}" dt="2021-12-31T06:01:18.260" v="109"/>
          <ac:spMkLst>
            <pc:docMk/>
            <pc:sldMk cId="1562028685" sldId="257"/>
            <ac:spMk id="2" creationId="{613CE5AE-7754-4323-8525-3F3C13376016}"/>
          </ac:spMkLst>
        </pc:spChg>
        <pc:spChg chg="add del mod ord">
          <ac:chgData name="서지선" userId="S::d011017@aivle.kt.co.kr::1d19be9b-82fe-41b8-9803-23bf064cd743" providerId="AD" clId="Web-{49D51E90-00D9-4CD0-93E5-34E99EDFAC5D}" dt="2021-12-31T06:01:18.260" v="109"/>
          <ac:spMkLst>
            <pc:docMk/>
            <pc:sldMk cId="1562028685" sldId="257"/>
            <ac:spMk id="3" creationId="{B638F5F9-D4B8-428E-B9EA-63D2B457D9F6}"/>
          </ac:spMkLst>
        </pc:spChg>
        <pc:spChg chg="add del">
          <ac:chgData name="서지선" userId="S::d011017@aivle.kt.co.kr::1d19be9b-82fe-41b8-9803-23bf064cd743" providerId="AD" clId="Web-{49D51E90-00D9-4CD0-93E5-34E99EDFAC5D}" dt="2021-12-31T06:01:17.197" v="108"/>
          <ac:spMkLst>
            <pc:docMk/>
            <pc:sldMk cId="1562028685" sldId="257"/>
            <ac:spMk id="4" creationId="{A8CB379F-BAC5-4F8A-888D-6E6D2865CA7D}"/>
          </ac:spMkLst>
        </pc:spChg>
        <pc:spChg chg="add mod">
          <ac:chgData name="서지선" userId="S::d011017@aivle.kt.co.kr::1d19be9b-82fe-41b8-9803-23bf064cd743" providerId="AD" clId="Web-{49D51E90-00D9-4CD0-93E5-34E99EDFAC5D}" dt="2021-12-31T06:11:59.763" v="286" actId="20577"/>
          <ac:spMkLst>
            <pc:docMk/>
            <pc:sldMk cId="1562028685" sldId="257"/>
            <ac:spMk id="5" creationId="{34E08936-14A4-4EA2-9270-9DCE546D29EC}"/>
          </ac:spMkLst>
        </pc:spChg>
        <pc:spChg chg="add mod">
          <ac:chgData name="서지선" userId="S::d011017@aivle.kt.co.kr::1d19be9b-82fe-41b8-9803-23bf064cd743" providerId="AD" clId="Web-{49D51E90-00D9-4CD0-93E5-34E99EDFAC5D}" dt="2021-12-31T06:15:30.565" v="327" actId="1076"/>
          <ac:spMkLst>
            <pc:docMk/>
            <pc:sldMk cId="1562028685" sldId="257"/>
            <ac:spMk id="6" creationId="{488DF2A3-BC21-4724-BAB9-7F24CF24D16D}"/>
          </ac:spMkLst>
        </pc:spChg>
        <pc:spChg chg="add del mod">
          <ac:chgData name="서지선" userId="S::d011017@aivle.kt.co.kr::1d19be9b-82fe-41b8-9803-23bf064cd743" providerId="AD" clId="Web-{49D51E90-00D9-4CD0-93E5-34E99EDFAC5D}" dt="2021-12-31T06:11:36.496" v="280"/>
          <ac:spMkLst>
            <pc:docMk/>
            <pc:sldMk cId="1562028685" sldId="257"/>
            <ac:spMk id="7" creationId="{F958D4C5-5D00-4B8A-8248-F92AC7C419AD}"/>
          </ac:spMkLst>
        </pc:spChg>
        <pc:spChg chg="add mod">
          <ac:chgData name="서지선" userId="S::d011017@aivle.kt.co.kr::1d19be9b-82fe-41b8-9803-23bf064cd743" providerId="AD" clId="Web-{49D51E90-00D9-4CD0-93E5-34E99EDFAC5D}" dt="2021-12-31T06:14:44.736" v="324" actId="20577"/>
          <ac:spMkLst>
            <pc:docMk/>
            <pc:sldMk cId="1562028685" sldId="257"/>
            <ac:spMk id="8" creationId="{4EF87829-7085-488E-A522-9302F528C3F6}"/>
          </ac:spMkLst>
        </pc:spChg>
        <pc:spChg chg="mod">
          <ac:chgData name="서지선" userId="S::d011017@aivle.kt.co.kr::1d19be9b-82fe-41b8-9803-23bf064cd743" providerId="AD" clId="Web-{49D51E90-00D9-4CD0-93E5-34E99EDFAC5D}" dt="2021-12-31T06:11:07.105" v="262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addSp delSp">
        <pc:chgData name="서지선" userId="S::d011017@aivle.kt.co.kr::1d19be9b-82fe-41b8-9803-23bf064cd743" providerId="AD" clId="Web-{49D51E90-00D9-4CD0-93E5-34E99EDFAC5D}" dt="2021-12-31T05:53:17.387" v="3"/>
        <pc:sldMkLst>
          <pc:docMk/>
          <pc:sldMk cId="2352232796" sldId="260"/>
        </pc:sldMkLst>
        <pc:spChg chg="add del">
          <ac:chgData name="서지선" userId="S::d011017@aivle.kt.co.kr::1d19be9b-82fe-41b8-9803-23bf064cd743" providerId="AD" clId="Web-{49D51E90-00D9-4CD0-93E5-34E99EDFAC5D}" dt="2021-12-31T05:53:17.387" v="3"/>
          <ac:spMkLst>
            <pc:docMk/>
            <pc:sldMk cId="2352232796" sldId="260"/>
            <ac:spMk id="36" creationId="{0BF28575-566C-49DC-B50E-D136E8F16444}"/>
          </ac:spMkLst>
        </pc:spChg>
      </pc:sldChg>
      <pc:sldChg chg="addSp delSp modSp">
        <pc:chgData name="서지선" userId="S::d011017@aivle.kt.co.kr::1d19be9b-82fe-41b8-9803-23bf064cd743" providerId="AD" clId="Web-{49D51E90-00D9-4CD0-93E5-34E99EDFAC5D}" dt="2021-12-31T06:23:58.080" v="378"/>
        <pc:sldMkLst>
          <pc:docMk/>
          <pc:sldMk cId="2990753402" sldId="265"/>
        </pc:sldMkLst>
        <pc:spChg chg="add mod">
          <ac:chgData name="서지선" userId="S::d011017@aivle.kt.co.kr::1d19be9b-82fe-41b8-9803-23bf064cd743" providerId="AD" clId="Web-{49D51E90-00D9-4CD0-93E5-34E99EDFAC5D}" dt="2021-12-31T06:16:58.959" v="352" actId="1076"/>
          <ac:spMkLst>
            <pc:docMk/>
            <pc:sldMk cId="2990753402" sldId="265"/>
            <ac:spMk id="2" creationId="{A97DB59D-EB9C-4157-81A6-3D31538D3AEE}"/>
          </ac:spMkLst>
        </pc:spChg>
        <pc:spChg chg="del">
          <ac:chgData name="서지선" userId="S::d011017@aivle.kt.co.kr::1d19be9b-82fe-41b8-9803-23bf064cd743" providerId="AD" clId="Web-{49D51E90-00D9-4CD0-93E5-34E99EDFAC5D}" dt="2021-12-31T06:15:56.754" v="330"/>
          <ac:spMkLst>
            <pc:docMk/>
            <pc:sldMk cId="2990753402" sldId="265"/>
            <ac:spMk id="4" creationId="{F9A8D9AB-AF66-46F4-A6C2-A78262B6439C}"/>
          </ac:spMkLst>
        </pc:spChg>
        <pc:spChg chg="del mod">
          <ac:chgData name="서지선" userId="S::d011017@aivle.kt.co.kr::1d19be9b-82fe-41b8-9803-23bf064cd743" providerId="AD" clId="Web-{49D51E90-00D9-4CD0-93E5-34E99EDFAC5D}" dt="2021-12-31T06:23:58.080" v="378"/>
          <ac:spMkLst>
            <pc:docMk/>
            <pc:sldMk cId="2990753402" sldId="265"/>
            <ac:spMk id="10" creationId="{AC69D7F7-551B-43AB-9670-729FC83811D6}"/>
          </ac:spMkLst>
        </pc:spChg>
        <pc:picChg chg="add mod">
          <ac:chgData name="서지선" userId="S::d011017@aivle.kt.co.kr::1d19be9b-82fe-41b8-9803-23bf064cd743" providerId="AD" clId="Web-{49D51E90-00D9-4CD0-93E5-34E99EDFAC5D}" dt="2021-12-31T06:16:46.943" v="350" actId="1076"/>
          <ac:picMkLst>
            <pc:docMk/>
            <pc:sldMk cId="2990753402" sldId="265"/>
            <ac:picMk id="3" creationId="{C5356829-CB5D-4523-82C5-251118B521D7}"/>
          </ac:picMkLst>
        </pc:picChg>
      </pc:sldChg>
      <pc:sldChg chg="addSp delSp modSp add ord replId">
        <pc:chgData name="서지선" userId="S::d011017@aivle.kt.co.kr::1d19be9b-82fe-41b8-9803-23bf064cd743" providerId="AD" clId="Web-{49D51E90-00D9-4CD0-93E5-34E99EDFAC5D}" dt="2021-12-31T06:24:57.472" v="456" actId="20577"/>
        <pc:sldMkLst>
          <pc:docMk/>
          <pc:sldMk cId="539779090" sldId="266"/>
        </pc:sldMkLst>
        <pc:spChg chg="del">
          <ac:chgData name="서지선" userId="S::d011017@aivle.kt.co.kr::1d19be9b-82fe-41b8-9803-23bf064cd743" providerId="AD" clId="Web-{49D51E90-00D9-4CD0-93E5-34E99EDFAC5D}" dt="2021-12-31T05:53:35.028" v="5"/>
          <ac:spMkLst>
            <pc:docMk/>
            <pc:sldMk cId="539779090" sldId="266"/>
            <ac:spMk id="3" creationId="{00000000-0000-0000-0000-000000000000}"/>
          </ac:spMkLst>
        </pc:spChg>
        <pc:spChg chg="mod">
          <ac:chgData name="서지선" userId="S::d011017@aivle.kt.co.kr::1d19be9b-82fe-41b8-9803-23bf064cd743" providerId="AD" clId="Web-{49D51E90-00D9-4CD0-93E5-34E99EDFAC5D}" dt="2021-12-31T06:07:07.285" v="185" actId="20577"/>
          <ac:spMkLst>
            <pc:docMk/>
            <pc:sldMk cId="539779090" sldId="266"/>
            <ac:spMk id="10" creationId="{AC69D7F7-551B-43AB-9670-729FC83811D6}"/>
          </ac:spMkLst>
        </pc:spChg>
        <pc:spChg chg="del">
          <ac:chgData name="서지선" userId="S::d011017@aivle.kt.co.kr::1d19be9b-82fe-41b8-9803-23bf064cd743" providerId="AD" clId="Web-{49D51E90-00D9-4CD0-93E5-34E99EDFAC5D}" dt="2021-12-31T05:54:01.591" v="19"/>
          <ac:spMkLst>
            <pc:docMk/>
            <pc:sldMk cId="539779090" sldId="266"/>
            <ac:spMk id="48" creationId="{00000000-0000-0000-0000-000000000000}"/>
          </ac:spMkLst>
        </pc:spChg>
        <pc:spChg chg="mod">
          <ac:chgData name="서지선" userId="S::d011017@aivle.kt.co.kr::1d19be9b-82fe-41b8-9803-23bf064cd743" providerId="AD" clId="Web-{49D51E90-00D9-4CD0-93E5-34E99EDFAC5D}" dt="2021-12-31T06:24:57.472" v="456" actId="20577"/>
          <ac:spMkLst>
            <pc:docMk/>
            <pc:sldMk cId="539779090" sldId="266"/>
            <ac:spMk id="49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07.044" v="22"/>
          <ac:spMkLst>
            <pc:docMk/>
            <pc:sldMk cId="539779090" sldId="266"/>
            <ac:spMk id="50" creationId="{00000000-0000-0000-0000-000000000000}"/>
          </ac:spMkLst>
        </pc:spChg>
        <pc:spChg chg="topLvl">
          <ac:chgData name="서지선" userId="S::d011017@aivle.kt.co.kr::1d19be9b-82fe-41b8-9803-23bf064cd743" providerId="AD" clId="Web-{49D51E90-00D9-4CD0-93E5-34E99EDFAC5D}" dt="2021-12-31T05:53:43.403" v="8"/>
          <ac:spMkLst>
            <pc:docMk/>
            <pc:sldMk cId="539779090" sldId="266"/>
            <ac:spMk id="52" creationId="{00000000-0000-0000-0000-000000000000}"/>
          </ac:spMkLst>
        </pc:spChg>
        <pc:spChg chg="del topLvl">
          <ac:chgData name="서지선" userId="S::d011017@aivle.kt.co.kr::1d19be9b-82fe-41b8-9803-23bf064cd743" providerId="AD" clId="Web-{49D51E90-00D9-4CD0-93E5-34E99EDFAC5D}" dt="2021-12-31T05:53:43.403" v="8"/>
          <ac:spMkLst>
            <pc:docMk/>
            <pc:sldMk cId="539779090" sldId="266"/>
            <ac:spMk id="53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10.701" v="23"/>
          <ac:spMkLst>
            <pc:docMk/>
            <pc:sldMk cId="539779090" sldId="266"/>
            <ac:spMk id="65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6.966" v="15"/>
          <ac:spMkLst>
            <pc:docMk/>
            <pc:sldMk cId="539779090" sldId="266"/>
            <ac:spMk id="66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00.388" v="18"/>
          <ac:spMkLst>
            <pc:docMk/>
            <pc:sldMk cId="539779090" sldId="266"/>
            <ac:spMk id="67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8.919" v="17"/>
          <ac:spMkLst>
            <pc:docMk/>
            <pc:sldMk cId="539779090" sldId="266"/>
            <ac:spMk id="68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6.357" v="14"/>
          <ac:spMkLst>
            <pc:docMk/>
            <pc:sldMk cId="539779090" sldId="266"/>
            <ac:spMk id="72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37.106" v="6"/>
          <ac:spMkLst>
            <pc:docMk/>
            <pc:sldMk cId="539779090" sldId="266"/>
            <ac:spMk id="73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2.403" v="10"/>
          <ac:spMkLst>
            <pc:docMk/>
            <pc:sldMk cId="539779090" sldId="266"/>
            <ac:spMk id="74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1.278" v="9"/>
          <ac:spMkLst>
            <pc:docMk/>
            <pc:sldMk cId="539779090" sldId="266"/>
            <ac:spMk id="75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5.060" v="13"/>
          <ac:spMkLst>
            <pc:docMk/>
            <pc:sldMk cId="539779090" sldId="266"/>
            <ac:spMk id="76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4.247" v="12"/>
          <ac:spMkLst>
            <pc:docMk/>
            <pc:sldMk cId="539779090" sldId="266"/>
            <ac:spMk id="80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3.622" v="11"/>
          <ac:spMkLst>
            <pc:docMk/>
            <pc:sldMk cId="539779090" sldId="266"/>
            <ac:spMk id="81" creationId="{00000000-0000-0000-0000-000000000000}"/>
          </ac:spMkLst>
        </pc:spChg>
        <pc:grpChg chg="add del mod">
          <ac:chgData name="서지선" userId="S::d011017@aivle.kt.co.kr::1d19be9b-82fe-41b8-9803-23bf064cd743" providerId="AD" clId="Web-{49D51E90-00D9-4CD0-93E5-34E99EDFAC5D}" dt="2021-12-31T05:54:53.233" v="32" actId="1076"/>
          <ac:grpSpMkLst>
            <pc:docMk/>
            <pc:sldMk cId="539779090" sldId="266"/>
            <ac:grpSpMk id="2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3:43.403" v="8"/>
          <ac:grpSpMkLst>
            <pc:docMk/>
            <pc:sldMk cId="539779090" sldId="266"/>
            <ac:grpSpMk id="51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3:57.779" v="16"/>
          <ac:grpSpMkLst>
            <pc:docMk/>
            <pc:sldMk cId="539779090" sldId="266"/>
            <ac:grpSpMk id="69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5:25.125" v="60"/>
          <ac:grpSpMkLst>
            <pc:docMk/>
            <pc:sldMk cId="539779090" sldId="266"/>
            <ac:grpSpMk id="77" creationId="{00000000-0000-0000-0000-000000000000}"/>
          </ac:grpSpMkLst>
        </pc:grpChg>
        <pc:picChg chg="add mod">
          <ac:chgData name="서지선" userId="S::d011017@aivle.kt.co.kr::1d19be9b-82fe-41b8-9803-23bf064cd743" providerId="AD" clId="Web-{49D51E90-00D9-4CD0-93E5-34E99EDFAC5D}" dt="2021-12-31T05:54:48.374" v="31" actId="1076"/>
          <ac:picMkLst>
            <pc:docMk/>
            <pc:sldMk cId="539779090" sldId="266"/>
            <ac:picMk id="4" creationId="{C08E7CC9-134D-4D39-BD5A-034CA752A86C}"/>
          </ac:picMkLst>
        </pc:picChg>
      </pc:sldChg>
      <pc:sldChg chg="add del replId">
        <pc:chgData name="서지선" userId="S::d011017@aivle.kt.co.kr::1d19be9b-82fe-41b8-9803-23bf064cd743" providerId="AD" clId="Web-{49D51E90-00D9-4CD0-93E5-34E99EDFAC5D}" dt="2021-12-31T05:53:08.590" v="1"/>
        <pc:sldMkLst>
          <pc:docMk/>
          <pc:sldMk cId="3121938391" sldId="266"/>
        </pc:sldMkLst>
      </pc:sldChg>
      <pc:sldChg chg="add del replId">
        <pc:chgData name="서지선" userId="S::d011017@aivle.kt.co.kr::1d19be9b-82fe-41b8-9803-23bf064cd743" providerId="AD" clId="Web-{49D51E90-00D9-4CD0-93E5-34E99EDFAC5D}" dt="2021-12-31T06:08:09.990" v="187"/>
        <pc:sldMkLst>
          <pc:docMk/>
          <pc:sldMk cId="896332733" sldId="268"/>
        </pc:sldMkLst>
      </pc:sldChg>
    </pc:docChg>
  </pc:docChgLst>
  <pc:docChgLst>
    <pc:chgData name="김진휘" userId="S::d011012@aivle.kt.co.kr::e8f13a9b-e279-46d9-9a2c-11507701ddbd" providerId="AD" clId="Web-{C516D377-AAFF-4FDC-930D-74EF691EEB43}"/>
    <pc:docChg chg="addSld delSld modSld">
      <pc:chgData name="김진휘" userId="S::d011012@aivle.kt.co.kr::e8f13a9b-e279-46d9-9a2c-11507701ddbd" providerId="AD" clId="Web-{C516D377-AAFF-4FDC-930D-74EF691EEB43}" dt="2021-12-31T06:47:00.695" v="736" actId="1076"/>
      <pc:docMkLst>
        <pc:docMk/>
      </pc:docMkLst>
      <pc:sldChg chg="addSp delSp modSp">
        <pc:chgData name="김진휘" userId="S::d011012@aivle.kt.co.kr::e8f13a9b-e279-46d9-9a2c-11507701ddbd" providerId="AD" clId="Web-{C516D377-AAFF-4FDC-930D-74EF691EEB43}" dt="2021-12-31T06:34:44.818" v="579"/>
        <pc:sldMkLst>
          <pc:docMk/>
          <pc:sldMk cId="1562028685" sldId="257"/>
        </pc:sldMkLst>
        <pc:spChg chg="mod">
          <ac:chgData name="김진휘" userId="S::d011012@aivle.kt.co.kr::e8f13a9b-e279-46d9-9a2c-11507701ddbd" providerId="AD" clId="Web-{C516D377-AAFF-4FDC-930D-74EF691EEB43}" dt="2021-12-31T06:29:18.621" v="544" actId="14100"/>
          <ac:spMkLst>
            <pc:docMk/>
            <pc:sldMk cId="1562028685" sldId="257"/>
            <ac:spMk id="5" creationId="{34E08936-14A4-4EA2-9270-9DCE546D29EC}"/>
          </ac:spMkLst>
        </pc:spChg>
        <pc:spChg chg="mod">
          <ac:chgData name="김진휘" userId="S::d011012@aivle.kt.co.kr::e8f13a9b-e279-46d9-9a2c-11507701ddbd" providerId="AD" clId="Web-{C516D377-AAFF-4FDC-930D-74EF691EEB43}" dt="2021-12-31T06:30:06.810" v="554" actId="20577"/>
          <ac:spMkLst>
            <pc:docMk/>
            <pc:sldMk cId="1562028685" sldId="257"/>
            <ac:spMk id="6" creationId="{488DF2A3-BC21-4724-BAB9-7F24CF24D16D}"/>
          </ac:spMkLst>
        </pc:spChg>
        <pc:spChg chg="mod">
          <ac:chgData name="김진휘" userId="S::d011012@aivle.kt.co.kr::e8f13a9b-e279-46d9-9a2c-11507701ddbd" providerId="AD" clId="Web-{C516D377-AAFF-4FDC-930D-74EF691EEB43}" dt="2021-12-31T06:28:04.057" v="527" actId="20577"/>
          <ac:spMkLst>
            <pc:docMk/>
            <pc:sldMk cId="1562028685" sldId="257"/>
            <ac:spMk id="8" creationId="{4EF87829-7085-488E-A522-9302F528C3F6}"/>
          </ac:spMkLst>
        </pc:spChg>
        <pc:picChg chg="add">
          <ac:chgData name="김진휘" userId="S::d011012@aivle.kt.co.kr::e8f13a9b-e279-46d9-9a2c-11507701ddbd" providerId="AD" clId="Web-{C516D377-AAFF-4FDC-930D-74EF691EEB43}" dt="2021-12-31T06:34:23.458" v="576"/>
          <ac:picMkLst>
            <pc:docMk/>
            <pc:sldMk cId="1562028685" sldId="257"/>
            <ac:picMk id="2" creationId="{A0745817-D852-4EC0-BBBD-2C32CB53EBB7}"/>
          </ac:picMkLst>
        </pc:picChg>
        <pc:picChg chg="add del mod">
          <ac:chgData name="김진휘" userId="S::d011012@aivle.kt.co.kr::e8f13a9b-e279-46d9-9a2c-11507701ddbd" providerId="AD" clId="Web-{C516D377-AAFF-4FDC-930D-74EF691EEB43}" dt="2021-12-31T06:34:44.818" v="579"/>
          <ac:picMkLst>
            <pc:docMk/>
            <pc:sldMk cId="1562028685" sldId="257"/>
            <ac:picMk id="3" creationId="{B4A3B89A-4B51-49AE-8F97-4419B6B5FA1D}"/>
          </ac:picMkLst>
        </pc:picChg>
      </pc:sldChg>
      <pc:sldChg chg="modSp">
        <pc:chgData name="김진휘" userId="S::d011012@aivle.kt.co.kr::e8f13a9b-e279-46d9-9a2c-11507701ddbd" providerId="AD" clId="Web-{C516D377-AAFF-4FDC-930D-74EF691EEB43}" dt="2021-12-31T06:44:07.441" v="701" actId="20577"/>
        <pc:sldMkLst>
          <pc:docMk/>
          <pc:sldMk cId="2080820943" sldId="258"/>
        </pc:sldMkLst>
        <pc:spChg chg="mod">
          <ac:chgData name="김진휘" userId="S::d011012@aivle.kt.co.kr::e8f13a9b-e279-46d9-9a2c-11507701ddbd" providerId="AD" clId="Web-{C516D377-AAFF-4FDC-930D-74EF691EEB43}" dt="2021-12-31T06:44:07.441" v="701" actId="20577"/>
          <ac:spMkLst>
            <pc:docMk/>
            <pc:sldMk cId="2080820943" sldId="258"/>
            <ac:spMk id="10" creationId="{AC69D7F7-551B-43AB-9670-729FC83811D6}"/>
          </ac:spMkLst>
        </pc:spChg>
      </pc:sldChg>
      <pc:sldChg chg="addSp modSp">
        <pc:chgData name="김진휘" userId="S::d011012@aivle.kt.co.kr::e8f13a9b-e279-46d9-9a2c-11507701ddbd" providerId="AD" clId="Web-{C516D377-AAFF-4FDC-930D-74EF691EEB43}" dt="2021-12-31T06:47:00.695" v="736" actId="1076"/>
        <pc:sldMkLst>
          <pc:docMk/>
          <pc:sldMk cId="900449328" sldId="259"/>
        </pc:sldMkLst>
        <pc:spChg chg="add mod">
          <ac:chgData name="김진휘" userId="S::d011012@aivle.kt.co.kr::e8f13a9b-e279-46d9-9a2c-11507701ddbd" providerId="AD" clId="Web-{C516D377-AAFF-4FDC-930D-74EF691EEB43}" dt="2021-12-31T06:31:01.452" v="562" actId="1076"/>
          <ac:spMkLst>
            <pc:docMk/>
            <pc:sldMk cId="900449328" sldId="259"/>
            <ac:spMk id="3" creationId="{2B1D0304-D6A5-4B49-9B4F-72DD689D0828}"/>
          </ac:spMkLst>
        </pc:spChg>
        <pc:spChg chg="add mod">
          <ac:chgData name="김진휘" userId="S::d011012@aivle.kt.co.kr::e8f13a9b-e279-46d9-9a2c-11507701ddbd" providerId="AD" clId="Web-{C516D377-AAFF-4FDC-930D-74EF691EEB43}" dt="2021-12-31T06:30:57.343" v="561" actId="1076"/>
          <ac:spMkLst>
            <pc:docMk/>
            <pc:sldMk cId="900449328" sldId="259"/>
            <ac:spMk id="5" creationId="{2AED44D7-24D4-4C99-93FA-04F9FF49C478}"/>
          </ac:spMkLst>
        </pc:spChg>
        <pc:spChg chg="mod">
          <ac:chgData name="김진휘" userId="S::d011012@aivle.kt.co.kr::e8f13a9b-e279-46d9-9a2c-11507701ddbd" providerId="AD" clId="Web-{C516D377-AAFF-4FDC-930D-74EF691EEB43}" dt="2021-12-31T06:44:13.144" v="702" actId="20577"/>
          <ac:spMkLst>
            <pc:docMk/>
            <pc:sldMk cId="900449328" sldId="259"/>
            <ac:spMk id="10" creationId="{AC69D7F7-551B-43AB-9670-729FC83811D6}"/>
          </ac:spMkLst>
        </pc:spChg>
        <pc:spChg chg="add mod">
          <ac:chgData name="김진휘" userId="S::d011012@aivle.kt.co.kr::e8f13a9b-e279-46d9-9a2c-11507701ddbd" providerId="AD" clId="Web-{C516D377-AAFF-4FDC-930D-74EF691EEB43}" dt="2021-12-31T06:47:00.695" v="736" actId="1076"/>
          <ac:spMkLst>
            <pc:docMk/>
            <pc:sldMk cId="900449328" sldId="259"/>
            <ac:spMk id="13" creationId="{F656CE34-E780-4356-9019-F9F26B56F14E}"/>
          </ac:spMkLst>
        </pc:spChg>
        <pc:spChg chg="add mod">
          <ac:chgData name="김진휘" userId="S::d011012@aivle.kt.co.kr::e8f13a9b-e279-46d9-9a2c-11507701ddbd" providerId="AD" clId="Web-{C516D377-AAFF-4FDC-930D-74EF691EEB43}" dt="2021-12-31T06:42:52.955" v="693" actId="20577"/>
          <ac:spMkLst>
            <pc:docMk/>
            <pc:sldMk cId="900449328" sldId="259"/>
            <ac:spMk id="14" creationId="{342B8E3C-B8BF-42CA-8501-9BCDD5398C14}"/>
          </ac:spMkLst>
        </pc:spChg>
        <pc:spChg chg="add mod">
          <ac:chgData name="김진휘" userId="S::d011012@aivle.kt.co.kr::e8f13a9b-e279-46d9-9a2c-11507701ddbd" providerId="AD" clId="Web-{C516D377-AAFF-4FDC-930D-74EF691EEB43}" dt="2021-12-31T06:40:36.280" v="638" actId="20577"/>
          <ac:spMkLst>
            <pc:docMk/>
            <pc:sldMk cId="900449328" sldId="259"/>
            <ac:spMk id="25" creationId="{4DAEB534-3D5F-4342-B291-11A1DAE71AF6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02.143" v="695" actId="1076"/>
          <ac:spMkLst>
            <pc:docMk/>
            <pc:sldMk cId="900449328" sldId="259"/>
            <ac:spMk id="28" creationId="{F35417C8-985E-4AF0-9A21-74F0654DF0C3}"/>
          </ac:spMkLst>
        </pc:spChg>
        <pc:spChg chg="mod">
          <ac:chgData name="김진휘" userId="S::d011012@aivle.kt.co.kr::e8f13a9b-e279-46d9-9a2c-11507701ddbd" providerId="AD" clId="Web-{C516D377-AAFF-4FDC-930D-74EF691EEB43}" dt="2021-12-31T06:45:30.131" v="712" actId="1076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진휘" userId="S::d011012@aivle.kt.co.kr::e8f13a9b-e279-46d9-9a2c-11507701ddbd" providerId="AD" clId="Web-{C516D377-AAFF-4FDC-930D-74EF691EEB43}" dt="2021-12-31T06:46:39.492" v="734" actId="1076"/>
          <ac:spMkLst>
            <pc:docMk/>
            <pc:sldMk cId="900449328" sldId="259"/>
            <ac:spMk id="43" creationId="{CC245B61-E23D-476F-870A-FEB4148FEB2B}"/>
          </ac:spMkLst>
        </pc:spChg>
        <pc:spChg chg="mod">
          <ac:chgData name="김진휘" userId="S::d011012@aivle.kt.co.kr::e8f13a9b-e279-46d9-9a2c-11507701ddbd" providerId="AD" clId="Web-{C516D377-AAFF-4FDC-930D-74EF691EEB43}" dt="2021-12-31T06:45:53.897" v="730" actId="20577"/>
          <ac:spMkLst>
            <pc:docMk/>
            <pc:sldMk cId="900449328" sldId="259"/>
            <ac:spMk id="48" creationId="{50B18F21-4F79-495B-A705-87FE9604C312}"/>
          </ac:spMkLst>
        </pc:spChg>
        <pc:spChg chg="mod">
          <ac:chgData name="김진휘" userId="S::d011012@aivle.kt.co.kr::e8f13a9b-e279-46d9-9a2c-11507701ddbd" providerId="AD" clId="Web-{C516D377-AAFF-4FDC-930D-74EF691EEB43}" dt="2021-12-31T06:31:22.078" v="565" actId="20577"/>
          <ac:spMkLst>
            <pc:docMk/>
            <pc:sldMk cId="900449328" sldId="259"/>
            <ac:spMk id="49" creationId="{22C389E7-9BB9-4D8A-BECA-4600D92DC3CF}"/>
          </ac:spMkLst>
        </pc:spChg>
        <pc:picChg chg="mod">
          <ac:chgData name="김진휘" userId="S::d011012@aivle.kt.co.kr::e8f13a9b-e279-46d9-9a2c-11507701ddbd" providerId="AD" clId="Web-{C516D377-AAFF-4FDC-930D-74EF691EEB43}" dt="2021-12-31T06:46:42.226" v="735" actId="1076"/>
          <ac:picMkLst>
            <pc:docMk/>
            <pc:sldMk cId="900449328" sldId="259"/>
            <ac:picMk id="4" creationId="{674D7F3C-0050-4E37-97A1-63EA18F39160}"/>
          </ac:picMkLst>
        </pc:picChg>
      </pc:sldChg>
      <pc:sldChg chg="del">
        <pc:chgData name="김진휘" userId="S::d011012@aivle.kt.co.kr::e8f13a9b-e279-46d9-9a2c-11507701ddbd" providerId="AD" clId="Web-{C516D377-AAFF-4FDC-930D-74EF691EEB43}" dt="2021-12-31T06:27:40.302" v="523"/>
        <pc:sldMkLst>
          <pc:docMk/>
          <pc:sldMk cId="2352232796" sldId="260"/>
        </pc:sldMkLst>
      </pc:sldChg>
      <pc:sldChg chg="del">
        <pc:chgData name="김진휘" userId="S::d011012@aivle.kt.co.kr::e8f13a9b-e279-46d9-9a2c-11507701ddbd" providerId="AD" clId="Web-{C516D377-AAFF-4FDC-930D-74EF691EEB43}" dt="2021-12-31T06:27:34.677" v="522"/>
        <pc:sldMkLst>
          <pc:docMk/>
          <pc:sldMk cId="857501100" sldId="261"/>
        </pc:sldMkLst>
      </pc:sldChg>
      <pc:sldChg chg="del">
        <pc:chgData name="김진휘" userId="S::d011012@aivle.kt.co.kr::e8f13a9b-e279-46d9-9a2c-11507701ddbd" providerId="AD" clId="Web-{C516D377-AAFF-4FDC-930D-74EF691EEB43}" dt="2021-12-31T06:27:30.708" v="521"/>
        <pc:sldMkLst>
          <pc:docMk/>
          <pc:sldMk cId="3562075233" sldId="262"/>
        </pc:sldMkLst>
      </pc:sldChg>
      <pc:sldChg chg="del">
        <pc:chgData name="김진휘" userId="S::d011012@aivle.kt.co.kr::e8f13a9b-e279-46d9-9a2c-11507701ddbd" providerId="AD" clId="Web-{C516D377-AAFF-4FDC-930D-74EF691EEB43}" dt="2021-12-31T06:27:28.677" v="520"/>
        <pc:sldMkLst>
          <pc:docMk/>
          <pc:sldMk cId="1199408375" sldId="263"/>
        </pc:sldMkLst>
      </pc:sldChg>
      <pc:sldChg chg="del">
        <pc:chgData name="김진휘" userId="S::d011012@aivle.kt.co.kr::e8f13a9b-e279-46d9-9a2c-11507701ddbd" providerId="AD" clId="Web-{C516D377-AAFF-4FDC-930D-74EF691EEB43}" dt="2021-12-31T06:27:23.958" v="519"/>
        <pc:sldMkLst>
          <pc:docMk/>
          <pc:sldMk cId="2634119848" sldId="264"/>
        </pc:sldMkLst>
      </pc:sldChg>
      <pc:sldChg chg="modSp">
        <pc:chgData name="김진휘" userId="S::d011012@aivle.kt.co.kr::e8f13a9b-e279-46d9-9a2c-11507701ddbd" providerId="AD" clId="Web-{C516D377-AAFF-4FDC-930D-74EF691EEB43}" dt="2021-12-31T06:33:45.738" v="575" actId="20577"/>
        <pc:sldMkLst>
          <pc:docMk/>
          <pc:sldMk cId="2990753402" sldId="265"/>
        </pc:sldMkLst>
        <pc:spChg chg="mod">
          <ac:chgData name="김진휘" userId="S::d011012@aivle.kt.co.kr::e8f13a9b-e279-46d9-9a2c-11507701ddbd" providerId="AD" clId="Web-{C516D377-AAFF-4FDC-930D-74EF691EEB43}" dt="2021-12-31T06:33:45.738" v="575" actId="20577"/>
          <ac:spMkLst>
            <pc:docMk/>
            <pc:sldMk cId="2990753402" sldId="265"/>
            <ac:spMk id="2" creationId="{A97DB59D-EB9C-4157-81A6-3D31538D3AEE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33.317" v="706" actId="20577"/>
        <pc:sldMkLst>
          <pc:docMk/>
          <pc:sldMk cId="539779090" sldId="266"/>
        </pc:sldMkLst>
        <pc:spChg chg="mod">
          <ac:chgData name="김진휘" userId="S::d011012@aivle.kt.co.kr::e8f13a9b-e279-46d9-9a2c-11507701ddbd" providerId="AD" clId="Web-{C516D377-AAFF-4FDC-930D-74EF691EEB43}" dt="2021-12-31T06:44:33.317" v="706" actId="20577"/>
          <ac:spMkLst>
            <pc:docMk/>
            <pc:sldMk cId="539779090" sldId="266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19.113" v="703" actId="20577"/>
        <pc:sldMkLst>
          <pc:docMk/>
          <pc:sldMk cId="2282323652" sldId="267"/>
        </pc:sldMkLst>
        <pc:spChg chg="mod">
          <ac:chgData name="김진휘" userId="S::d011012@aivle.kt.co.kr::e8f13a9b-e279-46d9-9a2c-11507701ddbd" providerId="AD" clId="Web-{C516D377-AAFF-4FDC-930D-74EF691EEB43}" dt="2021-12-31T06:44:19.113" v="703" actId="20577"/>
          <ac:spMkLst>
            <pc:docMk/>
            <pc:sldMk cId="2282323652" sldId="267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41.301" v="707" actId="20577"/>
        <pc:sldMkLst>
          <pc:docMk/>
          <pc:sldMk cId="3155621124" sldId="268"/>
        </pc:sldMkLst>
        <pc:spChg chg="mod">
          <ac:chgData name="김진휘" userId="S::d011012@aivle.kt.co.kr::e8f13a9b-e279-46d9-9a2c-11507701ddbd" providerId="AD" clId="Web-{C516D377-AAFF-4FDC-930D-74EF691EEB43}" dt="2021-12-31T06:44:41.301" v="707" actId="20577"/>
          <ac:spMkLst>
            <pc:docMk/>
            <pc:sldMk cId="3155621124" sldId="268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26.676" v="704" actId="20577"/>
        <pc:sldMkLst>
          <pc:docMk/>
          <pc:sldMk cId="2212919120" sldId="269"/>
        </pc:sldMkLst>
        <pc:spChg chg="mod">
          <ac:chgData name="김진휘" userId="S::d011012@aivle.kt.co.kr::e8f13a9b-e279-46d9-9a2c-11507701ddbd" providerId="AD" clId="Web-{C516D377-AAFF-4FDC-930D-74EF691EEB43}" dt="2021-12-31T06:44:26.676" v="704" actId="20577"/>
          <ac:spMkLst>
            <pc:docMk/>
            <pc:sldMk cId="2212919120" sldId="269"/>
            <ac:spMk id="10" creationId="{AC69D7F7-551B-43AB-9670-729FC83811D6}"/>
          </ac:spMkLst>
        </pc:spChg>
      </pc:sldChg>
      <pc:sldChg chg="addSp delSp modSp add replId">
        <pc:chgData name="김진휘" userId="S::d011012@aivle.kt.co.kr::e8f13a9b-e279-46d9-9a2c-11507701ddbd" providerId="AD" clId="Web-{C516D377-AAFF-4FDC-930D-74EF691EEB43}" dt="2021-12-31T06:46:06.288" v="733" actId="1076"/>
        <pc:sldMkLst>
          <pc:docMk/>
          <pc:sldMk cId="2605018324" sldId="270"/>
        </pc:sldMkLst>
        <pc:spChg chg="mod">
          <ac:chgData name="김진휘" userId="S::d011012@aivle.kt.co.kr::e8f13a9b-e279-46d9-9a2c-11507701ddbd" providerId="AD" clId="Web-{C516D377-AAFF-4FDC-930D-74EF691EEB43}" dt="2021-12-31T06:34:52.318" v="580" actId="20577"/>
          <ac:spMkLst>
            <pc:docMk/>
            <pc:sldMk cId="2605018324" sldId="270"/>
            <ac:spMk id="10" creationId="{AC69D7F7-551B-43AB-9670-729FC83811D6}"/>
          </ac:spMkLst>
        </pc:spChg>
        <pc:spChg chg="add mod">
          <ac:chgData name="김진휘" userId="S::d011012@aivle.kt.co.kr::e8f13a9b-e279-46d9-9a2c-11507701ddbd" providerId="AD" clId="Web-{C516D377-AAFF-4FDC-930D-74EF691EEB43}" dt="2021-12-31T06:30:34.264" v="556" actId="1076"/>
          <ac:spMkLst>
            <pc:docMk/>
            <pc:sldMk cId="2605018324" sldId="270"/>
            <ac:spMk id="13" creationId="{BCBA3246-C644-4816-B198-F41727FDC5D3}"/>
          </ac:spMkLst>
        </pc:spChg>
        <pc:spChg chg="add mod">
          <ac:chgData name="김진휘" userId="S::d011012@aivle.kt.co.kr::e8f13a9b-e279-46d9-9a2c-11507701ddbd" providerId="AD" clId="Web-{C516D377-AAFF-4FDC-930D-74EF691EEB43}" dt="2021-12-31T06:39:49.356" v="618" actId="1076"/>
          <ac:spMkLst>
            <pc:docMk/>
            <pc:sldMk cId="2605018324" sldId="270"/>
            <ac:spMk id="14" creationId="{B93C2CE5-1D53-4A82-936C-8B277A4C4188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18.409" v="696" actId="1076"/>
          <ac:spMkLst>
            <pc:docMk/>
            <pc:sldMk cId="2605018324" sldId="270"/>
            <ac:spMk id="19" creationId="{51320DBE-FFD9-4F64-AD90-D140C0A478D8}"/>
          </ac:spMkLst>
        </pc:spChg>
        <pc:spChg chg="add mod">
          <ac:chgData name="김진휘" userId="S::d011012@aivle.kt.co.kr::e8f13a9b-e279-46d9-9a2c-11507701ddbd" providerId="AD" clId="Web-{C516D377-AAFF-4FDC-930D-74EF691EEB43}" dt="2021-12-31T06:22:48.342" v="296" actId="1076"/>
          <ac:spMkLst>
            <pc:docMk/>
            <pc:sldMk cId="2605018324" sldId="270"/>
            <ac:spMk id="21" creationId="{6E163124-A38E-4F9E-8D73-7664B5EEC56A}"/>
          </ac:spMkLst>
        </pc:spChg>
        <pc:spChg chg="add mod">
          <ac:chgData name="김진휘" userId="S::d011012@aivle.kt.co.kr::e8f13a9b-e279-46d9-9a2c-11507701ddbd" providerId="AD" clId="Web-{C516D377-AAFF-4FDC-930D-74EF691EEB43}" dt="2021-12-31T06:39:40.966" v="617" actId="20577"/>
          <ac:spMkLst>
            <pc:docMk/>
            <pc:sldMk cId="2605018324" sldId="270"/>
            <ac:spMk id="25" creationId="{9E22B681-86BB-40E7-A0CD-9CE50F411C0E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25.034" v="698" actId="1076"/>
          <ac:spMkLst>
            <pc:docMk/>
            <pc:sldMk cId="2605018324" sldId="270"/>
            <ac:spMk id="27" creationId="{0A0AB951-F0FE-468B-96E6-5710D6BC129B}"/>
          </ac:spMkLst>
        </pc:spChg>
        <pc:spChg chg="del mod">
          <ac:chgData name="김진휘" userId="S::d011012@aivle.kt.co.kr::e8f13a9b-e279-46d9-9a2c-11507701ddbd" providerId="AD" clId="Web-{C516D377-AAFF-4FDC-930D-74EF691EEB43}" dt="2021-12-31T06:21:53.591" v="279"/>
          <ac:spMkLst>
            <pc:docMk/>
            <pc:sldMk cId="2605018324" sldId="270"/>
            <ac:spMk id="38" creationId="{6D64F6A1-A70A-46DA-81FF-42C1478285A6}"/>
          </ac:spMkLst>
        </pc:spChg>
        <pc:spChg chg="del mod">
          <ac:chgData name="김진휘" userId="S::d011012@aivle.kt.co.kr::e8f13a9b-e279-46d9-9a2c-11507701ddbd" providerId="AD" clId="Web-{C516D377-AAFF-4FDC-930D-74EF691EEB43}" dt="2021-12-31T06:22:08.497" v="283"/>
          <ac:spMkLst>
            <pc:docMk/>
            <pc:sldMk cId="2605018324" sldId="270"/>
            <ac:spMk id="43" creationId="{CC245B61-E23D-476F-870A-FEB4148FEB2B}"/>
          </ac:spMkLst>
        </pc:spChg>
        <pc:spChg chg="mod">
          <ac:chgData name="김진휘" userId="S::d011012@aivle.kt.co.kr::e8f13a9b-e279-46d9-9a2c-11507701ddbd" providerId="AD" clId="Web-{C516D377-AAFF-4FDC-930D-74EF691EEB43}" dt="2021-12-31T06:46:06.288" v="733" actId="1076"/>
          <ac:spMkLst>
            <pc:docMk/>
            <pc:sldMk cId="2605018324" sldId="270"/>
            <ac:spMk id="48" creationId="{50B18F21-4F79-495B-A705-87FE9604C312}"/>
          </ac:spMkLst>
        </pc:spChg>
        <pc:spChg chg="mod">
          <ac:chgData name="김진휘" userId="S::d011012@aivle.kt.co.kr::e8f13a9b-e279-46d9-9a2c-11507701ddbd" providerId="AD" clId="Web-{C516D377-AAFF-4FDC-930D-74EF691EEB43}" dt="2021-12-31T06:22:43.123" v="295" actId="20577"/>
          <ac:spMkLst>
            <pc:docMk/>
            <pc:sldMk cId="2605018324" sldId="270"/>
            <ac:spMk id="49" creationId="{22C389E7-9BB9-4D8A-BECA-4600D92DC3CF}"/>
          </ac:spMkLst>
        </pc:spChg>
        <pc:grpChg chg="mod">
          <ac:chgData name="김진휘" userId="S::d011012@aivle.kt.co.kr::e8f13a9b-e279-46d9-9a2c-11507701ddbd" providerId="AD" clId="Web-{C516D377-AAFF-4FDC-930D-74EF691EEB43}" dt="2021-12-31T06:23:30.187" v="307" actId="1076"/>
          <ac:grpSpMkLst>
            <pc:docMk/>
            <pc:sldMk cId="2605018324" sldId="270"/>
            <ac:grpSpMk id="2" creationId="{00000000-0000-0000-0000-000000000000}"/>
          </ac:grpSpMkLst>
        </pc:grpChg>
        <pc:picChg chg="add mod">
          <ac:chgData name="김진휘" userId="S::d011012@aivle.kt.co.kr::e8f13a9b-e279-46d9-9a2c-11507701ddbd" providerId="AD" clId="Web-{C516D377-AAFF-4FDC-930D-74EF691EEB43}" dt="2021-12-31T06:23:12.999" v="302" actId="1076"/>
          <ac:picMkLst>
            <pc:docMk/>
            <pc:sldMk cId="2605018324" sldId="270"/>
            <ac:picMk id="3" creationId="{5E15DB10-E4E5-4A26-A55F-407D064B3F87}"/>
          </ac:picMkLst>
        </pc:picChg>
        <pc:picChg chg="del">
          <ac:chgData name="김진휘" userId="S::d011012@aivle.kt.co.kr::e8f13a9b-e279-46d9-9a2c-11507701ddbd" providerId="AD" clId="Web-{C516D377-AAFF-4FDC-930D-74EF691EEB43}" dt="2021-12-31T06:19:01.930" v="251"/>
          <ac:picMkLst>
            <pc:docMk/>
            <pc:sldMk cId="2605018324" sldId="270"/>
            <ac:picMk id="4" creationId="{674D7F3C-0050-4E37-97A1-63EA18F39160}"/>
          </ac:picMkLst>
        </pc:picChg>
        <pc:picChg chg="add mod">
          <ac:chgData name="김진휘" userId="S::d011012@aivle.kt.co.kr::e8f13a9b-e279-46d9-9a2c-11507701ddbd" providerId="AD" clId="Web-{C516D377-AAFF-4FDC-930D-74EF691EEB43}" dt="2021-12-31T06:23:26.890" v="305" actId="14100"/>
          <ac:picMkLst>
            <pc:docMk/>
            <pc:sldMk cId="2605018324" sldId="270"/>
            <ac:picMk id="5" creationId="{F629096C-2D06-4BF9-8E5A-37EDCCFF7939}"/>
          </ac:picMkLst>
        </pc:picChg>
        <pc:picChg chg="del">
          <ac:chgData name="김진휘" userId="S::d011012@aivle.kt.co.kr::e8f13a9b-e279-46d9-9a2c-11507701ddbd" providerId="AD" clId="Web-{C516D377-AAFF-4FDC-930D-74EF691EEB43}" dt="2021-12-31T06:19:00.258" v="250"/>
          <ac:picMkLst>
            <pc:docMk/>
            <pc:sldMk cId="2605018324" sldId="270"/>
            <ac:picMk id="6" creationId="{6153691C-9899-4745-A506-BF158141876A}"/>
          </ac:picMkLst>
        </pc:picChg>
      </pc:sldChg>
      <pc:sldChg chg="modSp">
        <pc:chgData name="김진휘" userId="S::d011012@aivle.kt.co.kr::e8f13a9b-e279-46d9-9a2c-11507701ddbd" providerId="AD" clId="Web-{C516D377-AAFF-4FDC-930D-74EF691EEB43}" dt="2021-12-31T06:44:02.535" v="700" actId="20577"/>
        <pc:sldMkLst>
          <pc:docMk/>
          <pc:sldMk cId="2868359380" sldId="271"/>
        </pc:sldMkLst>
        <pc:spChg chg="mod">
          <ac:chgData name="김진휘" userId="S::d011012@aivle.kt.co.kr::e8f13a9b-e279-46d9-9a2c-11507701ddbd" providerId="AD" clId="Web-{C516D377-AAFF-4FDC-930D-74EF691EEB43}" dt="2021-12-31T06:44:02.535" v="700" actId="20577"/>
          <ac:spMkLst>
            <pc:docMk/>
            <pc:sldMk cId="2868359380" sldId="271"/>
            <ac:spMk id="10" creationId="{AC69D7F7-551B-43AB-9670-729FC83811D6}"/>
          </ac:spMkLst>
        </pc:spChg>
      </pc:sldChg>
    </pc:docChg>
  </pc:docChgLst>
  <pc:docChgLst>
    <pc:chgData name="김진휘" userId="S::d011012@aivle.kt.co.kr::e8f13a9b-e279-46d9-9a2c-11507701ddbd" providerId="AD" clId="Web-{86EE7DD3-87B1-46BD-8AAC-AC9F73C4B043}"/>
    <pc:docChg chg="delSld modSld">
      <pc:chgData name="김진휘" userId="S::d011012@aivle.kt.co.kr::e8f13a9b-e279-46d9-9a2c-11507701ddbd" providerId="AD" clId="Web-{86EE7DD3-87B1-46BD-8AAC-AC9F73C4B043}" dt="2022-01-12T03:29:40.072" v="76"/>
      <pc:docMkLst>
        <pc:docMk/>
      </pc:docMkLst>
      <pc:sldChg chg="addSp modSp">
        <pc:chgData name="김진휘" userId="S::d011012@aivle.kt.co.kr::e8f13a9b-e279-46d9-9a2c-11507701ddbd" providerId="AD" clId="Web-{86EE7DD3-87B1-46BD-8AAC-AC9F73C4B043}" dt="2022-01-12T03:28:51.243" v="66" actId="20577"/>
        <pc:sldMkLst>
          <pc:docMk/>
          <pc:sldMk cId="1562028685" sldId="257"/>
        </pc:sldMkLst>
        <pc:spChg chg="add mod">
          <ac:chgData name="김진휘" userId="S::d011012@aivle.kt.co.kr::e8f13a9b-e279-46d9-9a2c-11507701ddbd" providerId="AD" clId="Web-{86EE7DD3-87B1-46BD-8AAC-AC9F73C4B043}" dt="2022-01-12T03:28:51.243" v="66" actId="20577"/>
          <ac:spMkLst>
            <pc:docMk/>
            <pc:sldMk cId="1562028685" sldId="257"/>
            <ac:spMk id="3" creationId="{C3FB58D7-FCFA-4631-B725-0032985B6E23}"/>
          </ac:spMkLst>
        </pc:spChg>
        <pc:spChg chg="mod">
          <ac:chgData name="김진휘" userId="S::d011012@aivle.kt.co.kr::e8f13a9b-e279-46d9-9a2c-11507701ddbd" providerId="AD" clId="Web-{86EE7DD3-87B1-46BD-8AAC-AC9F73C4B043}" dt="2022-01-12T03:28:47.180" v="65" actId="1076"/>
          <ac:spMkLst>
            <pc:docMk/>
            <pc:sldMk cId="1562028685" sldId="257"/>
            <ac:spMk id="5" creationId="{34E08936-14A4-4EA2-9270-9DCE546D29EC}"/>
          </ac:spMkLst>
        </pc:spChg>
        <pc:spChg chg="mod">
          <ac:chgData name="김진휘" userId="S::d011012@aivle.kt.co.kr::e8f13a9b-e279-46d9-9a2c-11507701ddbd" providerId="AD" clId="Web-{86EE7DD3-87B1-46BD-8AAC-AC9F73C4B043}" dt="2022-01-12T03:28:20.898" v="56" actId="1076"/>
          <ac:spMkLst>
            <pc:docMk/>
            <pc:sldMk cId="1562028685" sldId="257"/>
            <ac:spMk id="6" creationId="{488DF2A3-BC21-4724-BAB9-7F24CF24D16D}"/>
          </ac:spMkLst>
        </pc:spChg>
        <pc:spChg chg="mod">
          <ac:chgData name="김진휘" userId="S::d011012@aivle.kt.co.kr::e8f13a9b-e279-46d9-9a2c-11507701ddbd" providerId="AD" clId="Web-{86EE7DD3-87B1-46BD-8AAC-AC9F73C4B043}" dt="2022-01-12T03:28:28.023" v="57" actId="20577"/>
          <ac:spMkLst>
            <pc:docMk/>
            <pc:sldMk cId="1562028685" sldId="257"/>
            <ac:spMk id="10" creationId="{AC69D7F7-551B-43AB-9670-729FC83811D6}"/>
          </ac:spMkLst>
        </pc:spChg>
        <pc:picChg chg="mod">
          <ac:chgData name="김진휘" userId="S::d011012@aivle.kt.co.kr::e8f13a9b-e279-46d9-9a2c-11507701ddbd" providerId="AD" clId="Web-{86EE7DD3-87B1-46BD-8AAC-AC9F73C4B043}" dt="2022-01-12T03:26:10.144" v="34" actId="1076"/>
          <ac:picMkLst>
            <pc:docMk/>
            <pc:sldMk cId="1562028685" sldId="257"/>
            <ac:picMk id="2" creationId="{A0745817-D852-4EC0-BBBD-2C32CB53EBB7}"/>
          </ac:picMkLst>
        </pc:picChg>
      </pc:sldChg>
      <pc:sldChg chg="delSp modSp del">
        <pc:chgData name="김진휘" userId="S::d011012@aivle.kt.co.kr::e8f13a9b-e279-46d9-9a2c-11507701ddbd" providerId="AD" clId="Web-{86EE7DD3-87B1-46BD-8AAC-AC9F73C4B043}" dt="2022-01-12T03:29:40.072" v="76"/>
        <pc:sldMkLst>
          <pc:docMk/>
          <pc:sldMk cId="2080820943" sldId="258"/>
        </pc:sldMkLst>
        <pc:spChg chg="mod">
          <ac:chgData name="김진휘" userId="S::d011012@aivle.kt.co.kr::e8f13a9b-e279-46d9-9a2c-11507701ddbd" providerId="AD" clId="Web-{86EE7DD3-87B1-46BD-8AAC-AC9F73C4B043}" dt="2022-01-12T03:26:46.989" v="42" actId="1076"/>
          <ac:spMkLst>
            <pc:docMk/>
            <pc:sldMk cId="2080820943" sldId="258"/>
            <ac:spMk id="10" creationId="{AC69D7F7-551B-43AB-9670-729FC83811D6}"/>
          </ac:spMkLst>
        </pc:spChg>
        <pc:spChg chg="mod">
          <ac:chgData name="김진휘" userId="S::d011012@aivle.kt.co.kr::e8f13a9b-e279-46d9-9a2c-11507701ddbd" providerId="AD" clId="Web-{86EE7DD3-87B1-46BD-8AAC-AC9F73C4B043}" dt="2022-01-12T03:26:36.926" v="39"/>
          <ac:spMkLst>
            <pc:docMk/>
            <pc:sldMk cId="2080820943" sldId="258"/>
            <ac:spMk id="14" creationId="{00000000-0000-0000-0000-000000000000}"/>
          </ac:spMkLst>
        </pc:spChg>
        <pc:grpChg chg="del">
          <ac:chgData name="김진휘" userId="S::d011012@aivle.kt.co.kr::e8f13a9b-e279-46d9-9a2c-11507701ddbd" providerId="AD" clId="Web-{86EE7DD3-87B1-46BD-8AAC-AC9F73C4B043}" dt="2022-01-12T03:26:21.129" v="36"/>
          <ac:grpSpMkLst>
            <pc:docMk/>
            <pc:sldMk cId="2080820943" sldId="258"/>
            <ac:grpSpMk id="2" creationId="{00000000-0000-0000-0000-000000000000}"/>
          </ac:grpSpMkLst>
        </pc:grpChg>
      </pc:sldChg>
      <pc:sldChg chg="modSp">
        <pc:chgData name="김진휘" userId="S::d011012@aivle.kt.co.kr::e8f13a9b-e279-46d9-9a2c-11507701ddbd" providerId="AD" clId="Web-{86EE7DD3-87B1-46BD-8AAC-AC9F73C4B043}" dt="2022-01-12T03:29:26.556" v="75" actId="20577"/>
        <pc:sldMkLst>
          <pc:docMk/>
          <pc:sldMk cId="2990753402" sldId="265"/>
        </pc:sldMkLst>
        <pc:spChg chg="mod">
          <ac:chgData name="김진휘" userId="S::d011012@aivle.kt.co.kr::e8f13a9b-e279-46d9-9a2c-11507701ddbd" providerId="AD" clId="Web-{86EE7DD3-87B1-46BD-8AAC-AC9F73C4B043}" dt="2022-01-12T03:29:26.556" v="75" actId="20577"/>
          <ac:spMkLst>
            <pc:docMk/>
            <pc:sldMk cId="2990753402" sldId="265"/>
            <ac:spMk id="2" creationId="{A97DB59D-EB9C-4157-81A6-3D31538D3AEE}"/>
          </ac:spMkLst>
        </pc:spChg>
        <pc:picChg chg="mod">
          <ac:chgData name="김진휘" userId="S::d011012@aivle.kt.co.kr::e8f13a9b-e279-46d9-9a2c-11507701ddbd" providerId="AD" clId="Web-{86EE7DD3-87B1-46BD-8AAC-AC9F73C4B043}" dt="2022-01-12T03:26:15.020" v="35" actId="1076"/>
          <ac:picMkLst>
            <pc:docMk/>
            <pc:sldMk cId="2990753402" sldId="265"/>
            <ac:picMk id="3" creationId="{C5356829-CB5D-4523-82C5-251118B521D7}"/>
          </ac:picMkLst>
        </pc:picChg>
      </pc:sldChg>
      <pc:sldChg chg="del">
        <pc:chgData name="김진휘" userId="S::d011012@aivle.kt.co.kr::e8f13a9b-e279-46d9-9a2c-11507701ddbd" providerId="AD" clId="Web-{86EE7DD3-87B1-46BD-8AAC-AC9F73C4B043}" dt="2022-01-12T03:28:08.085" v="54"/>
        <pc:sldMkLst>
          <pc:docMk/>
          <pc:sldMk cId="2212919120" sldId="269"/>
        </pc:sldMkLst>
      </pc:sldChg>
      <pc:sldChg chg="del">
        <pc:chgData name="김진휘" userId="S::d011012@aivle.kt.co.kr::e8f13a9b-e279-46d9-9a2c-11507701ddbd" providerId="AD" clId="Web-{86EE7DD3-87B1-46BD-8AAC-AC9F73C4B043}" dt="2022-01-12T03:28:09.789" v="55"/>
        <pc:sldMkLst>
          <pc:docMk/>
          <pc:sldMk cId="1755216772" sldId="272"/>
        </pc:sldMkLst>
      </pc:sldChg>
    </pc:docChg>
  </pc:docChgLst>
  <pc:docChgLst>
    <pc:chgData name="김도현" userId="S::d011005@aivle.kt.co.kr::88f86ec0-3245-44af-bfab-0b21433452b5" providerId="AD" clId="Web-{42A4993B-F867-4871-AD21-3A4EA0B37B29}"/>
    <pc:docChg chg="modSld">
      <pc:chgData name="김도현" userId="S::d011005@aivle.kt.co.kr::88f86ec0-3245-44af-bfab-0b21433452b5" providerId="AD" clId="Web-{42A4993B-F867-4871-AD21-3A4EA0B37B29}" dt="2021-12-31T05:29:22.974" v="29" actId="20577"/>
      <pc:docMkLst>
        <pc:docMk/>
      </pc:docMkLst>
      <pc:sldChg chg="modSp">
        <pc:chgData name="김도현" userId="S::d011005@aivle.kt.co.kr::88f86ec0-3245-44af-bfab-0b21433452b5" providerId="AD" clId="Web-{42A4993B-F867-4871-AD21-3A4EA0B37B29}" dt="2021-12-31T05:29:22.974" v="29" actId="20577"/>
        <pc:sldMkLst>
          <pc:docMk/>
          <pc:sldMk cId="1562028685" sldId="257"/>
        </pc:sldMkLst>
        <pc:spChg chg="mod">
          <ac:chgData name="김도현" userId="S::d011005@aivle.kt.co.kr::88f86ec0-3245-44af-bfab-0b21433452b5" providerId="AD" clId="Web-{42A4993B-F867-4871-AD21-3A4EA0B37B29}" dt="2021-12-31T05:29:22.974" v="29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addSp delSp">
        <pc:chgData name="김도현" userId="S::d011005@aivle.kt.co.kr::88f86ec0-3245-44af-bfab-0b21433452b5" providerId="AD" clId="Web-{42A4993B-F867-4871-AD21-3A4EA0B37B29}" dt="2021-12-31T05:28:44.848" v="1"/>
        <pc:sldMkLst>
          <pc:docMk/>
          <pc:sldMk cId="2080820943" sldId="258"/>
        </pc:sldMkLst>
        <pc:spChg chg="add">
          <ac:chgData name="김도현" userId="S::d011005@aivle.kt.co.kr::88f86ec0-3245-44af-bfab-0b21433452b5" providerId="AD" clId="Web-{42A4993B-F867-4871-AD21-3A4EA0B37B29}" dt="2021-12-31T05:28:39.363" v="0"/>
          <ac:spMkLst>
            <pc:docMk/>
            <pc:sldMk cId="2080820943" sldId="258"/>
            <ac:spMk id="3" creationId="{E5F725B5-2695-44A5-8849-A7FCAE41691A}"/>
          </ac:spMkLst>
        </pc:spChg>
        <pc:spChg chg="del">
          <ac:chgData name="김도현" userId="S::d011005@aivle.kt.co.kr::88f86ec0-3245-44af-bfab-0b21433452b5" providerId="AD" clId="Web-{42A4993B-F867-4871-AD21-3A4EA0B37B29}" dt="2021-12-31T05:28:44.848" v="1"/>
          <ac:spMkLst>
            <pc:docMk/>
            <pc:sldMk cId="2080820943" sldId="258"/>
            <ac:spMk id="19" creationId="{5FF129CE-AB5F-4963-AD36-9D2FF2DAC4AA}"/>
          </ac:spMkLst>
        </pc:spChg>
      </pc:sldChg>
    </pc:docChg>
  </pc:docChgLst>
  <pc:docChgLst>
    <pc:chgData name="김진휘" userId="S::d011012@aivle.kt.co.kr::e8f13a9b-e279-46d9-9a2c-11507701ddbd" providerId="AD" clId="Web-{5CF9361C-5E48-476D-8DA0-7C54F939CCB6}"/>
    <pc:docChg chg="addSld modSld">
      <pc:chgData name="김진휘" userId="S::d011012@aivle.kt.co.kr::e8f13a9b-e279-46d9-9a2c-11507701ddbd" providerId="AD" clId="Web-{5CF9361C-5E48-476D-8DA0-7C54F939CCB6}" dt="2022-01-12T04:39:33.893" v="607" actId="20577"/>
      <pc:docMkLst>
        <pc:docMk/>
      </pc:docMkLst>
      <pc:sldChg chg="modSp">
        <pc:chgData name="김진휘" userId="S::d011012@aivle.kt.co.kr::e8f13a9b-e279-46d9-9a2c-11507701ddbd" providerId="AD" clId="Web-{5CF9361C-5E48-476D-8DA0-7C54F939CCB6}" dt="2022-01-12T04:38:12.781" v="539" actId="20577"/>
        <pc:sldMkLst>
          <pc:docMk/>
          <pc:sldMk cId="900449328" sldId="259"/>
        </pc:sldMkLst>
        <pc:spChg chg="mod">
          <ac:chgData name="김진휘" userId="S::d011012@aivle.kt.co.kr::e8f13a9b-e279-46d9-9a2c-11507701ddbd" providerId="AD" clId="Web-{5CF9361C-5E48-476D-8DA0-7C54F939CCB6}" dt="2022-01-12T04:38:12.781" v="539" actId="20577"/>
          <ac:spMkLst>
            <pc:docMk/>
            <pc:sldMk cId="900449328" sldId="259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5CF9361C-5E48-476D-8DA0-7C54F939CCB6}" dt="2022-01-12T04:38:39.110" v="565" actId="20577"/>
        <pc:sldMkLst>
          <pc:docMk/>
          <pc:sldMk cId="539779090" sldId="266"/>
        </pc:sldMkLst>
        <pc:spChg chg="mod">
          <ac:chgData name="김진휘" userId="S::d011012@aivle.kt.co.kr::e8f13a9b-e279-46d9-9a2c-11507701ddbd" providerId="AD" clId="Web-{5CF9361C-5E48-476D-8DA0-7C54F939CCB6}" dt="2022-01-12T04:38:39.110" v="565" actId="20577"/>
          <ac:spMkLst>
            <pc:docMk/>
            <pc:sldMk cId="539779090" sldId="266"/>
            <ac:spMk id="10" creationId="{AC69D7F7-551B-43AB-9670-729FC83811D6}"/>
          </ac:spMkLst>
        </pc:spChg>
      </pc:sldChg>
      <pc:sldChg chg="addSp delSp modSp">
        <pc:chgData name="김진휘" userId="S::d011012@aivle.kt.co.kr::e8f13a9b-e279-46d9-9a2c-11507701ddbd" providerId="AD" clId="Web-{5CF9361C-5E48-476D-8DA0-7C54F939CCB6}" dt="2022-01-12T04:39:33.893" v="607" actId="20577"/>
        <pc:sldMkLst>
          <pc:docMk/>
          <pc:sldMk cId="1951979827" sldId="272"/>
        </pc:sldMkLst>
        <pc:spChg chg="add del mod">
          <ac:chgData name="김진휘" userId="S::d011012@aivle.kt.co.kr::e8f13a9b-e279-46d9-9a2c-11507701ddbd" providerId="AD" clId="Web-{5CF9361C-5E48-476D-8DA0-7C54F939CCB6}" dt="2022-01-12T04:30:28.752" v="173"/>
          <ac:spMkLst>
            <pc:docMk/>
            <pc:sldMk cId="1951979827" sldId="272"/>
            <ac:spMk id="4" creationId="{178B3D53-AE34-4239-9896-75C38EAF71C1}"/>
          </ac:spMkLst>
        </pc:spChg>
        <pc:spChg chg="add mod">
          <ac:chgData name="김진휘" userId="S::d011012@aivle.kt.co.kr::e8f13a9b-e279-46d9-9a2c-11507701ddbd" providerId="AD" clId="Web-{5CF9361C-5E48-476D-8DA0-7C54F939CCB6}" dt="2022-01-12T04:39:33.893" v="607" actId="20577"/>
          <ac:spMkLst>
            <pc:docMk/>
            <pc:sldMk cId="1951979827" sldId="272"/>
            <ac:spMk id="6" creationId="{9A4CE75D-5A87-42B0-A000-865FCEB30933}"/>
          </ac:spMkLst>
        </pc:spChg>
        <pc:spChg chg="mod">
          <ac:chgData name="김진휘" userId="S::d011012@aivle.kt.co.kr::e8f13a9b-e279-46d9-9a2c-11507701ddbd" providerId="AD" clId="Web-{5CF9361C-5E48-476D-8DA0-7C54F939CCB6}" dt="2022-01-12T04:38:33.891" v="559" actId="20577"/>
          <ac:spMkLst>
            <pc:docMk/>
            <pc:sldMk cId="1951979827" sldId="272"/>
            <ac:spMk id="10" creationId="{AC69D7F7-551B-43AB-9670-729FC83811D6}"/>
          </ac:spMkLst>
        </pc:spChg>
        <pc:spChg chg="add mod">
          <ac:chgData name="김진휘" userId="S::d011012@aivle.kt.co.kr::e8f13a9b-e279-46d9-9a2c-11507701ddbd" providerId="AD" clId="Web-{5CF9361C-5E48-476D-8DA0-7C54F939CCB6}" dt="2022-01-12T04:37:52.468" v="531" actId="1076"/>
          <ac:spMkLst>
            <pc:docMk/>
            <pc:sldMk cId="1951979827" sldId="272"/>
            <ac:spMk id="13" creationId="{6474D3DA-CD2A-43EE-BEFD-C5C104442D46}"/>
          </ac:spMkLst>
        </pc:spChg>
        <pc:spChg chg="add mod">
          <ac:chgData name="김진휘" userId="S::d011012@aivle.kt.co.kr::e8f13a9b-e279-46d9-9a2c-11507701ddbd" providerId="AD" clId="Web-{5CF9361C-5E48-476D-8DA0-7C54F939CCB6}" dt="2022-01-12T04:36:07.887" v="501" actId="20577"/>
          <ac:spMkLst>
            <pc:docMk/>
            <pc:sldMk cId="1951979827" sldId="272"/>
            <ac:spMk id="19" creationId="{90F4CE9B-8760-413F-938F-1110DE4C5962}"/>
          </ac:spMkLst>
        </pc:spChg>
        <pc:spChg chg="add mod">
          <ac:chgData name="김진휘" userId="S::d011012@aivle.kt.co.kr::e8f13a9b-e279-46d9-9a2c-11507701ddbd" providerId="AD" clId="Web-{5CF9361C-5E48-476D-8DA0-7C54F939CCB6}" dt="2022-01-12T04:38:01.922" v="538" actId="20577"/>
          <ac:spMkLst>
            <pc:docMk/>
            <pc:sldMk cId="1951979827" sldId="272"/>
            <ac:spMk id="20" creationId="{1FB2D4E3-6129-4F52-ADF6-2EC373177D4C}"/>
          </ac:spMkLst>
        </pc:spChg>
        <pc:picChg chg="add mod">
          <ac:chgData name="김진휘" userId="S::d011012@aivle.kt.co.kr::e8f13a9b-e279-46d9-9a2c-11507701ddbd" providerId="AD" clId="Web-{5CF9361C-5E48-476D-8DA0-7C54F939CCB6}" dt="2022-01-12T04:30:32.127" v="174" actId="1076"/>
          <ac:picMkLst>
            <pc:docMk/>
            <pc:sldMk cId="1951979827" sldId="272"/>
            <ac:picMk id="3" creationId="{B91C69E8-AE7C-4B32-A3DF-5C272C4B0223}"/>
          </ac:picMkLst>
        </pc:picChg>
        <pc:picChg chg="add mod">
          <ac:chgData name="김진휘" userId="S::d011012@aivle.kt.co.kr::e8f13a9b-e279-46d9-9a2c-11507701ddbd" providerId="AD" clId="Web-{5CF9361C-5E48-476D-8DA0-7C54F939CCB6}" dt="2022-01-12T04:31:14.410" v="179" actId="1076"/>
          <ac:picMkLst>
            <pc:docMk/>
            <pc:sldMk cId="1951979827" sldId="272"/>
            <ac:picMk id="5" creationId="{05601B1C-79B5-4C77-8B42-E0667AD3ABCE}"/>
          </ac:picMkLst>
        </pc:picChg>
      </pc:sldChg>
      <pc:sldChg chg="modSp add replId">
        <pc:chgData name="김진휘" userId="S::d011012@aivle.kt.co.kr::e8f13a9b-e279-46d9-9a2c-11507701ddbd" providerId="AD" clId="Web-{5CF9361C-5E48-476D-8DA0-7C54F939CCB6}" dt="2022-01-12T04:21:28.970" v="98" actId="20577"/>
        <pc:sldMkLst>
          <pc:docMk/>
          <pc:sldMk cId="2578455625" sldId="273"/>
        </pc:sldMkLst>
        <pc:spChg chg="mod">
          <ac:chgData name="김진휘" userId="S::d011012@aivle.kt.co.kr::e8f13a9b-e279-46d9-9a2c-11507701ddbd" providerId="AD" clId="Web-{5CF9361C-5E48-476D-8DA0-7C54F939CCB6}" dt="2022-01-12T04:21:18.282" v="92" actId="1076"/>
          <ac:spMkLst>
            <pc:docMk/>
            <pc:sldMk cId="2578455625" sldId="273"/>
            <ac:spMk id="3" creationId="{2E6FD730-47CA-4744-AF57-E8716743A9E8}"/>
          </ac:spMkLst>
        </pc:spChg>
        <pc:spChg chg="mod">
          <ac:chgData name="김진휘" userId="S::d011012@aivle.kt.co.kr::e8f13a9b-e279-46d9-9a2c-11507701ddbd" providerId="AD" clId="Web-{5CF9361C-5E48-476D-8DA0-7C54F939CCB6}" dt="2022-01-12T04:21:28.970" v="98" actId="20577"/>
          <ac:spMkLst>
            <pc:docMk/>
            <pc:sldMk cId="2578455625" sldId="273"/>
            <ac:spMk id="10" creationId="{AC69D7F7-551B-43AB-9670-729FC83811D6}"/>
          </ac:spMkLst>
        </pc:spChg>
        <pc:grpChg chg="mod">
          <ac:chgData name="김진휘" userId="S::d011012@aivle.kt.co.kr::e8f13a9b-e279-46d9-9a2c-11507701ddbd" providerId="AD" clId="Web-{5CF9361C-5E48-476D-8DA0-7C54F939CCB6}" dt="2022-01-12T04:18:39.496" v="15" actId="1076"/>
          <ac:grpSpMkLst>
            <pc:docMk/>
            <pc:sldMk cId="2578455625" sldId="273"/>
            <ac:grpSpMk id="2" creationId="{00000000-0000-0000-0000-000000000000}"/>
          </ac:grpSpMkLst>
        </pc:grpChg>
      </pc:sldChg>
    </pc:docChg>
  </pc:docChgLst>
  <pc:docChgLst>
    <pc:chgData name="김윤성" userId="S::d011009@aivle.kt.co.kr::df379e4a-a548-4536-baf5-daa0bfc05124" providerId="AD" clId="Web-{B768A648-A5CA-43FE-A1FB-19D271E68AE0}"/>
    <pc:docChg chg="modSld">
      <pc:chgData name="김윤성" userId="S::d011009@aivle.kt.co.kr::df379e4a-a548-4536-baf5-daa0bfc05124" providerId="AD" clId="Web-{B768A648-A5CA-43FE-A1FB-19D271E68AE0}" dt="2022-01-12T04:40:24.420" v="842" actId="20577"/>
      <pc:docMkLst>
        <pc:docMk/>
      </pc:docMkLst>
      <pc:sldChg chg="addSp delSp modSp">
        <pc:chgData name="김윤성" userId="S::d011009@aivle.kt.co.kr::df379e4a-a548-4536-baf5-daa0bfc05124" providerId="AD" clId="Web-{B768A648-A5CA-43FE-A1FB-19D271E68AE0}" dt="2022-01-12T04:40:24.420" v="842" actId="20577"/>
        <pc:sldMkLst>
          <pc:docMk/>
          <pc:sldMk cId="2868359380" sldId="271"/>
        </pc:sldMkLst>
        <pc:spChg chg="mod">
          <ac:chgData name="김윤성" userId="S::d011009@aivle.kt.co.kr::df379e4a-a548-4536-baf5-daa0bfc05124" providerId="AD" clId="Web-{B768A648-A5CA-43FE-A1FB-19D271E68AE0}" dt="2022-01-12T04:39:55.607" v="761" actId="20577"/>
          <ac:spMkLst>
            <pc:docMk/>
            <pc:sldMk cId="2868359380" sldId="271"/>
            <ac:spMk id="3" creationId="{2E6FD730-47CA-4744-AF57-E8716743A9E8}"/>
          </ac:spMkLst>
        </pc:spChg>
        <pc:spChg chg="add mod">
          <ac:chgData name="김윤성" userId="S::d011009@aivle.kt.co.kr::df379e4a-a548-4536-baf5-daa0bfc05124" providerId="AD" clId="Web-{B768A648-A5CA-43FE-A1FB-19D271E68AE0}" dt="2022-01-12T04:39:43.482" v="750" actId="1076"/>
          <ac:spMkLst>
            <pc:docMk/>
            <pc:sldMk cId="2868359380" sldId="271"/>
            <ac:spMk id="4" creationId="{93842BA2-9F65-491C-A54B-6811FF46DF76}"/>
          </ac:spMkLst>
        </pc:spChg>
        <pc:spChg chg="add del mod">
          <ac:chgData name="김윤성" userId="S::d011009@aivle.kt.co.kr::df379e4a-a548-4536-baf5-daa0bfc05124" providerId="AD" clId="Web-{B768A648-A5CA-43FE-A1FB-19D271E68AE0}" dt="2022-01-12T04:27:54.197" v="273"/>
          <ac:spMkLst>
            <pc:docMk/>
            <pc:sldMk cId="2868359380" sldId="271"/>
            <ac:spMk id="6" creationId="{D2DBBDAA-A390-414A-917F-A5610121B2E4}"/>
          </ac:spMkLst>
        </pc:spChg>
        <pc:spChg chg="add mod">
          <ac:chgData name="김윤성" userId="S::d011009@aivle.kt.co.kr::df379e4a-a548-4536-baf5-daa0bfc05124" providerId="AD" clId="Web-{B768A648-A5CA-43FE-A1FB-19D271E68AE0}" dt="2022-01-12T04:32:33.142" v="466" actId="14100"/>
          <ac:spMkLst>
            <pc:docMk/>
            <pc:sldMk cId="2868359380" sldId="271"/>
            <ac:spMk id="13" creationId="{C7F73514-A291-4099-9DDE-4453DA8AED56}"/>
          </ac:spMkLst>
        </pc:spChg>
        <pc:spChg chg="add mod">
          <ac:chgData name="김윤성" userId="S::d011009@aivle.kt.co.kr::df379e4a-a548-4536-baf5-daa0bfc05124" providerId="AD" clId="Web-{B768A648-A5CA-43FE-A1FB-19D271E68AE0}" dt="2022-01-12T04:32:40.439" v="468" actId="1076"/>
          <ac:spMkLst>
            <pc:docMk/>
            <pc:sldMk cId="2868359380" sldId="271"/>
            <ac:spMk id="19" creationId="{3F3D2515-339B-49A9-8624-80291BC4F989}"/>
          </ac:spMkLst>
        </pc:spChg>
        <pc:spChg chg="add mod">
          <ac:chgData name="김윤성" userId="S::d011009@aivle.kt.co.kr::df379e4a-a548-4536-baf5-daa0bfc05124" providerId="AD" clId="Web-{B768A648-A5CA-43FE-A1FB-19D271E68AE0}" dt="2022-01-12T04:40:24.420" v="842" actId="20577"/>
          <ac:spMkLst>
            <pc:docMk/>
            <pc:sldMk cId="2868359380" sldId="271"/>
            <ac:spMk id="21" creationId="{2470680D-F29F-4E84-8F2F-3C8E37CD2AD6}"/>
          </ac:spMkLst>
        </pc:spChg>
        <pc:grpChg chg="mod">
          <ac:chgData name="김윤성" userId="S::d011009@aivle.kt.co.kr::df379e4a-a548-4536-baf5-daa0bfc05124" providerId="AD" clId="Web-{B768A648-A5CA-43FE-A1FB-19D271E68AE0}" dt="2022-01-12T04:38:30.386" v="695" actId="14100"/>
          <ac:grpSpMkLst>
            <pc:docMk/>
            <pc:sldMk cId="2868359380" sldId="271"/>
            <ac:grpSpMk id="2" creationId="{00000000-0000-0000-0000-000000000000}"/>
          </ac:grpSpMkLst>
        </pc:grpChg>
        <pc:picChg chg="add mod">
          <ac:chgData name="김윤성" userId="S::d011009@aivle.kt.co.kr::df379e4a-a548-4536-baf5-daa0bfc05124" providerId="AD" clId="Web-{B768A648-A5CA-43FE-A1FB-19D271E68AE0}" dt="2022-01-12T04:29:43.309" v="301" actId="1076"/>
          <ac:picMkLst>
            <pc:docMk/>
            <pc:sldMk cId="2868359380" sldId="271"/>
            <ac:picMk id="5" creationId="{DEBC2A63-8782-40EF-83D5-CD8E7A2FA539}"/>
          </ac:picMkLst>
        </pc:picChg>
        <pc:picChg chg="add mod">
          <ac:chgData name="김윤성" userId="S::d011009@aivle.kt.co.kr::df379e4a-a548-4536-baf5-daa0bfc05124" providerId="AD" clId="Web-{B768A648-A5CA-43FE-A1FB-19D271E68AE0}" dt="2022-01-12T04:35:48.913" v="686" actId="14100"/>
          <ac:picMkLst>
            <pc:docMk/>
            <pc:sldMk cId="2868359380" sldId="271"/>
            <ac:picMk id="7" creationId="{1017B762-533E-4E53-8444-D5B7A135BE39}"/>
          </ac:picMkLst>
        </pc:picChg>
        <pc:picChg chg="add mod">
          <ac:chgData name="김윤성" userId="S::d011009@aivle.kt.co.kr::df379e4a-a548-4536-baf5-daa0bfc05124" providerId="AD" clId="Web-{B768A648-A5CA-43FE-A1FB-19D271E68AE0}" dt="2022-01-12T04:38:11.448" v="692" actId="14100"/>
          <ac:picMkLst>
            <pc:docMk/>
            <pc:sldMk cId="2868359380" sldId="271"/>
            <ac:picMk id="20" creationId="{3DF5326B-1571-4F65-B34E-CB9DDEECD536}"/>
          </ac:picMkLst>
        </pc:picChg>
      </pc:sldChg>
    </pc:docChg>
  </pc:docChgLst>
  <pc:docChgLst>
    <pc:chgData name="김진휘" userId="S::d011012@aivle.kt.co.kr::e8f13a9b-e279-46d9-9a2c-11507701ddbd" providerId="AD" clId="Web-{7E4DF920-5BAE-441F-9483-53A05246B92D}"/>
    <pc:docChg chg="delSld modSld">
      <pc:chgData name="김진휘" userId="S::d011012@aivle.kt.co.kr::e8f13a9b-e279-46d9-9a2c-11507701ddbd" providerId="AD" clId="Web-{7E4DF920-5BAE-441F-9483-53A05246B92D}" dt="2022-01-12T06:09:08.306" v="144" actId="1076"/>
      <pc:docMkLst>
        <pc:docMk/>
      </pc:docMkLst>
      <pc:sldChg chg="del">
        <pc:chgData name="김진휘" userId="S::d011012@aivle.kt.co.kr::e8f13a9b-e279-46d9-9a2c-11507701ddbd" providerId="AD" clId="Web-{7E4DF920-5BAE-441F-9483-53A05246B92D}" dt="2022-01-12T05:21:33.492" v="0"/>
        <pc:sldMkLst>
          <pc:docMk/>
          <pc:sldMk cId="900449328" sldId="259"/>
        </pc:sldMkLst>
      </pc:sldChg>
      <pc:sldChg chg="modSp">
        <pc:chgData name="김진휘" userId="S::d011012@aivle.kt.co.kr::e8f13a9b-e279-46d9-9a2c-11507701ddbd" providerId="AD" clId="Web-{7E4DF920-5BAE-441F-9483-53A05246B92D}" dt="2022-01-12T05:34:42.608" v="135" actId="14100"/>
        <pc:sldMkLst>
          <pc:docMk/>
          <pc:sldMk cId="539779090" sldId="266"/>
        </pc:sldMkLst>
        <pc:spChg chg="mod">
          <ac:chgData name="김진휘" userId="S::d011012@aivle.kt.co.kr::e8f13a9b-e279-46d9-9a2c-11507701ddbd" providerId="AD" clId="Web-{7E4DF920-5BAE-441F-9483-53A05246B92D}" dt="2022-01-12T05:34:42.608" v="135" actId="14100"/>
          <ac:spMkLst>
            <pc:docMk/>
            <pc:sldMk cId="539779090" sldId="266"/>
            <ac:spMk id="7" creationId="{07B9FF94-FC32-40BD-9591-5B52D4F73CCB}"/>
          </ac:spMkLst>
        </pc:spChg>
      </pc:sldChg>
      <pc:sldChg chg="modSp">
        <pc:chgData name="김진휘" userId="S::d011012@aivle.kt.co.kr::e8f13a9b-e279-46d9-9a2c-11507701ddbd" providerId="AD" clId="Web-{7E4DF920-5BAE-441F-9483-53A05246B92D}" dt="2022-01-12T05:34:53.889" v="136" actId="1076"/>
        <pc:sldMkLst>
          <pc:docMk/>
          <pc:sldMk cId="2282323652" sldId="267"/>
        </pc:sldMkLst>
        <pc:spChg chg="mod">
          <ac:chgData name="김진휘" userId="S::d011012@aivle.kt.co.kr::e8f13a9b-e279-46d9-9a2c-11507701ddbd" providerId="AD" clId="Web-{7E4DF920-5BAE-441F-9483-53A05246B92D}" dt="2022-01-12T05:34:53.889" v="136" actId="1076"/>
          <ac:spMkLst>
            <pc:docMk/>
            <pc:sldMk cId="2282323652" sldId="267"/>
            <ac:spMk id="6" creationId="{D353D81B-F772-44F3-AA63-1B9CA8165A7F}"/>
          </ac:spMkLst>
        </pc:spChg>
      </pc:sldChg>
      <pc:sldChg chg="addSp delSp modSp">
        <pc:chgData name="김진휘" userId="S::d011012@aivle.kt.co.kr::e8f13a9b-e279-46d9-9a2c-11507701ddbd" providerId="AD" clId="Web-{7E4DF920-5BAE-441F-9483-53A05246B92D}" dt="2022-01-12T06:09:08.306" v="144" actId="1076"/>
        <pc:sldMkLst>
          <pc:docMk/>
          <pc:sldMk cId="1148341388" sldId="289"/>
        </pc:sldMkLst>
        <pc:spChg chg="mod">
          <ac:chgData name="김진휘" userId="S::d011012@aivle.kt.co.kr::e8f13a9b-e279-46d9-9a2c-11507701ddbd" providerId="AD" clId="Web-{7E4DF920-5BAE-441F-9483-53A05246B92D}" dt="2022-01-12T05:30:50.132" v="18" actId="20577"/>
          <ac:spMkLst>
            <pc:docMk/>
            <pc:sldMk cId="1148341388" sldId="289"/>
            <ac:spMk id="3" creationId="{2E6FD730-47CA-4744-AF57-E8716743A9E8}"/>
          </ac:spMkLst>
        </pc:spChg>
        <pc:spChg chg="add mod">
          <ac:chgData name="김진휘" userId="S::d011012@aivle.kt.co.kr::e8f13a9b-e279-46d9-9a2c-11507701ddbd" providerId="AD" clId="Web-{7E4DF920-5BAE-441F-9483-53A05246B92D}" dt="2022-01-12T05:31:41.118" v="32" actId="1076"/>
          <ac:spMkLst>
            <pc:docMk/>
            <pc:sldMk cId="1148341388" sldId="289"/>
            <ac:spMk id="5" creationId="{1419DF81-5808-4FA6-9047-CDC6CB5272DB}"/>
          </ac:spMkLst>
        </pc:spChg>
        <pc:spChg chg="add del mod">
          <ac:chgData name="김진휘" userId="S::d011012@aivle.kt.co.kr::e8f13a9b-e279-46d9-9a2c-11507701ddbd" providerId="AD" clId="Web-{7E4DF920-5BAE-441F-9483-53A05246B92D}" dt="2022-01-12T05:32:13.744" v="37"/>
          <ac:spMkLst>
            <pc:docMk/>
            <pc:sldMk cId="1148341388" sldId="289"/>
            <ac:spMk id="6" creationId="{E5E43873-35D0-4DB3-9B3B-7D5F9ED27B04}"/>
          </ac:spMkLst>
        </pc:spChg>
        <pc:spChg chg="add mod">
          <ac:chgData name="김진휘" userId="S::d011012@aivle.kt.co.kr::e8f13a9b-e279-46d9-9a2c-11507701ddbd" providerId="AD" clId="Web-{7E4DF920-5BAE-441F-9483-53A05246B92D}" dt="2022-01-12T05:51:46.324" v="142" actId="20577"/>
          <ac:spMkLst>
            <pc:docMk/>
            <pc:sldMk cId="1148341388" sldId="289"/>
            <ac:spMk id="7" creationId="{4BA13A9D-9F8B-42DC-9091-C2EDDDFB3916}"/>
          </ac:spMkLst>
        </pc:spChg>
        <pc:spChg chg="add mod">
          <ac:chgData name="김진휘" userId="S::d011012@aivle.kt.co.kr::e8f13a9b-e279-46d9-9a2c-11507701ddbd" providerId="AD" clId="Web-{7E4DF920-5BAE-441F-9483-53A05246B92D}" dt="2022-01-12T06:09:08.306" v="144" actId="1076"/>
          <ac:spMkLst>
            <pc:docMk/>
            <pc:sldMk cId="1148341388" sldId="289"/>
            <ac:spMk id="13" creationId="{6B05E9BB-A17D-4876-9C9A-A9E4C510136A}"/>
          </ac:spMkLst>
        </pc:spChg>
        <pc:spChg chg="add mod">
          <ac:chgData name="김진휘" userId="S::d011012@aivle.kt.co.kr::e8f13a9b-e279-46d9-9a2c-11507701ddbd" providerId="AD" clId="Web-{7E4DF920-5BAE-441F-9483-53A05246B92D}" dt="2022-01-12T05:31:44.900" v="33" actId="1076"/>
          <ac:spMkLst>
            <pc:docMk/>
            <pc:sldMk cId="1148341388" sldId="289"/>
            <ac:spMk id="19" creationId="{2BD8EACF-9D36-47F5-AF08-971034A33B87}"/>
          </ac:spMkLst>
        </pc:spChg>
        <pc:spChg chg="add mod">
          <ac:chgData name="김진휘" userId="S::d011012@aivle.kt.co.kr::e8f13a9b-e279-46d9-9a2c-11507701ddbd" providerId="AD" clId="Web-{7E4DF920-5BAE-441F-9483-53A05246B92D}" dt="2022-01-12T05:31:49.384" v="34" actId="1076"/>
          <ac:spMkLst>
            <pc:docMk/>
            <pc:sldMk cId="1148341388" sldId="289"/>
            <ac:spMk id="20" creationId="{1C7D8E9C-A581-4869-B968-550254D386D8}"/>
          </ac:spMkLst>
        </pc:spChg>
        <pc:picChg chg="add mod">
          <ac:chgData name="김진휘" userId="S::d011012@aivle.kt.co.kr::e8f13a9b-e279-46d9-9a2c-11507701ddbd" providerId="AD" clId="Web-{7E4DF920-5BAE-441F-9483-53A05246B92D}" dt="2022-01-12T05:30:17.038" v="4" actId="14100"/>
          <ac:picMkLst>
            <pc:docMk/>
            <pc:sldMk cId="1148341388" sldId="289"/>
            <ac:picMk id="4" creationId="{235196AA-AB9E-4CAC-B5C8-4AA51CCAE626}"/>
          </ac:picMkLst>
        </pc:picChg>
      </pc:sldChg>
    </pc:docChg>
  </pc:docChgLst>
  <pc:docChgLst>
    <pc:chgData name="김진휘" userId="S::d011012@aivle.kt.co.kr::e8f13a9b-e279-46d9-9a2c-11507701ddbd" providerId="AD" clId="Web-{EDE08C3C-CCAB-4ED5-A8B6-7EDF266FEFA1}"/>
    <pc:docChg chg="addSld modSld">
      <pc:chgData name="김진휘" userId="S::d011012@aivle.kt.co.kr::e8f13a9b-e279-46d9-9a2c-11507701ddbd" providerId="AD" clId="Web-{EDE08C3C-CCAB-4ED5-A8B6-7EDF266FEFA1}" dt="2022-01-12T07:04:21.164" v="568" actId="20577"/>
      <pc:docMkLst>
        <pc:docMk/>
      </pc:docMkLst>
      <pc:sldChg chg="modSp">
        <pc:chgData name="김진휘" userId="S::d011012@aivle.kt.co.kr::e8f13a9b-e279-46d9-9a2c-11507701ddbd" providerId="AD" clId="Web-{EDE08C3C-CCAB-4ED5-A8B6-7EDF266FEFA1}" dt="2022-01-12T07:02:58.192" v="550" actId="20577"/>
        <pc:sldMkLst>
          <pc:docMk/>
          <pc:sldMk cId="2282323652" sldId="267"/>
        </pc:sldMkLst>
        <pc:spChg chg="mod">
          <ac:chgData name="김진휘" userId="S::d011012@aivle.kt.co.kr::e8f13a9b-e279-46d9-9a2c-11507701ddbd" providerId="AD" clId="Web-{EDE08C3C-CCAB-4ED5-A8B6-7EDF266FEFA1}" dt="2022-01-12T07:02:58.192" v="550" actId="20577"/>
          <ac:spMkLst>
            <pc:docMk/>
            <pc:sldMk cId="2282323652" sldId="267"/>
            <ac:spMk id="5" creationId="{413489CF-FF8B-4BF1-9E28-D8FF77F9F8E9}"/>
          </ac:spMkLst>
        </pc:spChg>
      </pc:sldChg>
      <pc:sldChg chg="modSp">
        <pc:chgData name="김진휘" userId="S::d011012@aivle.kt.co.kr::e8f13a9b-e279-46d9-9a2c-11507701ddbd" providerId="AD" clId="Web-{EDE08C3C-CCAB-4ED5-A8B6-7EDF266FEFA1}" dt="2022-01-12T06:50:46.438" v="355" actId="20577"/>
        <pc:sldMkLst>
          <pc:docMk/>
          <pc:sldMk cId="2605018324" sldId="270"/>
        </pc:sldMkLst>
        <pc:spChg chg="mod">
          <ac:chgData name="김진휘" userId="S::d011012@aivle.kt.co.kr::e8f13a9b-e279-46d9-9a2c-11507701ddbd" providerId="AD" clId="Web-{EDE08C3C-CCAB-4ED5-A8B6-7EDF266FEFA1}" dt="2022-01-12T06:50:46.438" v="355" actId="20577"/>
          <ac:spMkLst>
            <pc:docMk/>
            <pc:sldMk cId="2605018324" sldId="270"/>
            <ac:spMk id="6" creationId="{4585BE94-D458-4A99-B498-8643FB5A2D28}"/>
          </ac:spMkLst>
        </pc:spChg>
      </pc:sldChg>
      <pc:sldChg chg="addSp delSp modSp">
        <pc:chgData name="김진휘" userId="S::d011012@aivle.kt.co.kr::e8f13a9b-e279-46d9-9a2c-11507701ddbd" providerId="AD" clId="Web-{EDE08C3C-CCAB-4ED5-A8B6-7EDF266FEFA1}" dt="2022-01-12T06:49:40.639" v="353" actId="1076"/>
        <pc:sldMkLst>
          <pc:docMk/>
          <pc:sldMk cId="2051266211" sldId="294"/>
        </pc:sldMkLst>
        <pc:spChg chg="del mod">
          <ac:chgData name="김진휘" userId="S::d011012@aivle.kt.co.kr::e8f13a9b-e279-46d9-9a2c-11507701ddbd" providerId="AD" clId="Web-{EDE08C3C-CCAB-4ED5-A8B6-7EDF266FEFA1}" dt="2022-01-12T06:49:29.623" v="351"/>
          <ac:spMkLst>
            <pc:docMk/>
            <pc:sldMk cId="2051266211" sldId="294"/>
            <ac:spMk id="3" creationId="{1C661480-5696-4D1F-B855-289389AC7E64}"/>
          </ac:spMkLst>
        </pc:spChg>
        <pc:grpChg chg="mod">
          <ac:chgData name="김진휘" userId="S::d011012@aivle.kt.co.kr::e8f13a9b-e279-46d9-9a2c-11507701ddbd" providerId="AD" clId="Web-{EDE08C3C-CCAB-4ED5-A8B6-7EDF266FEFA1}" dt="2022-01-12T06:46:25.477" v="145" actId="1076"/>
          <ac:grpSpMkLst>
            <pc:docMk/>
            <pc:sldMk cId="2051266211" sldId="294"/>
            <ac:grpSpMk id="2" creationId="{00000000-0000-0000-0000-000000000000}"/>
          </ac:grpSpMkLst>
        </pc:grpChg>
        <pc:graphicFrameChg chg="mod modGraphic">
          <ac:chgData name="김진휘" userId="S::d011012@aivle.kt.co.kr::e8f13a9b-e279-46d9-9a2c-11507701ddbd" providerId="AD" clId="Web-{EDE08C3C-CCAB-4ED5-A8B6-7EDF266FEFA1}" dt="2022-01-12T06:49:40.623" v="352" actId="1076"/>
          <ac:graphicFrameMkLst>
            <pc:docMk/>
            <pc:sldMk cId="2051266211" sldId="294"/>
            <ac:graphicFrameMk id="7" creationId="{438B68EB-6840-4799-8577-0DC21656248F}"/>
          </ac:graphicFrameMkLst>
        </pc:graphicFrameChg>
        <pc:graphicFrameChg chg="add del mod">
          <ac:chgData name="김진휘" userId="S::d011012@aivle.kt.co.kr::e8f13a9b-e279-46d9-9a2c-11507701ddbd" providerId="AD" clId="Web-{EDE08C3C-CCAB-4ED5-A8B6-7EDF266FEFA1}" dt="2022-01-12T06:46:06.055" v="139"/>
          <ac:graphicFrameMkLst>
            <pc:docMk/>
            <pc:sldMk cId="2051266211" sldId="294"/>
            <ac:graphicFrameMk id="19" creationId="{2B347CF0-B146-456D-9CA2-6672FD380D49}"/>
          </ac:graphicFrameMkLst>
        </pc:graphicFrameChg>
        <pc:graphicFrameChg chg="add mod modGraphic">
          <ac:chgData name="김진휘" userId="S::d011012@aivle.kt.co.kr::e8f13a9b-e279-46d9-9a2c-11507701ddbd" providerId="AD" clId="Web-{EDE08C3C-CCAB-4ED5-A8B6-7EDF266FEFA1}" dt="2022-01-12T06:49:40.639" v="353" actId="1076"/>
          <ac:graphicFrameMkLst>
            <pc:docMk/>
            <pc:sldMk cId="2051266211" sldId="294"/>
            <ac:graphicFrameMk id="20" creationId="{83487294-0A13-4759-A2A7-1E920C9EE714}"/>
          </ac:graphicFrameMkLst>
        </pc:graphicFrameChg>
      </pc:sldChg>
      <pc:sldChg chg="modSp add replId">
        <pc:chgData name="김진휘" userId="S::d011012@aivle.kt.co.kr::e8f13a9b-e279-46d9-9a2c-11507701ddbd" providerId="AD" clId="Web-{EDE08C3C-CCAB-4ED5-A8B6-7EDF266FEFA1}" dt="2022-01-12T07:04:21.164" v="568" actId="20577"/>
        <pc:sldMkLst>
          <pc:docMk/>
          <pc:sldMk cId="141481586" sldId="295"/>
        </pc:sldMkLst>
        <pc:spChg chg="mod">
          <ac:chgData name="김진휘" userId="S::d011012@aivle.kt.co.kr::e8f13a9b-e279-46d9-9a2c-11507701ddbd" providerId="AD" clId="Web-{EDE08C3C-CCAB-4ED5-A8B6-7EDF266FEFA1}" dt="2022-01-12T07:04:21.164" v="568" actId="20577"/>
          <ac:spMkLst>
            <pc:docMk/>
            <pc:sldMk cId="141481586" sldId="295"/>
            <ac:spMk id="3" creationId="{E0476BB5-4CC5-4D83-83FA-D723E7112F18}"/>
          </ac:spMkLst>
        </pc:spChg>
        <pc:spChg chg="mod">
          <ac:chgData name="김진휘" userId="S::d011012@aivle.kt.co.kr::e8f13a9b-e279-46d9-9a2c-11507701ddbd" providerId="AD" clId="Web-{EDE08C3C-CCAB-4ED5-A8B6-7EDF266FEFA1}" dt="2022-01-12T07:01:13.627" v="530" actId="20577"/>
          <ac:spMkLst>
            <pc:docMk/>
            <pc:sldMk cId="141481586" sldId="295"/>
            <ac:spMk id="10" creationId="{AC69D7F7-551B-43AB-9670-729FC83811D6}"/>
          </ac:spMkLst>
        </pc:spChg>
      </pc:sldChg>
    </pc:docChg>
  </pc:docChgLst>
  <pc:docChgLst>
    <pc:chgData name="김도현" userId="S::d011005@aivle.kt.co.kr::88f86ec0-3245-44af-bfab-0b21433452b5" providerId="AD" clId="Web-{79719050-B9D1-46D9-AD74-C5B70D0C9670}"/>
    <pc:docChg chg="modSld">
      <pc:chgData name="김도현" userId="S::d011005@aivle.kt.co.kr::88f86ec0-3245-44af-bfab-0b21433452b5" providerId="AD" clId="Web-{79719050-B9D1-46D9-AD74-C5B70D0C9670}" dt="2021-12-31T06:55:20.433" v="18" actId="20577"/>
      <pc:docMkLst>
        <pc:docMk/>
      </pc:docMkLst>
      <pc:sldChg chg="modSp">
        <pc:chgData name="김도현" userId="S::d011005@aivle.kt.co.kr::88f86ec0-3245-44af-bfab-0b21433452b5" providerId="AD" clId="Web-{79719050-B9D1-46D9-AD74-C5B70D0C9670}" dt="2021-12-31T06:55:20.433" v="18" actId="20577"/>
        <pc:sldMkLst>
          <pc:docMk/>
          <pc:sldMk cId="2282323652" sldId="267"/>
        </pc:sldMkLst>
        <pc:spChg chg="mod">
          <ac:chgData name="김도현" userId="S::d011005@aivle.kt.co.kr::88f86ec0-3245-44af-bfab-0b21433452b5" providerId="AD" clId="Web-{79719050-B9D1-46D9-AD74-C5B70D0C9670}" dt="2021-12-31T06:54:45.385" v="10" actId="1076"/>
          <ac:spMkLst>
            <pc:docMk/>
            <pc:sldMk cId="2282323652" sldId="267"/>
            <ac:spMk id="4" creationId="{36EEAFF5-AE4B-42AB-A042-7F5BC779AFE0}"/>
          </ac:spMkLst>
        </pc:spChg>
        <pc:spChg chg="mod">
          <ac:chgData name="김도현" userId="S::d011005@aivle.kt.co.kr::88f86ec0-3245-44af-bfab-0b21433452b5" providerId="AD" clId="Web-{79719050-B9D1-46D9-AD74-C5B70D0C9670}" dt="2021-12-31T06:55:20.433" v="18" actId="20577"/>
          <ac:spMkLst>
            <pc:docMk/>
            <pc:sldMk cId="2282323652" sldId="267"/>
            <ac:spMk id="23" creationId="{2897F044-5583-4AE2-8E01-3466357BC751}"/>
          </ac:spMkLst>
        </pc:spChg>
        <pc:spChg chg="mod">
          <ac:chgData name="김도현" userId="S::d011005@aivle.kt.co.kr::88f86ec0-3245-44af-bfab-0b21433452b5" providerId="AD" clId="Web-{79719050-B9D1-46D9-AD74-C5B70D0C9670}" dt="2021-12-31T06:54:47.432" v="11" actId="1076"/>
          <ac:spMkLst>
            <pc:docMk/>
            <pc:sldMk cId="2282323652" sldId="267"/>
            <ac:spMk id="24" creationId="{2897F044-5583-4AE2-8E01-3466357BC751}"/>
          </ac:spMkLst>
        </pc:spChg>
      </pc:sldChg>
    </pc:docChg>
  </pc:docChgLst>
  <pc:docChgLst>
    <pc:chgData name="김나래" userId="S::d011003@aivle.kt.co.kr::48b00ba0-fc23-4f03-b85f-d14306b9ec1c" providerId="AD" clId="Web-{1FD6EAD0-CC27-4A62-8F9E-2A6C3456C323}"/>
    <pc:docChg chg="addSld modSld sldOrd">
      <pc:chgData name="김나래" userId="S::d011003@aivle.kt.co.kr::48b00ba0-fc23-4f03-b85f-d14306b9ec1c" providerId="AD" clId="Web-{1FD6EAD0-CC27-4A62-8F9E-2A6C3456C323}" dt="2022-01-12T05:20:51.343" v="693" actId="20577"/>
      <pc:docMkLst>
        <pc:docMk/>
      </pc:docMkLst>
      <pc:sldChg chg="modSp ord">
        <pc:chgData name="김나래" userId="S::d011003@aivle.kt.co.kr::48b00ba0-fc23-4f03-b85f-d14306b9ec1c" providerId="AD" clId="Web-{1FD6EAD0-CC27-4A62-8F9E-2A6C3456C323}" dt="2022-01-12T04:56:55.266" v="172" actId="20577"/>
        <pc:sldMkLst>
          <pc:docMk/>
          <pc:sldMk cId="2282323652" sldId="267"/>
        </pc:sldMkLst>
        <pc:spChg chg="mod">
          <ac:chgData name="김나래" userId="S::d011003@aivle.kt.co.kr::48b00ba0-fc23-4f03-b85f-d14306b9ec1c" providerId="AD" clId="Web-{1FD6EAD0-CC27-4A62-8F9E-2A6C3456C323}" dt="2022-01-12T04:56:55.266" v="172" actId="20577"/>
          <ac:spMkLst>
            <pc:docMk/>
            <pc:sldMk cId="2282323652" sldId="267"/>
            <ac:spMk id="10" creationId="{AC69D7F7-551B-43AB-9670-729FC83811D6}"/>
          </ac:spMkLst>
        </pc:spChg>
      </pc:sldChg>
      <pc:sldChg chg="addSp delSp modSp ord">
        <pc:chgData name="김나래" userId="S::d011003@aivle.kt.co.kr::48b00ba0-fc23-4f03-b85f-d14306b9ec1c" providerId="AD" clId="Web-{1FD6EAD0-CC27-4A62-8F9E-2A6C3456C323}" dt="2022-01-12T05:20:51.343" v="693" actId="20577"/>
        <pc:sldMkLst>
          <pc:docMk/>
          <pc:sldMk cId="2605018324" sldId="270"/>
        </pc:sldMkLst>
        <pc:spChg chg="add del mod">
          <ac:chgData name="김나래" userId="S::d011003@aivle.kt.co.kr::48b00ba0-fc23-4f03-b85f-d14306b9ec1c" providerId="AD" clId="Web-{1FD6EAD0-CC27-4A62-8F9E-2A6C3456C323}" dt="2022-01-12T05:19:00.653" v="598"/>
          <ac:spMkLst>
            <pc:docMk/>
            <pc:sldMk cId="2605018324" sldId="270"/>
            <ac:spMk id="5" creationId="{069F01AE-AFDE-4955-888F-5D9F19EB2131}"/>
          </ac:spMkLst>
        </pc:spChg>
        <pc:spChg chg="add mod">
          <ac:chgData name="김나래" userId="S::d011003@aivle.kt.co.kr::48b00ba0-fc23-4f03-b85f-d14306b9ec1c" providerId="AD" clId="Web-{1FD6EAD0-CC27-4A62-8F9E-2A6C3456C323}" dt="2022-01-12T05:17:51.886" v="546" actId="20577"/>
          <ac:spMkLst>
            <pc:docMk/>
            <pc:sldMk cId="2605018324" sldId="270"/>
            <ac:spMk id="6" creationId="{4585BE94-D458-4A99-B498-8643FB5A2D28}"/>
          </ac:spMkLst>
        </pc:spChg>
        <pc:spChg chg="mod">
          <ac:chgData name="김나래" userId="S::d011003@aivle.kt.co.kr::48b00ba0-fc23-4f03-b85f-d14306b9ec1c" providerId="AD" clId="Web-{1FD6EAD0-CC27-4A62-8F9E-2A6C3456C323}" dt="2022-01-12T04:57:11.750" v="177" actId="20577"/>
          <ac:spMkLst>
            <pc:docMk/>
            <pc:sldMk cId="2605018324" sldId="270"/>
            <ac:spMk id="10" creationId="{AC69D7F7-551B-43AB-9670-729FC83811D6}"/>
          </ac:spMkLst>
        </pc:spChg>
        <pc:spChg chg="add">
          <ac:chgData name="김나래" userId="S::d011003@aivle.kt.co.kr::48b00ba0-fc23-4f03-b85f-d14306b9ec1c" providerId="AD" clId="Web-{1FD6EAD0-CC27-4A62-8F9E-2A6C3456C323}" dt="2022-01-12T05:17:20.573" v="466"/>
          <ac:spMkLst>
            <pc:docMk/>
            <pc:sldMk cId="2605018324" sldId="270"/>
            <ac:spMk id="13" creationId="{079B084C-18D1-4017-A632-16D1990AC9D5}"/>
          </ac:spMkLst>
        </pc:spChg>
        <pc:spChg chg="add mod">
          <ac:chgData name="김나래" userId="S::d011003@aivle.kt.co.kr::48b00ba0-fc23-4f03-b85f-d14306b9ec1c" providerId="AD" clId="Web-{1FD6EAD0-CC27-4A62-8F9E-2A6C3456C323}" dt="2022-01-12T05:19:53.139" v="613" actId="20577"/>
          <ac:spMkLst>
            <pc:docMk/>
            <pc:sldMk cId="2605018324" sldId="270"/>
            <ac:spMk id="14" creationId="{953C592F-F4D5-48FE-B732-3B2266B76CA4}"/>
          </ac:spMkLst>
        </pc:spChg>
        <pc:spChg chg="add mod">
          <ac:chgData name="김나래" userId="S::d011003@aivle.kt.co.kr::48b00ba0-fc23-4f03-b85f-d14306b9ec1c" providerId="AD" clId="Web-{1FD6EAD0-CC27-4A62-8F9E-2A6C3456C323}" dt="2022-01-12T05:20:51.343" v="693" actId="20577"/>
          <ac:spMkLst>
            <pc:docMk/>
            <pc:sldMk cId="2605018324" sldId="270"/>
            <ac:spMk id="24" creationId="{F3676B53-E9DD-4127-AC41-BCDFDD5C3FCB}"/>
          </ac:spMkLst>
        </pc:spChg>
        <pc:picChg chg="add mod">
          <ac:chgData name="김나래" userId="S::d011003@aivle.kt.co.kr::48b00ba0-fc23-4f03-b85f-d14306b9ec1c" providerId="AD" clId="Web-{1FD6EAD0-CC27-4A62-8F9E-2A6C3456C323}" dt="2022-01-12T04:56:13.640" v="165" actId="1076"/>
          <ac:picMkLst>
            <pc:docMk/>
            <pc:sldMk cId="2605018324" sldId="270"/>
            <ac:picMk id="3" creationId="{31EC14A4-1B75-4144-9831-59B565960BB4}"/>
          </ac:picMkLst>
        </pc:picChg>
        <pc:picChg chg="add mod">
          <ac:chgData name="김나래" userId="S::d011003@aivle.kt.co.kr::48b00ba0-fc23-4f03-b85f-d14306b9ec1c" providerId="AD" clId="Web-{1FD6EAD0-CC27-4A62-8F9E-2A6C3456C323}" dt="2022-01-12T04:56:34.859" v="169" actId="1076"/>
          <ac:picMkLst>
            <pc:docMk/>
            <pc:sldMk cId="2605018324" sldId="270"/>
            <ac:picMk id="4" creationId="{2CAE580D-A277-46DC-9A56-6D2242088F82}"/>
          </ac:picMkLst>
        </pc:picChg>
      </pc:sldChg>
      <pc:sldChg chg="addSp delSp modSp ord">
        <pc:chgData name="김나래" userId="S::d011003@aivle.kt.co.kr::48b00ba0-fc23-4f03-b85f-d14306b9ec1c" providerId="AD" clId="Web-{1FD6EAD0-CC27-4A62-8F9E-2A6C3456C323}" dt="2022-01-12T05:19:47.217" v="608" actId="20577"/>
        <pc:sldMkLst>
          <pc:docMk/>
          <pc:sldMk cId="1000040392" sldId="275"/>
        </pc:sldMkLst>
        <pc:spChg chg="add del mod">
          <ac:chgData name="김나래" userId="S::d011003@aivle.kt.co.kr::48b00ba0-fc23-4f03-b85f-d14306b9ec1c" providerId="AD" clId="Web-{1FD6EAD0-CC27-4A62-8F9E-2A6C3456C323}" dt="2022-01-12T04:48:22.489" v="50"/>
          <ac:spMkLst>
            <pc:docMk/>
            <pc:sldMk cId="1000040392" sldId="275"/>
            <ac:spMk id="4" creationId="{43771A4B-4107-40CE-93A0-21CC0C31D243}"/>
          </ac:spMkLst>
        </pc:spChg>
        <pc:spChg chg="add mod">
          <ac:chgData name="김나래" userId="S::d011003@aivle.kt.co.kr::48b00ba0-fc23-4f03-b85f-d14306b9ec1c" providerId="AD" clId="Web-{1FD6EAD0-CC27-4A62-8F9E-2A6C3456C323}" dt="2022-01-12T05:14:20.725" v="293" actId="1076"/>
          <ac:spMkLst>
            <pc:docMk/>
            <pc:sldMk cId="1000040392" sldId="275"/>
            <ac:spMk id="19" creationId="{7C96C2B8-501B-4291-B20D-631A4CC95312}"/>
          </ac:spMkLst>
        </pc:spChg>
        <pc:spChg chg="add del mod">
          <ac:chgData name="김나래" userId="S::d011003@aivle.kt.co.kr::48b00ba0-fc23-4f03-b85f-d14306b9ec1c" providerId="AD" clId="Web-{1FD6EAD0-CC27-4A62-8F9E-2A6C3456C323}" dt="2022-01-12T05:14:27.835" v="302" actId="20577"/>
          <ac:spMkLst>
            <pc:docMk/>
            <pc:sldMk cId="1000040392" sldId="275"/>
            <ac:spMk id="20" creationId="{D710D25C-EA8F-4834-B823-969E699BCE24}"/>
          </ac:spMkLst>
        </pc:spChg>
        <pc:spChg chg="mod topLvl">
          <ac:chgData name="김나래" userId="S::d011003@aivle.kt.co.kr::48b00ba0-fc23-4f03-b85f-d14306b9ec1c" providerId="AD" clId="Web-{1FD6EAD0-CC27-4A62-8F9E-2A6C3456C323}" dt="2022-01-12T04:49:38.147" v="75" actId="1076"/>
          <ac:spMkLst>
            <pc:docMk/>
            <pc:sldMk cId="1000040392" sldId="275"/>
            <ac:spMk id="21" creationId="{9895955B-4EB2-4F98-AC01-32FD04D9E4FC}"/>
          </ac:spMkLst>
        </pc:spChg>
        <pc:spChg chg="add del">
          <ac:chgData name="김나래" userId="S::d011003@aivle.kt.co.kr::48b00ba0-fc23-4f03-b85f-d14306b9ec1c" providerId="AD" clId="Web-{1FD6EAD0-CC27-4A62-8F9E-2A6C3456C323}" dt="2022-01-12T05:12:34.989" v="264"/>
          <ac:spMkLst>
            <pc:docMk/>
            <pc:sldMk cId="1000040392" sldId="275"/>
            <ac:spMk id="25" creationId="{41B4DF39-7763-4FCF-9144-06D758F7CF7F}"/>
          </ac:spMkLst>
        </pc:spChg>
        <pc:spChg chg="add mod">
          <ac:chgData name="김나래" userId="S::d011003@aivle.kt.co.kr::48b00ba0-fc23-4f03-b85f-d14306b9ec1c" providerId="AD" clId="Web-{1FD6EAD0-CC27-4A62-8F9E-2A6C3456C323}" dt="2022-01-12T05:19:28.263" v="601" actId="20577"/>
          <ac:spMkLst>
            <pc:docMk/>
            <pc:sldMk cId="1000040392" sldId="275"/>
            <ac:spMk id="27" creationId="{A407686B-3E90-471A-92DA-55739BA08FE8}"/>
          </ac:spMkLst>
        </pc:spChg>
        <pc:spChg chg="add mod">
          <ac:chgData name="김나래" userId="S::d011003@aivle.kt.co.kr::48b00ba0-fc23-4f03-b85f-d14306b9ec1c" providerId="AD" clId="Web-{1FD6EAD0-CC27-4A62-8F9E-2A6C3456C323}" dt="2022-01-12T05:19:47.217" v="608" actId="20577"/>
          <ac:spMkLst>
            <pc:docMk/>
            <pc:sldMk cId="1000040392" sldId="275"/>
            <ac:spMk id="28" creationId="{578120A8-8506-4E10-A96A-2A1BF81320F1}"/>
          </ac:spMkLst>
        </pc:spChg>
        <pc:grpChg chg="add del mod">
          <ac:chgData name="김나래" userId="S::d011003@aivle.kt.co.kr::48b00ba0-fc23-4f03-b85f-d14306b9ec1c" providerId="AD" clId="Web-{1FD6EAD0-CC27-4A62-8F9E-2A6C3456C323}" dt="2022-01-12T04:49:36.147" v="72"/>
          <ac:grpSpMkLst>
            <pc:docMk/>
            <pc:sldMk cId="1000040392" sldId="275"/>
            <ac:grpSpMk id="7" creationId="{E2E204C2-AAE9-4DEC-BDC1-5057C411B892}"/>
          </ac:grpSpMkLst>
        </pc:grpChg>
        <pc:grpChg chg="add mod">
          <ac:chgData name="김나래" userId="S::d011003@aivle.kt.co.kr::48b00ba0-fc23-4f03-b85f-d14306b9ec1c" providerId="AD" clId="Web-{1FD6EAD0-CC27-4A62-8F9E-2A6C3456C323}" dt="2022-01-12T04:49:47.616" v="78" actId="1076"/>
          <ac:grpSpMkLst>
            <pc:docMk/>
            <pc:sldMk cId="1000040392" sldId="275"/>
            <ac:grpSpMk id="13" creationId="{CD0D2C28-187C-422F-8F6F-A3ACCCB3FB99}"/>
          </ac:grpSpMkLst>
        </pc:grpChg>
        <pc:grpChg chg="del mod">
          <ac:chgData name="김나래" userId="S::d011003@aivle.kt.co.kr::48b00ba0-fc23-4f03-b85f-d14306b9ec1c" providerId="AD" clId="Web-{1FD6EAD0-CC27-4A62-8F9E-2A6C3456C323}" dt="2022-01-12T04:48:15.989" v="46"/>
          <ac:grpSpMkLst>
            <pc:docMk/>
            <pc:sldMk cId="1000040392" sldId="275"/>
            <ac:grpSpMk id="22" creationId="{27F9E9A3-E097-453F-AABC-2347126B6146}"/>
          </ac:grpSpMkLst>
        </pc:grpChg>
        <pc:picChg chg="add mod ord topLvl">
          <ac:chgData name="김나래" userId="S::d011003@aivle.kt.co.kr::48b00ba0-fc23-4f03-b85f-d14306b9ec1c" providerId="AD" clId="Web-{1FD6EAD0-CC27-4A62-8F9E-2A6C3456C323}" dt="2022-01-12T04:49:38.131" v="74" actId="1076"/>
          <ac:picMkLst>
            <pc:docMk/>
            <pc:sldMk cId="1000040392" sldId="275"/>
            <ac:picMk id="3" creationId="{AD084FE8-B256-4269-8B4C-94BB32D02A2C}"/>
          </ac:picMkLst>
        </pc:picChg>
        <pc:picChg chg="del topLvl">
          <ac:chgData name="김나래" userId="S::d011003@aivle.kt.co.kr::48b00ba0-fc23-4f03-b85f-d14306b9ec1c" providerId="AD" clId="Web-{1FD6EAD0-CC27-4A62-8F9E-2A6C3456C323}" dt="2022-01-12T04:48:27.036" v="52"/>
          <ac:picMkLst>
            <pc:docMk/>
            <pc:sldMk cId="1000040392" sldId="275"/>
            <ac:picMk id="5" creationId="{E3FE37ED-8E46-47E6-88E3-B9A7CFB7C5DB}"/>
          </ac:picMkLst>
        </pc:picChg>
        <pc:picChg chg="mod topLvl">
          <ac:chgData name="김나래" userId="S::d011003@aivle.kt.co.kr::48b00ba0-fc23-4f03-b85f-d14306b9ec1c" providerId="AD" clId="Web-{1FD6EAD0-CC27-4A62-8F9E-2A6C3456C323}" dt="2022-01-12T04:50:02.819" v="80" actId="1076"/>
          <ac:picMkLst>
            <pc:docMk/>
            <pc:sldMk cId="1000040392" sldId="275"/>
            <ac:picMk id="6" creationId="{ECF74AAA-5EF5-4B13-9896-E3D4DF89A0F9}"/>
          </ac:picMkLst>
        </pc:picChg>
      </pc:sldChg>
      <pc:sldChg chg="modSp add replId">
        <pc:chgData name="김나래" userId="S::d011003@aivle.kt.co.kr::48b00ba0-fc23-4f03-b85f-d14306b9ec1c" providerId="AD" clId="Web-{1FD6EAD0-CC27-4A62-8F9E-2A6C3456C323}" dt="2022-01-12T05:02:36.304" v="261" actId="20577"/>
        <pc:sldMkLst>
          <pc:docMk/>
          <pc:sldMk cId="3286698586" sldId="277"/>
        </pc:sldMkLst>
        <pc:spChg chg="mod">
          <ac:chgData name="김나래" userId="S::d011003@aivle.kt.co.kr::48b00ba0-fc23-4f03-b85f-d14306b9ec1c" providerId="AD" clId="Web-{1FD6EAD0-CC27-4A62-8F9E-2A6C3456C323}" dt="2022-01-12T05:02:33.085" v="260" actId="20577"/>
          <ac:spMkLst>
            <pc:docMk/>
            <pc:sldMk cId="3286698586" sldId="277"/>
            <ac:spMk id="3" creationId="{2E6FD730-47CA-4744-AF57-E8716743A9E8}"/>
          </ac:spMkLst>
        </pc:spChg>
        <pc:spChg chg="mod">
          <ac:chgData name="김나래" userId="S::d011003@aivle.kt.co.kr::48b00ba0-fc23-4f03-b85f-d14306b9ec1c" providerId="AD" clId="Web-{1FD6EAD0-CC27-4A62-8F9E-2A6C3456C323}" dt="2022-01-12T05:02:36.304" v="261" actId="20577"/>
          <ac:spMkLst>
            <pc:docMk/>
            <pc:sldMk cId="3286698586" sldId="277"/>
            <ac:spMk id="10" creationId="{AC69D7F7-551B-43AB-9670-729FC83811D6}"/>
          </ac:spMkLst>
        </pc:spChg>
      </pc:sldChg>
    </pc:docChg>
  </pc:docChgLst>
  <pc:docChgLst>
    <pc:chgData name="구자경" userId="S::d011002@aivle.kt.co.kr::ee20b43d-5e0e-48aa-951c-146adee9155f" providerId="AD" clId="Web-{8FE04AF0-D8F8-4926-ACBB-CE32762DD3EC}"/>
    <pc:docChg chg="addSld delSld modSld sldOrd">
      <pc:chgData name="구자경" userId="S::d011002@aivle.kt.co.kr::ee20b43d-5e0e-48aa-951c-146adee9155f" providerId="AD" clId="Web-{8FE04AF0-D8F8-4926-ACBB-CE32762DD3EC}" dt="2022-01-12T06:57:57.332" v="1090" actId="20577"/>
      <pc:docMkLst>
        <pc:docMk/>
      </pc:docMkLst>
      <pc:sldChg chg="addSp delSp">
        <pc:chgData name="구자경" userId="S::d011002@aivle.kt.co.kr::ee20b43d-5e0e-48aa-951c-146adee9155f" providerId="AD" clId="Web-{8FE04AF0-D8F8-4926-ACBB-CE32762DD3EC}" dt="2022-01-12T05:18:46.008" v="269"/>
        <pc:sldMkLst>
          <pc:docMk/>
          <pc:sldMk cId="539779090" sldId="266"/>
        </pc:sldMkLst>
        <pc:spChg chg="add del">
          <ac:chgData name="구자경" userId="S::d011002@aivle.kt.co.kr::ee20b43d-5e0e-48aa-951c-146adee9155f" providerId="AD" clId="Web-{8FE04AF0-D8F8-4926-ACBB-CE32762DD3EC}" dt="2022-01-12T05:18:46.008" v="269"/>
          <ac:spMkLst>
            <pc:docMk/>
            <pc:sldMk cId="539779090" sldId="266"/>
            <ac:spMk id="19" creationId="{D2BBA6BD-EC3D-4DEE-BA5F-3CF33233088D}"/>
          </ac:spMkLst>
        </pc:spChg>
      </pc:sldChg>
      <pc:sldChg chg="addSp modSp">
        <pc:chgData name="구자경" userId="S::d011002@aivle.kt.co.kr::ee20b43d-5e0e-48aa-951c-146adee9155f" providerId="AD" clId="Web-{8FE04AF0-D8F8-4926-ACBB-CE32762DD3EC}" dt="2022-01-12T06:08:18.209" v="966" actId="20577"/>
        <pc:sldMkLst>
          <pc:docMk/>
          <pc:sldMk cId="1755027726" sldId="274"/>
        </pc:sldMkLst>
        <pc:spChg chg="add mod">
          <ac:chgData name="구자경" userId="S::d011002@aivle.kt.co.kr::ee20b43d-5e0e-48aa-951c-146adee9155f" providerId="AD" clId="Web-{8FE04AF0-D8F8-4926-ACBB-CE32762DD3EC}" dt="2022-01-12T05:18:58.337" v="271" actId="1076"/>
          <ac:spMkLst>
            <pc:docMk/>
            <pc:sldMk cId="1755027726" sldId="274"/>
            <ac:spMk id="6" creationId="{58B33B07-9EE6-4F6C-A5F2-284D1214D67F}"/>
          </ac:spMkLst>
        </pc:spChg>
        <pc:spChg chg="mod">
          <ac:chgData name="구자경" userId="S::d011002@aivle.kt.co.kr::ee20b43d-5e0e-48aa-951c-146adee9155f" providerId="AD" clId="Web-{8FE04AF0-D8F8-4926-ACBB-CE32762DD3EC}" dt="2022-01-12T06:08:18.209" v="966" actId="20577"/>
          <ac:spMkLst>
            <pc:docMk/>
            <pc:sldMk cId="1755027726" sldId="274"/>
            <ac:spMk id="19" creationId="{90F8F85D-FCE5-47E7-90CE-068C61790E7B}"/>
          </ac:spMkLst>
        </pc:spChg>
        <pc:cxnChg chg="add mod">
          <ac:chgData name="구자경" userId="S::d011002@aivle.kt.co.kr::ee20b43d-5e0e-48aa-951c-146adee9155f" providerId="AD" clId="Web-{8FE04AF0-D8F8-4926-ACBB-CE32762DD3EC}" dt="2022-01-12T05:03:48.438" v="41"/>
          <ac:cxnSpMkLst>
            <pc:docMk/>
            <pc:sldMk cId="1755027726" sldId="274"/>
            <ac:cxnSpMk id="4" creationId="{F64BA6BA-E89B-4201-BDB0-57C4EFEE005C}"/>
          </ac:cxnSpMkLst>
        </pc:cxnChg>
      </pc:sldChg>
      <pc:sldChg chg="addSp modSp">
        <pc:chgData name="구자경" userId="S::d011002@aivle.kt.co.kr::ee20b43d-5e0e-48aa-951c-146adee9155f" providerId="AD" clId="Web-{8FE04AF0-D8F8-4926-ACBB-CE32762DD3EC}" dt="2022-01-12T06:05:30.361" v="898" actId="20577"/>
        <pc:sldMkLst>
          <pc:docMk/>
          <pc:sldMk cId="425538250" sldId="276"/>
        </pc:sldMkLst>
        <pc:spChg chg="add mod">
          <ac:chgData name="구자경" userId="S::d011002@aivle.kt.co.kr::ee20b43d-5e0e-48aa-951c-146adee9155f" providerId="AD" clId="Web-{8FE04AF0-D8F8-4926-ACBB-CE32762DD3EC}" dt="2022-01-12T05:19:40.978" v="273" actId="1076"/>
          <ac:spMkLst>
            <pc:docMk/>
            <pc:sldMk cId="425538250" sldId="276"/>
            <ac:spMk id="3" creationId="{96AA878C-4F4B-4510-97E7-487768B57637}"/>
          </ac:spMkLst>
        </pc:spChg>
        <pc:spChg chg="mod">
          <ac:chgData name="구자경" userId="S::d011002@aivle.kt.co.kr::ee20b43d-5e0e-48aa-951c-146adee9155f" providerId="AD" clId="Web-{8FE04AF0-D8F8-4926-ACBB-CE32762DD3EC}" dt="2022-01-12T06:05:30.361" v="898" actId="20577"/>
          <ac:spMkLst>
            <pc:docMk/>
            <pc:sldMk cId="425538250" sldId="276"/>
            <ac:spMk id="19" creationId="{90F8F85D-FCE5-47E7-90CE-068C61790E7B}"/>
          </ac:spMkLst>
        </pc:spChg>
        <pc:picChg chg="mod">
          <ac:chgData name="구자경" userId="S::d011002@aivle.kt.co.kr::ee20b43d-5e0e-48aa-951c-146adee9155f" providerId="AD" clId="Web-{8FE04AF0-D8F8-4926-ACBB-CE32762DD3EC}" dt="2022-01-12T04:44:04.111" v="6" actId="14100"/>
          <ac:picMkLst>
            <pc:docMk/>
            <pc:sldMk cId="425538250" sldId="276"/>
            <ac:picMk id="4" creationId="{75C7FAE4-FE1E-492A-BAD2-1A9DBAEE1BA8}"/>
          </ac:picMkLst>
        </pc:picChg>
        <pc:picChg chg="mod">
          <ac:chgData name="구자경" userId="S::d011002@aivle.kt.co.kr::ee20b43d-5e0e-48aa-951c-146adee9155f" providerId="AD" clId="Web-{8FE04AF0-D8F8-4926-ACBB-CE32762DD3EC}" dt="2022-01-12T04:43:57.252" v="4" actId="1076"/>
          <ac:picMkLst>
            <pc:docMk/>
            <pc:sldMk cId="425538250" sldId="276"/>
            <ac:picMk id="7" creationId="{DA3CC366-6FF6-47C4-8C40-CBBAF485C1A5}"/>
          </ac:picMkLst>
        </pc:picChg>
      </pc:sldChg>
      <pc:sldChg chg="addSp delSp modSp">
        <pc:chgData name="구자경" userId="S::d011002@aivle.kt.co.kr::ee20b43d-5e0e-48aa-951c-146adee9155f" providerId="AD" clId="Web-{8FE04AF0-D8F8-4926-ACBB-CE32762DD3EC}" dt="2022-01-12T05:41:14.105" v="510" actId="20577"/>
        <pc:sldMkLst>
          <pc:docMk/>
          <pc:sldMk cId="3286698586" sldId="277"/>
        </pc:sldMkLst>
        <pc:spChg chg="mod">
          <ac:chgData name="구자경" userId="S::d011002@aivle.kt.co.kr::ee20b43d-5e0e-48aa-951c-146adee9155f" providerId="AD" clId="Web-{8FE04AF0-D8F8-4926-ACBB-CE32762DD3EC}" dt="2022-01-12T05:40:44.120" v="500" actId="1076"/>
          <ac:spMkLst>
            <pc:docMk/>
            <pc:sldMk cId="3286698586" sldId="277"/>
            <ac:spMk id="3" creationId="{2E6FD730-47CA-4744-AF57-E8716743A9E8}"/>
          </ac:spMkLst>
        </pc:spChg>
        <pc:spChg chg="add del mod">
          <ac:chgData name="구자경" userId="S::d011002@aivle.kt.co.kr::ee20b43d-5e0e-48aa-951c-146adee9155f" providerId="AD" clId="Web-{8FE04AF0-D8F8-4926-ACBB-CE32762DD3EC}" dt="2022-01-12T05:26:26.817" v="304"/>
          <ac:spMkLst>
            <pc:docMk/>
            <pc:sldMk cId="3286698586" sldId="277"/>
            <ac:spMk id="4" creationId="{ABEBA622-614C-4B64-B91D-8CA028F82BCA}"/>
          </ac:spMkLst>
        </pc:spChg>
        <pc:spChg chg="add mod">
          <ac:chgData name="구자경" userId="S::d011002@aivle.kt.co.kr::ee20b43d-5e0e-48aa-951c-146adee9155f" providerId="AD" clId="Web-{8FE04AF0-D8F8-4926-ACBB-CE32762DD3EC}" dt="2022-01-12T05:41:14.105" v="510" actId="20577"/>
          <ac:spMkLst>
            <pc:docMk/>
            <pc:sldMk cId="3286698586" sldId="277"/>
            <ac:spMk id="7" creationId="{6D29BEED-2FC3-42C6-AE7F-8E1D14A7E256}"/>
          </ac:spMkLst>
        </pc:spChg>
        <pc:spChg chg="mod">
          <ac:chgData name="구자경" userId="S::d011002@aivle.kt.co.kr::ee20b43d-5e0e-48aa-951c-146adee9155f" providerId="AD" clId="Web-{8FE04AF0-D8F8-4926-ACBB-CE32762DD3EC}" dt="2022-01-12T05:21:40.700" v="286" actId="20577"/>
          <ac:spMkLst>
            <pc:docMk/>
            <pc:sldMk cId="3286698586" sldId="277"/>
            <ac:spMk id="10" creationId="{AC69D7F7-551B-43AB-9670-729FC83811D6}"/>
          </ac:spMkLst>
        </pc:spChg>
        <pc:spChg chg="add mod">
          <ac:chgData name="구자경" userId="S::d011002@aivle.kt.co.kr::ee20b43d-5e0e-48aa-951c-146adee9155f" providerId="AD" clId="Web-{8FE04AF0-D8F8-4926-ACBB-CE32762DD3EC}" dt="2022-01-12T05:37:25.209" v="484" actId="1076"/>
          <ac:spMkLst>
            <pc:docMk/>
            <pc:sldMk cId="3286698586" sldId="277"/>
            <ac:spMk id="13" creationId="{144BD921-9116-44BE-A96E-592C1082AB84}"/>
          </ac:spMkLst>
        </pc:spChg>
        <pc:spChg chg="add mod">
          <ac:chgData name="구자경" userId="S::d011002@aivle.kt.co.kr::ee20b43d-5e0e-48aa-951c-146adee9155f" providerId="AD" clId="Web-{8FE04AF0-D8F8-4926-ACBB-CE32762DD3EC}" dt="2022-01-12T05:40:49.386" v="501" actId="1076"/>
          <ac:spMkLst>
            <pc:docMk/>
            <pc:sldMk cId="3286698586" sldId="277"/>
            <ac:spMk id="19" creationId="{CE912FBB-6DA1-4470-9DF2-D82499D9DF1F}"/>
          </ac:spMkLst>
        </pc:spChg>
        <pc:graphicFrameChg chg="add del mod modGraphic">
          <ac:chgData name="구자경" userId="S::d011002@aivle.kt.co.kr::ee20b43d-5e0e-48aa-951c-146adee9155f" providerId="AD" clId="Web-{8FE04AF0-D8F8-4926-ACBB-CE32762DD3EC}" dt="2022-01-12T05:38:35.242" v="485"/>
          <ac:graphicFrameMkLst>
            <pc:docMk/>
            <pc:sldMk cId="3286698586" sldId="277"/>
            <ac:graphicFrameMk id="5" creationId="{831D1930-F8A5-48C5-A227-0F22779E70E8}"/>
          </ac:graphicFrameMkLst>
        </pc:graphicFrameChg>
        <pc:picChg chg="add mod">
          <ac:chgData name="구자경" userId="S::d011002@aivle.kt.co.kr::ee20b43d-5e0e-48aa-951c-146adee9155f" providerId="AD" clId="Web-{8FE04AF0-D8F8-4926-ACBB-CE32762DD3EC}" dt="2022-01-12T05:41:02.042" v="504" actId="1076"/>
          <ac:picMkLst>
            <pc:docMk/>
            <pc:sldMk cId="3286698586" sldId="277"/>
            <ac:picMk id="6" creationId="{5D3BEE8C-99E6-46AC-AF14-8D0CE85BA12E}"/>
          </ac:picMkLst>
        </pc:picChg>
        <pc:picChg chg="add mod">
          <ac:chgData name="구자경" userId="S::d011002@aivle.kt.co.kr::ee20b43d-5e0e-48aa-951c-146adee9155f" providerId="AD" clId="Web-{8FE04AF0-D8F8-4926-ACBB-CE32762DD3EC}" dt="2022-01-12T05:40:58.917" v="503" actId="14100"/>
          <ac:picMkLst>
            <pc:docMk/>
            <pc:sldMk cId="3286698586" sldId="277"/>
            <ac:picMk id="21" creationId="{91B6F4D5-085E-469B-9D44-B8E977D18C4A}"/>
          </ac:picMkLst>
        </pc:picChg>
      </pc:sldChg>
      <pc:sldChg chg="delSp modSp add replId">
        <pc:chgData name="구자경" userId="S::d011002@aivle.kt.co.kr::ee20b43d-5e0e-48aa-951c-146adee9155f" providerId="AD" clId="Web-{8FE04AF0-D8F8-4926-ACBB-CE32762DD3EC}" dt="2022-01-12T05:12:07.982" v="155" actId="14100"/>
        <pc:sldMkLst>
          <pc:docMk/>
          <pc:sldMk cId="3308226583" sldId="279"/>
        </pc:sldMkLst>
        <pc:spChg chg="mod">
          <ac:chgData name="구자경" userId="S::d011002@aivle.kt.co.kr::ee20b43d-5e0e-48aa-951c-146adee9155f" providerId="AD" clId="Web-{8FE04AF0-D8F8-4926-ACBB-CE32762DD3EC}" dt="2022-01-12T05:09:38.025" v="153" actId="20577"/>
          <ac:spMkLst>
            <pc:docMk/>
            <pc:sldMk cId="3308226583" sldId="279"/>
            <ac:spMk id="3" creationId="{C3FB58D7-FCFA-4631-B725-0032985B6E23}"/>
          </ac:spMkLst>
        </pc:spChg>
        <pc:spChg chg="del">
          <ac:chgData name="구자경" userId="S::d011002@aivle.kt.co.kr::ee20b43d-5e0e-48aa-951c-146adee9155f" providerId="AD" clId="Web-{8FE04AF0-D8F8-4926-ACBB-CE32762DD3EC}" dt="2022-01-12T05:07:01.881" v="52"/>
          <ac:spMkLst>
            <pc:docMk/>
            <pc:sldMk cId="3308226583" sldId="279"/>
            <ac:spMk id="5" creationId="{34E08936-14A4-4EA2-9270-9DCE546D29EC}"/>
          </ac:spMkLst>
        </pc:spChg>
        <pc:spChg chg="del">
          <ac:chgData name="구자경" userId="S::d011002@aivle.kt.co.kr::ee20b43d-5e0e-48aa-951c-146adee9155f" providerId="AD" clId="Web-{8FE04AF0-D8F8-4926-ACBB-CE32762DD3EC}" dt="2022-01-12T05:07:11.147" v="55"/>
          <ac:spMkLst>
            <pc:docMk/>
            <pc:sldMk cId="3308226583" sldId="279"/>
            <ac:spMk id="6" creationId="{488DF2A3-BC21-4724-BAB9-7F24CF24D16D}"/>
          </ac:spMkLst>
        </pc:spChg>
        <pc:spChg chg="mod">
          <ac:chgData name="구자경" userId="S::d011002@aivle.kt.co.kr::ee20b43d-5e0e-48aa-951c-146adee9155f" providerId="AD" clId="Web-{8FE04AF0-D8F8-4926-ACBB-CE32762DD3EC}" dt="2022-01-12T05:12:07.982" v="155" actId="14100"/>
          <ac:spMkLst>
            <pc:docMk/>
            <pc:sldMk cId="3308226583" sldId="279"/>
            <ac:spMk id="10" creationId="{AC69D7F7-551B-43AB-9670-729FC83811D6}"/>
          </ac:spMkLst>
        </pc:spChg>
      </pc:sldChg>
      <pc:sldChg chg="new del">
        <pc:chgData name="구자경" userId="S::d011002@aivle.kt.co.kr::ee20b43d-5e0e-48aa-951c-146adee9155f" providerId="AD" clId="Web-{8FE04AF0-D8F8-4926-ACBB-CE32762DD3EC}" dt="2022-01-12T05:05:31.035" v="45"/>
        <pc:sldMkLst>
          <pc:docMk/>
          <pc:sldMk cId="4094813881" sldId="279"/>
        </pc:sldMkLst>
      </pc:sldChg>
      <pc:sldChg chg="delSp modSp add replId">
        <pc:chgData name="구자경" userId="S::d011002@aivle.kt.co.kr::ee20b43d-5e0e-48aa-951c-146adee9155f" providerId="AD" clId="Web-{8FE04AF0-D8F8-4926-ACBB-CE32762DD3EC}" dt="2022-01-12T05:13:27.297" v="173" actId="20577"/>
        <pc:sldMkLst>
          <pc:docMk/>
          <pc:sldMk cId="1663266224" sldId="280"/>
        </pc:sldMkLst>
        <pc:spChg chg="mod">
          <ac:chgData name="구자경" userId="S::d011002@aivle.kt.co.kr::ee20b43d-5e0e-48aa-951c-146adee9155f" providerId="AD" clId="Web-{8FE04AF0-D8F8-4926-ACBB-CE32762DD3EC}" dt="2022-01-12T05:13:27.297" v="173" actId="20577"/>
          <ac:spMkLst>
            <pc:docMk/>
            <pc:sldMk cId="1663266224" sldId="280"/>
            <ac:spMk id="3" creationId="{C3FB58D7-FCFA-4631-B725-0032985B6E23}"/>
          </ac:spMkLst>
        </pc:spChg>
        <pc:spChg chg="del">
          <ac:chgData name="구자경" userId="S::d011002@aivle.kt.co.kr::ee20b43d-5e0e-48aa-951c-146adee9155f" providerId="AD" clId="Web-{8FE04AF0-D8F8-4926-ACBB-CE32762DD3EC}" dt="2022-01-12T05:12:50.343" v="170"/>
          <ac:spMkLst>
            <pc:docMk/>
            <pc:sldMk cId="1663266224" sldId="280"/>
            <ac:spMk id="10" creationId="{AC69D7F7-551B-43AB-9670-729FC83811D6}"/>
          </ac:spMkLst>
        </pc:spChg>
      </pc:sldChg>
      <pc:sldChg chg="modSp add ord replId">
        <pc:chgData name="구자경" userId="S::d011002@aivle.kt.co.kr::ee20b43d-5e0e-48aa-951c-146adee9155f" providerId="AD" clId="Web-{8FE04AF0-D8F8-4926-ACBB-CE32762DD3EC}" dt="2022-01-12T05:14:50.299" v="211" actId="1076"/>
        <pc:sldMkLst>
          <pc:docMk/>
          <pc:sldMk cId="2581088519" sldId="281"/>
        </pc:sldMkLst>
        <pc:spChg chg="mod">
          <ac:chgData name="구자경" userId="S::d011002@aivle.kt.co.kr::ee20b43d-5e0e-48aa-951c-146adee9155f" providerId="AD" clId="Web-{8FE04AF0-D8F8-4926-ACBB-CE32762DD3EC}" dt="2022-01-12T05:14:50.299" v="211" actId="1076"/>
          <ac:spMkLst>
            <pc:docMk/>
            <pc:sldMk cId="2581088519" sldId="281"/>
            <ac:spMk id="3" creationId="{C3FB58D7-FCFA-4631-B725-0032985B6E23}"/>
          </ac:spMkLst>
        </pc:spChg>
      </pc:sldChg>
      <pc:sldChg chg="modSp add ord replId">
        <pc:chgData name="구자경" userId="S::d011002@aivle.kt.co.kr::ee20b43d-5e0e-48aa-951c-146adee9155f" providerId="AD" clId="Web-{8FE04AF0-D8F8-4926-ACBB-CE32762DD3EC}" dt="2022-01-12T05:14:34.017" v="209"/>
        <pc:sldMkLst>
          <pc:docMk/>
          <pc:sldMk cId="1826129863" sldId="282"/>
        </pc:sldMkLst>
        <pc:spChg chg="mod">
          <ac:chgData name="구자경" userId="S::d011002@aivle.kt.co.kr::ee20b43d-5e0e-48aa-951c-146adee9155f" providerId="AD" clId="Web-{8FE04AF0-D8F8-4926-ACBB-CE32762DD3EC}" dt="2022-01-12T05:14:08.829" v="192" actId="14100"/>
          <ac:spMkLst>
            <pc:docMk/>
            <pc:sldMk cId="1826129863" sldId="282"/>
            <ac:spMk id="3" creationId="{C3FB58D7-FCFA-4631-B725-0032985B6E23}"/>
          </ac:spMkLst>
        </pc:spChg>
      </pc:sldChg>
      <pc:sldChg chg="modSp add ord replId">
        <pc:chgData name="구자경" userId="S::d011002@aivle.kt.co.kr::ee20b43d-5e0e-48aa-951c-146adee9155f" providerId="AD" clId="Web-{8FE04AF0-D8F8-4926-ACBB-CE32762DD3EC}" dt="2022-01-12T05:16:13.661" v="255"/>
        <pc:sldMkLst>
          <pc:docMk/>
          <pc:sldMk cId="3362933451" sldId="283"/>
        </pc:sldMkLst>
        <pc:spChg chg="mod">
          <ac:chgData name="구자경" userId="S::d011002@aivle.kt.co.kr::ee20b43d-5e0e-48aa-951c-146adee9155f" providerId="AD" clId="Web-{8FE04AF0-D8F8-4926-ACBB-CE32762DD3EC}" dt="2022-01-12T05:15:49.535" v="252" actId="1076"/>
          <ac:spMkLst>
            <pc:docMk/>
            <pc:sldMk cId="3362933451" sldId="283"/>
            <ac:spMk id="3" creationId="{C3FB58D7-FCFA-4631-B725-0032985B6E23}"/>
          </ac:spMkLst>
        </pc:spChg>
      </pc:sldChg>
      <pc:sldChg chg="modSp add ord replId">
        <pc:chgData name="구자경" userId="S::d011002@aivle.kt.co.kr::ee20b43d-5e0e-48aa-951c-146adee9155f" providerId="AD" clId="Web-{8FE04AF0-D8F8-4926-ACBB-CE32762DD3EC}" dt="2022-01-12T05:16:01.645" v="254"/>
        <pc:sldMkLst>
          <pc:docMk/>
          <pc:sldMk cId="1008967288" sldId="284"/>
        </pc:sldMkLst>
        <pc:spChg chg="mod">
          <ac:chgData name="구자경" userId="S::d011002@aivle.kt.co.kr::ee20b43d-5e0e-48aa-951c-146adee9155f" providerId="AD" clId="Web-{8FE04AF0-D8F8-4926-ACBB-CE32762DD3EC}" dt="2022-01-12T05:15:54.238" v="253" actId="1076"/>
          <ac:spMkLst>
            <pc:docMk/>
            <pc:sldMk cId="1008967288" sldId="284"/>
            <ac:spMk id="3" creationId="{C3FB58D7-FCFA-4631-B725-0032985B6E23}"/>
          </ac:spMkLst>
        </pc:spChg>
      </pc:sldChg>
      <pc:sldChg chg="addSp delSp modSp add replId">
        <pc:chgData name="구자경" userId="S::d011002@aivle.kt.co.kr::ee20b43d-5e0e-48aa-951c-146adee9155f" providerId="AD" clId="Web-{8FE04AF0-D8F8-4926-ACBB-CE32762DD3EC}" dt="2022-01-12T05:54:24.438" v="680"/>
        <pc:sldMkLst>
          <pc:docMk/>
          <pc:sldMk cId="4082016893" sldId="285"/>
        </pc:sldMkLst>
        <pc:spChg chg="mod">
          <ac:chgData name="구자경" userId="S::d011002@aivle.kt.co.kr::ee20b43d-5e0e-48aa-951c-146adee9155f" providerId="AD" clId="Web-{8FE04AF0-D8F8-4926-ACBB-CE32762DD3EC}" dt="2022-01-12T05:16:24.255" v="263" actId="20577"/>
          <ac:spMkLst>
            <pc:docMk/>
            <pc:sldMk cId="4082016893" sldId="285"/>
            <ac:spMk id="3" creationId="{C3FB58D7-FCFA-4631-B725-0032985B6E23}"/>
          </ac:spMkLst>
        </pc:spChg>
        <pc:spChg chg="add del mod">
          <ac:chgData name="구자경" userId="S::d011002@aivle.kt.co.kr::ee20b43d-5e0e-48aa-951c-146adee9155f" providerId="AD" clId="Web-{8FE04AF0-D8F8-4926-ACBB-CE32762DD3EC}" dt="2022-01-12T05:54:24.438" v="680"/>
          <ac:spMkLst>
            <pc:docMk/>
            <pc:sldMk cId="4082016893" sldId="285"/>
            <ac:spMk id="4" creationId="{A3FB376A-0FE3-4274-80FF-58DDB656DEBD}"/>
          </ac:spMkLst>
        </pc:spChg>
      </pc:sldChg>
      <pc:sldChg chg="addSp modSp">
        <pc:chgData name="구자경" userId="S::d011002@aivle.kt.co.kr::ee20b43d-5e0e-48aa-951c-146adee9155f" providerId="AD" clId="Web-{8FE04AF0-D8F8-4926-ACBB-CE32762DD3EC}" dt="2022-01-12T05:51:21.558" v="666" actId="1076"/>
        <pc:sldMkLst>
          <pc:docMk/>
          <pc:sldMk cId="2286083736" sldId="286"/>
        </pc:sldMkLst>
        <pc:spChg chg="mod">
          <ac:chgData name="구자경" userId="S::d011002@aivle.kt.co.kr::ee20b43d-5e0e-48aa-951c-146adee9155f" providerId="AD" clId="Web-{8FE04AF0-D8F8-4926-ACBB-CE32762DD3EC}" dt="2022-01-12T05:51:21.558" v="666" actId="1076"/>
          <ac:spMkLst>
            <pc:docMk/>
            <pc:sldMk cId="2286083736" sldId="286"/>
            <ac:spMk id="3" creationId="{2E6FD730-47CA-4744-AF57-E8716743A9E8}"/>
          </ac:spMkLst>
        </pc:spChg>
        <pc:spChg chg="add">
          <ac:chgData name="구자경" userId="S::d011002@aivle.kt.co.kr::ee20b43d-5e0e-48aa-951c-146adee9155f" providerId="AD" clId="Web-{8FE04AF0-D8F8-4926-ACBB-CE32762DD3EC}" dt="2022-01-12T05:41:57.028" v="512"/>
          <ac:spMkLst>
            <pc:docMk/>
            <pc:sldMk cId="2286083736" sldId="286"/>
            <ac:spMk id="4" creationId="{1690E6A5-C2F1-47EB-A136-859DD3ED54FF}"/>
          </ac:spMkLst>
        </pc:spChg>
        <pc:spChg chg="add mod">
          <ac:chgData name="구자경" userId="S::d011002@aivle.kt.co.kr::ee20b43d-5e0e-48aa-951c-146adee9155f" providerId="AD" clId="Web-{8FE04AF0-D8F8-4926-ACBB-CE32762DD3EC}" dt="2022-01-12T05:43:10.421" v="526" actId="1076"/>
          <ac:spMkLst>
            <pc:docMk/>
            <pc:sldMk cId="2286083736" sldId="286"/>
            <ac:spMk id="7" creationId="{6AC7CEC3-EF1B-4D58-9AC3-0C88F0529747}"/>
          </ac:spMkLst>
        </pc:spChg>
        <pc:spChg chg="add mod">
          <ac:chgData name="구자경" userId="S::d011002@aivle.kt.co.kr::ee20b43d-5e0e-48aa-951c-146adee9155f" providerId="AD" clId="Web-{8FE04AF0-D8F8-4926-ACBB-CE32762DD3EC}" dt="2022-01-12T05:51:08.355" v="665" actId="20577"/>
          <ac:spMkLst>
            <pc:docMk/>
            <pc:sldMk cId="2286083736" sldId="286"/>
            <ac:spMk id="13" creationId="{8A596FE1-0C0D-4EAA-9A06-135230F21B34}"/>
          </ac:spMkLst>
        </pc:spChg>
        <pc:picChg chg="add mod">
          <ac:chgData name="구자경" userId="S::d011002@aivle.kt.co.kr::ee20b43d-5e0e-48aa-951c-146adee9155f" providerId="AD" clId="Web-{8FE04AF0-D8F8-4926-ACBB-CE32762DD3EC}" dt="2022-01-12T05:42:15.763" v="515" actId="14100"/>
          <ac:picMkLst>
            <pc:docMk/>
            <pc:sldMk cId="2286083736" sldId="286"/>
            <ac:picMk id="5" creationId="{80C35EEF-05B4-4F8B-AEB2-96FE7F4DE06F}"/>
          </ac:picMkLst>
        </pc:picChg>
        <pc:picChg chg="add mod">
          <ac:chgData name="구자경" userId="S::d011002@aivle.kt.co.kr::ee20b43d-5e0e-48aa-951c-146adee9155f" providerId="AD" clId="Web-{8FE04AF0-D8F8-4926-ACBB-CE32762DD3EC}" dt="2022-01-12T05:43:02.655" v="524" actId="1076"/>
          <ac:picMkLst>
            <pc:docMk/>
            <pc:sldMk cId="2286083736" sldId="286"/>
            <ac:picMk id="6" creationId="{356D41EB-D6EC-4901-B867-ADCC9AAC8FB1}"/>
          </ac:picMkLst>
        </pc:picChg>
      </pc:sldChg>
      <pc:sldChg chg="add del replId">
        <pc:chgData name="구자경" userId="S::d011002@aivle.kt.co.kr::ee20b43d-5e0e-48aa-951c-146adee9155f" providerId="AD" clId="Web-{8FE04AF0-D8F8-4926-ACBB-CE32762DD3EC}" dt="2022-01-12T05:18:25.742" v="265"/>
        <pc:sldMkLst>
          <pc:docMk/>
          <pc:sldMk cId="3765352584" sldId="286"/>
        </pc:sldMkLst>
      </pc:sldChg>
      <pc:sldChg chg="add del replId">
        <pc:chgData name="구자경" userId="S::d011002@aivle.kt.co.kr::ee20b43d-5e0e-48aa-951c-146adee9155f" providerId="AD" clId="Web-{8FE04AF0-D8F8-4926-ACBB-CE32762DD3EC}" dt="2022-01-12T05:18:39.367" v="267"/>
        <pc:sldMkLst>
          <pc:docMk/>
          <pc:sldMk cId="3975703179" sldId="286"/>
        </pc:sldMkLst>
      </pc:sldChg>
      <pc:sldChg chg="del">
        <pc:chgData name="구자경" userId="S::d011002@aivle.kt.co.kr::ee20b43d-5e0e-48aa-951c-146adee9155f" providerId="AD" clId="Web-{8FE04AF0-D8F8-4926-ACBB-CE32762DD3EC}" dt="2022-01-12T05:51:48.856" v="667"/>
        <pc:sldMkLst>
          <pc:docMk/>
          <pc:sldMk cId="590116727" sldId="287"/>
        </pc:sldMkLst>
      </pc:sldChg>
      <pc:sldChg chg="addSp delSp modSp add replId">
        <pc:chgData name="구자경" userId="S::d011002@aivle.kt.co.kr::ee20b43d-5e0e-48aa-951c-146adee9155f" providerId="AD" clId="Web-{8FE04AF0-D8F8-4926-ACBB-CE32762DD3EC}" dt="2022-01-12T06:57:48.363" v="1089" actId="20577"/>
        <pc:sldMkLst>
          <pc:docMk/>
          <pc:sldMk cId="3155112796" sldId="293"/>
        </pc:sldMkLst>
        <pc:spChg chg="mod">
          <ac:chgData name="구자경" userId="S::d011002@aivle.kt.co.kr::ee20b43d-5e0e-48aa-951c-146adee9155f" providerId="AD" clId="Web-{8FE04AF0-D8F8-4926-ACBB-CE32762DD3EC}" dt="2022-01-12T06:57:48.363" v="1089" actId="20577"/>
          <ac:spMkLst>
            <pc:docMk/>
            <pc:sldMk cId="3155112796" sldId="293"/>
            <ac:spMk id="3" creationId="{E0476BB5-4CC5-4D83-83FA-D723E7112F18}"/>
          </ac:spMkLst>
        </pc:spChg>
        <pc:spChg chg="del">
          <ac:chgData name="구자경" userId="S::d011002@aivle.kt.co.kr::ee20b43d-5e0e-48aa-951c-146adee9155f" providerId="AD" clId="Web-{8FE04AF0-D8F8-4926-ACBB-CE32762DD3EC}" dt="2022-01-12T05:54:12.953" v="673"/>
          <ac:spMkLst>
            <pc:docMk/>
            <pc:sldMk cId="3155112796" sldId="293"/>
            <ac:spMk id="7" creationId="{07B9FF94-FC32-40BD-9591-5B52D4F73CCB}"/>
          </ac:spMkLst>
        </pc:spChg>
        <pc:spChg chg="mod">
          <ac:chgData name="구자경" userId="S::d011002@aivle.kt.co.kr::ee20b43d-5e0e-48aa-951c-146adee9155f" providerId="AD" clId="Web-{8FE04AF0-D8F8-4926-ACBB-CE32762DD3EC}" dt="2022-01-12T05:54:05.297" v="670" actId="20577"/>
          <ac:spMkLst>
            <pc:docMk/>
            <pc:sldMk cId="3155112796" sldId="293"/>
            <ac:spMk id="10" creationId="{AC69D7F7-551B-43AB-9670-729FC83811D6}"/>
          </ac:spMkLst>
        </pc:spChg>
        <pc:spChg chg="del">
          <ac:chgData name="구자경" userId="S::d011002@aivle.kt.co.kr::ee20b43d-5e0e-48aa-951c-146adee9155f" providerId="AD" clId="Web-{8FE04AF0-D8F8-4926-ACBB-CE32762DD3EC}" dt="2022-01-12T05:54:14.172" v="674"/>
          <ac:spMkLst>
            <pc:docMk/>
            <pc:sldMk cId="3155112796" sldId="293"/>
            <ac:spMk id="13" creationId="{B1876606-EB64-4F55-A00C-F464A0BCDA23}"/>
          </ac:spMkLst>
        </pc:spChg>
        <pc:spChg chg="del">
          <ac:chgData name="구자경" userId="S::d011002@aivle.kt.co.kr::ee20b43d-5e0e-48aa-951c-146adee9155f" providerId="AD" clId="Web-{8FE04AF0-D8F8-4926-ACBB-CE32762DD3EC}" dt="2022-01-12T05:54:15.438" v="676"/>
          <ac:spMkLst>
            <pc:docMk/>
            <pc:sldMk cId="3155112796" sldId="293"/>
            <ac:spMk id="19" creationId="{3CDFE288-20FF-49A4-89A5-1E4643AB9608}"/>
          </ac:spMkLst>
        </pc:spChg>
        <pc:spChg chg="del">
          <ac:chgData name="구자경" userId="S::d011002@aivle.kt.co.kr::ee20b43d-5e0e-48aa-951c-146adee9155f" providerId="AD" clId="Web-{8FE04AF0-D8F8-4926-ACBB-CE32762DD3EC}" dt="2022-01-12T05:54:15" v="675"/>
          <ac:spMkLst>
            <pc:docMk/>
            <pc:sldMk cId="3155112796" sldId="293"/>
            <ac:spMk id="20" creationId="{1F4619CC-1AAD-4206-B54E-5DEF476929FD}"/>
          </ac:spMkLst>
        </pc:spChg>
        <pc:spChg chg="add del mod">
          <ac:chgData name="구자경" userId="S::d011002@aivle.kt.co.kr::ee20b43d-5e0e-48aa-951c-146adee9155f" providerId="AD" clId="Web-{8FE04AF0-D8F8-4926-ACBB-CE32762DD3EC}" dt="2022-01-12T06:52:41.292" v="998"/>
          <ac:spMkLst>
            <pc:docMk/>
            <pc:sldMk cId="3155112796" sldId="293"/>
            <ac:spMk id="21" creationId="{B112A70B-B7EB-4D7C-8789-FDD4B9CB366C}"/>
          </ac:spMkLst>
        </pc:spChg>
        <pc:picChg chg="del">
          <ac:chgData name="구자경" userId="S::d011002@aivle.kt.co.kr::ee20b43d-5e0e-48aa-951c-146adee9155f" providerId="AD" clId="Web-{8FE04AF0-D8F8-4926-ACBB-CE32762DD3EC}" dt="2022-01-12T05:54:06.234" v="671"/>
          <ac:picMkLst>
            <pc:docMk/>
            <pc:sldMk cId="3155112796" sldId="293"/>
            <ac:picMk id="6" creationId="{1FF4BBD5-3F5A-4946-A507-18A835BC45C3}"/>
          </ac:picMkLst>
        </pc:picChg>
        <pc:picChg chg="del">
          <ac:chgData name="구자경" userId="S::d011002@aivle.kt.co.kr::ee20b43d-5e0e-48aa-951c-146adee9155f" providerId="AD" clId="Web-{8FE04AF0-D8F8-4926-ACBB-CE32762DD3EC}" dt="2022-01-12T05:54:07.516" v="672"/>
          <ac:picMkLst>
            <pc:docMk/>
            <pc:sldMk cId="3155112796" sldId="293"/>
            <ac:picMk id="14" creationId="{01FD66D2-7FDE-4A3C-8549-2E3C17717388}"/>
          </ac:picMkLst>
        </pc:picChg>
      </pc:sldChg>
      <pc:sldChg chg="modSp add replId">
        <pc:chgData name="구자경" userId="S::d011002@aivle.kt.co.kr::ee20b43d-5e0e-48aa-951c-146adee9155f" providerId="AD" clId="Web-{8FE04AF0-D8F8-4926-ACBB-CE32762DD3EC}" dt="2022-01-12T05:54:34.110" v="683" actId="20577"/>
        <pc:sldMkLst>
          <pc:docMk/>
          <pc:sldMk cId="2051266211" sldId="294"/>
        </pc:sldMkLst>
        <pc:spChg chg="mod">
          <ac:chgData name="구자경" userId="S::d011002@aivle.kt.co.kr::ee20b43d-5e0e-48aa-951c-146adee9155f" providerId="AD" clId="Web-{8FE04AF0-D8F8-4926-ACBB-CE32762DD3EC}" dt="2022-01-12T05:54:34.110" v="683" actId="20577"/>
          <ac:spMkLst>
            <pc:docMk/>
            <pc:sldMk cId="2051266211" sldId="294"/>
            <ac:spMk id="10" creationId="{AC69D7F7-551B-43AB-9670-729FC83811D6}"/>
          </ac:spMkLst>
        </pc:spChg>
      </pc:sldChg>
      <pc:sldChg chg="modSp">
        <pc:chgData name="구자경" userId="S::d011002@aivle.kt.co.kr::ee20b43d-5e0e-48aa-951c-146adee9155f" providerId="AD" clId="Web-{8FE04AF0-D8F8-4926-ACBB-CE32762DD3EC}" dt="2022-01-12T06:57:57.332" v="1090" actId="20577"/>
        <pc:sldMkLst>
          <pc:docMk/>
          <pc:sldMk cId="141481586" sldId="295"/>
        </pc:sldMkLst>
        <pc:spChg chg="mod">
          <ac:chgData name="구자경" userId="S::d011002@aivle.kt.co.kr::ee20b43d-5e0e-48aa-951c-146adee9155f" providerId="AD" clId="Web-{8FE04AF0-D8F8-4926-ACBB-CE32762DD3EC}" dt="2022-01-12T06:57:57.332" v="1090" actId="20577"/>
          <ac:spMkLst>
            <pc:docMk/>
            <pc:sldMk cId="141481586" sldId="295"/>
            <ac:spMk id="3" creationId="{E0476BB5-4CC5-4D83-83FA-D723E7112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2788622" y="1534701"/>
            <a:ext cx="6611540" cy="38779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endParaRPr lang="ko-KR" altLang="en-US" sz="36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en-US" altLang="ko-KR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 dirty="0">
              <a:solidFill>
                <a:schemeClr val="bg1"/>
              </a:solidFill>
              <a:latin typeface="Arial Nova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08936-14A4-4EA2-9270-9DCE546D29EC}"/>
              </a:ext>
            </a:extLst>
          </p:cNvPr>
          <p:cNvSpPr txBox="1"/>
          <p:nvPr/>
        </p:nvSpPr>
        <p:spPr>
          <a:xfrm>
            <a:off x="2680722" y="1834915"/>
            <a:ext cx="68573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 b="1">
                <a:solidFill>
                  <a:schemeClr val="bg1"/>
                </a:solidFill>
                <a:ea typeface="+mn-lt"/>
                <a:cs typeface="+mn-lt"/>
              </a:rPr>
              <a:t>C</a:t>
            </a:r>
            <a:r>
              <a:rPr lang="en-US" altLang="ko-KR" sz="6000" b="1" err="1">
                <a:solidFill>
                  <a:schemeClr val="bg1"/>
                </a:solidFill>
                <a:ea typeface="+mn-lt"/>
                <a:cs typeface="+mn-lt"/>
              </a:rPr>
              <a:t>ar</a:t>
            </a:r>
            <a:r>
              <a:rPr lang="ko-KR" sz="6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6000" b="1" err="1">
                <a:solidFill>
                  <a:schemeClr val="bg1"/>
                </a:solidFill>
                <a:ea typeface="+mn-lt"/>
                <a:cs typeface="+mn-lt"/>
              </a:rPr>
              <a:t>seat</a:t>
            </a:r>
            <a:r>
              <a:rPr lang="ko-KR" sz="6000" b="1">
                <a:solidFill>
                  <a:schemeClr val="bg1"/>
                </a:solidFill>
                <a:ea typeface="+mn-lt"/>
                <a:cs typeface="+mn-lt"/>
              </a:rPr>
              <a:t> 매출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F2A3-BC21-4724-BAB9-7F24CF24D16D}"/>
              </a:ext>
            </a:extLst>
          </p:cNvPr>
          <p:cNvSpPr txBox="1"/>
          <p:nvPr/>
        </p:nvSpPr>
        <p:spPr>
          <a:xfrm>
            <a:off x="3595298" y="4577922"/>
            <a:ext cx="50093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ea typeface="맑은 고딕"/>
              </a:rPr>
              <a:t>김진휘</a:t>
            </a:r>
            <a:endParaRPr lang="ko-KR" altLang="en-US" sz="2400" b="1" dirty="0"/>
          </a:p>
        </p:txBody>
      </p:sp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724400" y="11714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미니 프로젝트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2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575733" y="1517770"/>
            <a:ext cx="10578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2800" err="1">
                <a:ea typeface="+mn-lt"/>
                <a:cs typeface="+mn-lt"/>
              </a:rPr>
              <a:t>ShelveLoc</a:t>
            </a:r>
            <a:r>
              <a:rPr lang="ko-KR" altLang="en-US" sz="2800">
                <a:ea typeface="+mn-lt"/>
                <a:cs typeface="+mn-lt"/>
              </a:rPr>
              <a:t> : 매장 진열 상태</a:t>
            </a:r>
            <a:endParaRPr lang="ko-KR" altLang="en-US" sz="2800" err="1">
              <a:latin typeface="맑은 고딕"/>
              <a:ea typeface="+mn-lt"/>
              <a:cs typeface="+mn-l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35196AA-AB9E-4CAC-B5C8-4AA51CCA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2505197"/>
            <a:ext cx="5546784" cy="3745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9DF81-5808-4FA6-9047-CDC6CB5272DB}"/>
              </a:ext>
            </a:extLst>
          </p:cNvPr>
          <p:cNvSpPr txBox="1"/>
          <p:nvPr/>
        </p:nvSpPr>
        <p:spPr>
          <a:xfrm>
            <a:off x="5018183" y="2750544"/>
            <a:ext cx="585730" cy="378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219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8EACF-9D36-47F5-AF08-971034A33B87}"/>
              </a:ext>
            </a:extLst>
          </p:cNvPr>
          <p:cNvSpPr txBox="1"/>
          <p:nvPr/>
        </p:nvSpPr>
        <p:spPr>
          <a:xfrm>
            <a:off x="1768207" y="4439796"/>
            <a:ext cx="585730" cy="378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96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D8E9C-A581-4869-B968-550254D386D8}"/>
              </a:ext>
            </a:extLst>
          </p:cNvPr>
          <p:cNvSpPr txBox="1"/>
          <p:nvPr/>
        </p:nvSpPr>
        <p:spPr>
          <a:xfrm>
            <a:off x="3393194" y="4623411"/>
            <a:ext cx="585730" cy="378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85</a:t>
            </a:r>
            <a:endParaRPr 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13A9D-9F8B-42DC-9091-C2EDDDFB3916}"/>
              </a:ext>
            </a:extLst>
          </p:cNvPr>
          <p:cNvSpPr txBox="1"/>
          <p:nvPr/>
        </p:nvSpPr>
        <p:spPr>
          <a:xfrm>
            <a:off x="6725798" y="4090928"/>
            <a:ext cx="45150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보통이 219개로 제일 많고, 진열상태가 나쁨이 96개나 되는 것으로 보아  진열상태에 신경을 안 쓰는 지사가 있다.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05E9BB-A17D-4876-9C9A-A9E4C510136A}"/>
              </a:ext>
            </a:extLst>
          </p:cNvPr>
          <p:cNvSpPr/>
          <p:nvPr/>
        </p:nvSpPr>
        <p:spPr>
          <a:xfrm>
            <a:off x="6773398" y="3818835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14834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448733" y="721903"/>
            <a:ext cx="105788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>
                <a:latin typeface="Malgun Gothic"/>
                <a:ea typeface="Malgun Gothic"/>
                <a:cs typeface="+mn-lt"/>
              </a:rPr>
              <a:t> </a:t>
            </a:r>
            <a:r>
              <a:rPr lang="ko-KR" sz="3600">
                <a:latin typeface="Malgun Gothic"/>
                <a:ea typeface="Malgun Gothic"/>
                <a:cs typeface="+mn-lt"/>
              </a:rPr>
              <a:t>•</a:t>
            </a:r>
            <a:r>
              <a:rPr lang="ko-KR" sz="2800">
                <a:latin typeface="Malgun Gothic"/>
                <a:ea typeface="Malgun Gothic"/>
                <a:cs typeface="+mn-lt"/>
              </a:rPr>
              <a:t> US(미국 내 매장 위치 여부) </a:t>
            </a:r>
            <a:r>
              <a:rPr lang="en-US" altLang="ko-KR" sz="2800">
                <a:latin typeface="Malgun Gothic"/>
                <a:ea typeface="Malgun Gothic"/>
                <a:cs typeface="+mn-lt"/>
              </a:rPr>
              <a:t>: (</a:t>
            </a:r>
            <a:r>
              <a:rPr lang="ko-KR" sz="2800" err="1">
                <a:latin typeface="Malgun Gothic"/>
                <a:ea typeface="Malgun Gothic"/>
                <a:cs typeface="+mn-lt"/>
              </a:rPr>
              <a:t>Y</a:t>
            </a:r>
            <a:r>
              <a:rPr lang="ko-KR" sz="2800">
                <a:latin typeface="Malgun Gothic"/>
                <a:ea typeface="Malgun Gothic"/>
                <a:cs typeface="+mn-lt"/>
              </a:rPr>
              <a:t>/</a:t>
            </a:r>
            <a:r>
              <a:rPr lang="ko-KR" sz="2800" err="1">
                <a:latin typeface="Malgun Gothic"/>
                <a:ea typeface="Malgun Gothic"/>
                <a:cs typeface="+mn-lt"/>
              </a:rPr>
              <a:t>N</a:t>
            </a:r>
            <a:r>
              <a:rPr lang="ko-KR" sz="2800">
                <a:latin typeface="Malgun Gothic"/>
                <a:ea typeface="Malgun Gothic"/>
                <a:cs typeface="+mn-lt"/>
              </a:rPr>
              <a:t>)</a:t>
            </a:r>
          </a:p>
          <a:p>
            <a:endParaRPr lang="ko-KR" altLang="en-US" sz="2000">
              <a:latin typeface="Malgun Gothic"/>
              <a:ea typeface="Malgun Gothic"/>
            </a:endParaRPr>
          </a:p>
          <a:p>
            <a:endParaRPr lang="ko-KR" altLang="en-US" sz="2000">
              <a:latin typeface="Malgun Gothic"/>
              <a:ea typeface="Malgun Gothic"/>
            </a:endParaRPr>
          </a:p>
          <a:p>
            <a:endParaRPr lang="ko-KR" altLang="en-US" sz="2000">
              <a:latin typeface="Malgun Gothic"/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44980AF-442E-4D2B-AE75-17607E8B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641597"/>
            <a:ext cx="4910666" cy="3718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F8BFD-8FD5-4291-A9A7-A8E7AEBB3D7E}"/>
              </a:ext>
            </a:extLst>
          </p:cNvPr>
          <p:cNvSpPr txBox="1"/>
          <p:nvPr/>
        </p:nvSpPr>
        <p:spPr>
          <a:xfrm>
            <a:off x="5731933" y="2946400"/>
            <a:ext cx="4885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• 미국 내 위치한 매장이 위치하지 않은 매장보다 100개 정도 더 많음.</a:t>
            </a:r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• </a:t>
            </a:r>
            <a:r>
              <a:rPr lang="ko-KR" altLang="en-US" err="1">
                <a:ea typeface="맑은 고딕"/>
              </a:rPr>
              <a:t>카시트</a:t>
            </a:r>
            <a:r>
              <a:rPr lang="ko-KR" altLang="en-US">
                <a:ea typeface="맑은 고딕"/>
              </a:rPr>
              <a:t> 해외시장 개척 및 매출 증대를 위해 해외 점포 개수를 증가시킬 필요가 있음.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C9E73C-1E4A-4702-B394-A8CE11FEF08C}"/>
              </a:ext>
            </a:extLst>
          </p:cNvPr>
          <p:cNvSpPr/>
          <p:nvPr/>
        </p:nvSpPr>
        <p:spPr>
          <a:xfrm>
            <a:off x="5809422" y="282731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9D0562-2CAB-4668-82B3-6FE508CC660D}"/>
              </a:ext>
            </a:extLst>
          </p:cNvPr>
          <p:cNvSpPr/>
          <p:nvPr/>
        </p:nvSpPr>
        <p:spPr>
          <a:xfrm>
            <a:off x="5809421" y="3960932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380678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524933" y="848903"/>
            <a:ext cx="10578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err="1">
                <a:latin typeface="맑은 고딕"/>
                <a:ea typeface="+mn-lt"/>
                <a:cs typeface="+mn-lt"/>
              </a:rPr>
              <a:t>Age</a:t>
            </a:r>
            <a:r>
              <a:rPr lang="ko-KR" altLang="en-US" sz="2400">
                <a:latin typeface="맑은 고딕"/>
                <a:ea typeface="+mn-lt"/>
                <a:cs typeface="+mn-lt"/>
              </a:rPr>
              <a:t>(</a:t>
            </a:r>
            <a:r>
              <a:rPr lang="ko-KR" sz="2400">
                <a:ea typeface="+mn-lt"/>
                <a:cs typeface="+mn-lt"/>
              </a:rPr>
              <a:t>지역 인구의 평균 연령</a:t>
            </a:r>
            <a:r>
              <a:rPr lang="en-US" altLang="ko-KR" sz="240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ko-KR" sz="2400">
              <a:latin typeface="맑은 고딕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2400">
              <a:latin typeface="맑은 고딕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294B5-DDC6-4E1D-9452-583F6F24BB1C}"/>
              </a:ext>
            </a:extLst>
          </p:cNvPr>
          <p:cNvSpPr txBox="1"/>
          <p:nvPr/>
        </p:nvSpPr>
        <p:spPr>
          <a:xfrm>
            <a:off x="5503334" y="2260600"/>
            <a:ext cx="60070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• 나이 분포는 70대 &gt; 60대 &gt; 50대 순</a:t>
            </a:r>
            <a:endParaRPr lang="ko-KR"/>
          </a:p>
          <a:p>
            <a:r>
              <a:rPr lang="ko-KR" altLang="en-US">
                <a:ea typeface="맑은 고딕"/>
              </a:rPr>
              <a:t>• 중장년층 분포가 청년층보다 많았음.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• 가장 많은 분포를 보이는 중장년층을 대상으로 </a:t>
            </a:r>
            <a:r>
              <a:rPr lang="ko-KR" altLang="en-US" err="1">
                <a:ea typeface="맑은 고딕"/>
              </a:rPr>
              <a:t>카시트</a:t>
            </a:r>
            <a:r>
              <a:rPr lang="ko-KR" altLang="en-US">
                <a:ea typeface="맑은 고딕"/>
              </a:rPr>
              <a:t> </a:t>
            </a:r>
          </a:p>
          <a:p>
            <a:r>
              <a:rPr lang="ko-KR" altLang="en-US">
                <a:ea typeface="맑은 고딕"/>
              </a:rPr>
              <a:t>  판매 전략 수립 필요. </a:t>
            </a:r>
            <a:endParaRPr lang="ko-KR"/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7" name="그림 12">
            <a:extLst>
              <a:ext uri="{FF2B5EF4-FFF2-40B4-BE49-F238E27FC236}">
                <a16:creationId xmlns:a16="http://schemas.microsoft.com/office/drawing/2014/main" id="{5DEB954E-9039-46D0-8C79-E1AB14A8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2037926"/>
            <a:ext cx="4529666" cy="38743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C9FFDC7-7EA3-4D28-9F05-973DF47DC36B}"/>
              </a:ext>
            </a:extLst>
          </p:cNvPr>
          <p:cNvSpPr/>
          <p:nvPr/>
        </p:nvSpPr>
        <p:spPr>
          <a:xfrm>
            <a:off x="5542722" y="214151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99C652-C0A1-4CC3-87F1-9D7FA444DCAB}"/>
              </a:ext>
            </a:extLst>
          </p:cNvPr>
          <p:cNvSpPr/>
          <p:nvPr/>
        </p:nvSpPr>
        <p:spPr>
          <a:xfrm>
            <a:off x="5576587" y="3308998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41624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453467" y="3107293"/>
            <a:ext cx="32935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3. </a:t>
            </a:r>
            <a:r>
              <a:rPr lang="ko-KR" altLang="en-US" sz="3600" b="1" err="1">
                <a:solidFill>
                  <a:schemeClr val="bg1"/>
                </a:solidFill>
                <a:ea typeface="맑은 고딕"/>
              </a:rPr>
              <a:t>이변량</a:t>
            </a:r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58108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86267" y="748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US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매장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위치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여부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판매액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431800" y="668866"/>
            <a:ext cx="55879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 • US(미국 내 매장 위치 여부) (</a:t>
            </a:r>
            <a:r>
              <a:rPr lang="ko-KR" altLang="en-US" err="1">
                <a:ea typeface="맑은 고딕"/>
              </a:rPr>
              <a:t>Y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)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latin typeface="Consolas"/>
              <a:ea typeface="맑은 고딕"/>
            </a:endParaRPr>
          </a:p>
          <a:p>
            <a:r>
              <a:rPr lang="ko-KR" altLang="en-US">
                <a:latin typeface="Consolas"/>
                <a:ea typeface="맑은 고딕"/>
              </a:rPr>
              <a:t>US- </a:t>
            </a:r>
            <a:r>
              <a:rPr lang="en-US" altLang="ko-KR">
                <a:latin typeface="Consolas"/>
                <a:ea typeface="맑은 고딕"/>
              </a:rPr>
              <a:t>sales : </a:t>
            </a:r>
            <a:r>
              <a:rPr lang="en-US">
                <a:latin typeface="Consolas"/>
                <a:ea typeface="맑은 고딕"/>
              </a:rPr>
              <a:t>3.589738747802499 </a:t>
            </a:r>
            <a:endParaRPr lang="ko-KR" altLang="en-US">
              <a:latin typeface="Consolas"/>
              <a:ea typeface="맑은 고딕"/>
            </a:endParaRPr>
          </a:p>
          <a:p>
            <a:r>
              <a:rPr lang="ko-KR" altLang="en-US">
                <a:latin typeface="Consolas"/>
                <a:ea typeface="맑은 고딕"/>
              </a:rPr>
              <a:t>US – </a:t>
            </a:r>
            <a:r>
              <a:rPr lang="ko-KR" altLang="en-US" err="1">
                <a:latin typeface="Consolas"/>
                <a:ea typeface="맑은 고딕"/>
              </a:rPr>
              <a:t>Advertising</a:t>
            </a:r>
            <a:r>
              <a:rPr lang="ko-KR" altLang="en-US">
                <a:latin typeface="Consolas"/>
                <a:ea typeface="맑은 고딕"/>
              </a:rPr>
              <a:t> : </a:t>
            </a:r>
            <a:r>
              <a:rPr lang="ko-KR">
                <a:latin typeface="Consolas"/>
                <a:ea typeface="맑은 고딕"/>
              </a:rPr>
              <a:t>18.729763392611037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EBC2A63-8782-40EF-83D5-CD8E7A2F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08523"/>
            <a:ext cx="3513666" cy="3071417"/>
          </a:xfrm>
          <a:prstGeom prst="rect">
            <a:avLst/>
          </a:prstGeom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1017B762-533E-4E53-8444-D5B7A135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32" y="1041752"/>
            <a:ext cx="3598333" cy="30134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78A330-5305-4325-84C7-C600379668BE}"/>
              </a:ext>
            </a:extLst>
          </p:cNvPr>
          <p:cNvSpPr txBox="1"/>
          <p:nvPr/>
        </p:nvSpPr>
        <p:spPr>
          <a:xfrm>
            <a:off x="7298266" y="1126067"/>
            <a:ext cx="395393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latin typeface="Malgun Gothic"/>
              <a:ea typeface="Malgun Gothic"/>
            </a:endParaRPr>
          </a:p>
          <a:p>
            <a:r>
              <a:rPr lang="en-US" altLang="ko-KR">
                <a:latin typeface="Malgun Gothic"/>
                <a:ea typeface="Malgun Gothic"/>
              </a:rPr>
              <a:t>•  </a:t>
            </a:r>
            <a:r>
              <a:rPr lang="ko-KR" altLang="en-US">
                <a:latin typeface="Malgun Gothic"/>
                <a:ea typeface="Malgun Gothic"/>
              </a:rPr>
              <a:t>미국 내 매장 위치할수록 -</a:t>
            </a:r>
            <a:r>
              <a:rPr lang="ko-KR" altLang="en-US" err="1">
                <a:latin typeface="Malgun Gothic"/>
                <a:ea typeface="Malgun Gothic"/>
              </a:rPr>
              <a:t>Sales</a:t>
            </a:r>
            <a:r>
              <a:rPr lang="ko-KR" altLang="en-US">
                <a:latin typeface="Malgun Gothic"/>
                <a:ea typeface="Malgun Gothic"/>
              </a:rPr>
              <a:t>(판매액), </a:t>
            </a:r>
            <a:r>
              <a:rPr lang="ko-KR" altLang="en-US" err="1">
                <a:latin typeface="Malgun Gothic"/>
                <a:ea typeface="Malgun Gothic"/>
              </a:rPr>
              <a:t>Advertising</a:t>
            </a:r>
            <a:r>
              <a:rPr lang="ko-KR" altLang="en-US">
                <a:latin typeface="Malgun Gothic"/>
                <a:ea typeface="Malgun Gothic"/>
              </a:rPr>
              <a:t>(광고예산) 증가 </a:t>
            </a:r>
          </a:p>
          <a:p>
            <a:r>
              <a:rPr lang="ko-KR" altLang="en-US">
                <a:latin typeface="Malgun Gothic"/>
                <a:ea typeface="Malgun Gothic"/>
              </a:rPr>
              <a:t>      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r>
              <a:rPr lang="ko-KR" altLang="en-US">
                <a:latin typeface="Malgun Gothic"/>
                <a:ea typeface="Malgun Gothic"/>
                <a:cs typeface="+mn-lt"/>
              </a:rPr>
              <a:t>•  US- </a:t>
            </a:r>
            <a:r>
              <a:rPr lang="ko-KR" altLang="en-US" err="1">
                <a:latin typeface="Malgun Gothic"/>
                <a:ea typeface="Malgun Gothic"/>
                <a:cs typeface="+mn-lt"/>
              </a:rPr>
              <a:t>Advertising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간 상관계수는 18.72로 </a:t>
            </a:r>
            <a:r>
              <a:rPr lang="ko-KR" altLang="en-US" b="1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매우 높게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나타났다.(강한 상관관계)</a:t>
            </a:r>
          </a:p>
          <a:p>
            <a:endParaRPr lang="ko-KR" altLang="en-US">
              <a:latin typeface="맑은 고딕"/>
              <a:ea typeface="맑은 고딕"/>
            </a:endParaRPr>
          </a:p>
          <a:p>
            <a:endParaRPr lang="ko-KR" altLang="en-US">
              <a:latin typeface="맑은 고딕"/>
              <a:ea typeface="맑은 고딕"/>
            </a:endParaRPr>
          </a:p>
          <a:p>
            <a:r>
              <a:rPr lang="en-US" altLang="ko-KR">
                <a:latin typeface="Malgun Gothic"/>
                <a:ea typeface="Malgun Gothic"/>
              </a:rPr>
              <a:t>•</a:t>
            </a:r>
            <a:r>
              <a:rPr lang="ko-KR" altLang="en-US">
                <a:latin typeface="Malgun Gothic"/>
                <a:ea typeface="Malgun Gothic"/>
              </a:rPr>
              <a:t> 미국 외에 위치한 매장 광고예산 투자액 증대 통한 매출 증가 방안 필요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endParaRPr lang="ko-KR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F99E50-D49F-4D3F-B0FB-002740EA4044}"/>
              </a:ext>
            </a:extLst>
          </p:cNvPr>
          <p:cNvSpPr/>
          <p:nvPr/>
        </p:nvSpPr>
        <p:spPr>
          <a:xfrm>
            <a:off x="7401155" y="107471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E27968-A78A-4482-AD5C-9E7973A1488B}"/>
              </a:ext>
            </a:extLst>
          </p:cNvPr>
          <p:cNvSpPr/>
          <p:nvPr/>
        </p:nvSpPr>
        <p:spPr>
          <a:xfrm>
            <a:off x="7401154" y="3427532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6C1997-B80B-49B3-924B-304D96C58F19}"/>
              </a:ext>
            </a:extLst>
          </p:cNvPr>
          <p:cNvSpPr/>
          <p:nvPr/>
        </p:nvSpPr>
        <p:spPr>
          <a:xfrm>
            <a:off x="509287" y="3935531"/>
            <a:ext cx="1026406" cy="264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286835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2490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인구수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따른 </a:t>
            </a:r>
            <a:r>
              <a:rPr 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판매액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비교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0AC3-2128-48D0-AFD1-406E1235EC9B}"/>
              </a:ext>
            </a:extLst>
          </p:cNvPr>
          <p:cNvSpPr txBox="1"/>
          <p:nvPr/>
        </p:nvSpPr>
        <p:spPr>
          <a:xfrm>
            <a:off x="448734" y="677332"/>
            <a:ext cx="43857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ea typeface="맑은 고딕"/>
              </a:rPr>
              <a:t>• </a:t>
            </a:r>
            <a:r>
              <a:rPr lang="ko-KR" altLang="en-US" sz="2000" err="1">
                <a:ea typeface="맑은 고딕"/>
              </a:rPr>
              <a:t>Population</a:t>
            </a:r>
            <a:r>
              <a:rPr lang="ko-KR" altLang="en-US" sz="2000">
                <a:ea typeface="맑은 고딕"/>
              </a:rPr>
              <a:t>(인구수) (단위:1000명)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489CF-FF8B-4BF1-9E28-D8FF77F9F8E9}"/>
              </a:ext>
            </a:extLst>
          </p:cNvPr>
          <p:cNvSpPr txBox="1"/>
          <p:nvPr/>
        </p:nvSpPr>
        <p:spPr>
          <a:xfrm>
            <a:off x="445560" y="5195359"/>
            <a:ext cx="1131146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ea typeface="맑은 고딕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altLang="en-US">
                <a:ea typeface="맑은 고딕"/>
              </a:rPr>
              <a:t>• 인구수 분포 : 30만- 40만 구간의 도시가 가장 많이 분포.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• 상관계수, 그래프 분석 결과 인구수와 다른 요인(</a:t>
            </a:r>
            <a:r>
              <a:rPr lang="ko-KR" altLang="en-US" err="1">
                <a:ea typeface="맑은 고딕"/>
              </a:rPr>
              <a:t>Sales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Age</a:t>
            </a:r>
            <a:r>
              <a:rPr lang="ko-KR" altLang="en-US">
                <a:ea typeface="맑은 고딕"/>
              </a:rPr>
              <a:t> 등) 과의 관계는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거의 없는 것</a:t>
            </a:r>
            <a:r>
              <a:rPr lang="ko-KR" altLang="en-US">
                <a:ea typeface="맑은 고딕"/>
              </a:rPr>
              <a:t>으로 나타남.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53D81B-F772-44F3-AA63-1B9CA8165A7F}"/>
              </a:ext>
            </a:extLst>
          </p:cNvPr>
          <p:cNvSpPr/>
          <p:nvPr/>
        </p:nvSpPr>
        <p:spPr>
          <a:xfrm>
            <a:off x="512654" y="5386496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pic>
        <p:nvPicPr>
          <p:cNvPr id="13" name="그림 20">
            <a:extLst>
              <a:ext uri="{FF2B5EF4-FFF2-40B4-BE49-F238E27FC236}">
                <a16:creationId xmlns:a16="http://schemas.microsoft.com/office/drawing/2014/main" id="{F299423C-3F57-458B-A54C-FE1BFC6F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1073794"/>
            <a:ext cx="4631266" cy="3262612"/>
          </a:xfrm>
          <a:prstGeom prst="rect">
            <a:avLst/>
          </a:prstGeom>
        </p:spPr>
      </p:pic>
      <p:pic>
        <p:nvPicPr>
          <p:cNvPr id="21" name="그림 21">
            <a:extLst>
              <a:ext uri="{FF2B5EF4-FFF2-40B4-BE49-F238E27FC236}">
                <a16:creationId xmlns:a16="http://schemas.microsoft.com/office/drawing/2014/main" id="{5B9DA54F-DC21-4340-B9C4-2118E605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073795"/>
            <a:ext cx="4800598" cy="32626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8EAEC-48A2-455B-92AF-5489562856A5}"/>
              </a:ext>
            </a:extLst>
          </p:cNvPr>
          <p:cNvSpPr txBox="1"/>
          <p:nvPr/>
        </p:nvSpPr>
        <p:spPr>
          <a:xfrm>
            <a:off x="7078133" y="447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&lt;</a:t>
            </a:r>
            <a:r>
              <a:rPr lang="ko-KR" altLang="en-US" err="1">
                <a:ea typeface="맑은 고딕"/>
              </a:rPr>
              <a:t>Population</a:t>
            </a:r>
            <a:r>
              <a:rPr lang="ko-KR" altLang="en-US">
                <a:ea typeface="맑은 고딕"/>
              </a:rPr>
              <a:t> – </a:t>
            </a:r>
            <a:r>
              <a:rPr lang="ko-KR" altLang="en-US" err="1">
                <a:ea typeface="맑은 고딕"/>
              </a:rPr>
              <a:t>Age</a:t>
            </a:r>
            <a:r>
              <a:rPr lang="ko-KR" altLang="en-US">
                <a:ea typeface="맑은 고딕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E3C2B-1FE1-460D-8824-6120FDC7264F}"/>
              </a:ext>
            </a:extLst>
          </p:cNvPr>
          <p:cNvSpPr txBox="1"/>
          <p:nvPr/>
        </p:nvSpPr>
        <p:spPr>
          <a:xfrm>
            <a:off x="566208" y="4486276"/>
            <a:ext cx="40470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            &lt;</a:t>
            </a:r>
            <a:r>
              <a:rPr lang="ko-KR" altLang="en-US" err="1">
                <a:ea typeface="맑은 고딕"/>
              </a:rPr>
              <a:t>Population</a:t>
            </a:r>
            <a:r>
              <a:rPr lang="ko-KR" altLang="en-US">
                <a:ea typeface="맑은 고딕"/>
              </a:rPr>
              <a:t> – </a:t>
            </a:r>
            <a:r>
              <a:rPr lang="ko-KR" altLang="en-US" err="1">
                <a:ea typeface="맑은 고딕"/>
              </a:rPr>
              <a:t>Sales</a:t>
            </a:r>
            <a:r>
              <a:rPr lang="ko-KR" altLang="en-US">
                <a:ea typeface="맑은 고딕"/>
              </a:rPr>
              <a:t>&gt;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1AE13A-725A-4677-A4C6-133282523E75}"/>
              </a:ext>
            </a:extLst>
          </p:cNvPr>
          <p:cNvSpPr/>
          <p:nvPr/>
        </p:nvSpPr>
        <p:spPr>
          <a:xfrm>
            <a:off x="450021" y="5019264"/>
            <a:ext cx="857073" cy="2302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상관계수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2AFDC-03CB-429B-9F0F-B8E75134E62B}"/>
              </a:ext>
            </a:extLst>
          </p:cNvPr>
          <p:cNvSpPr txBox="1"/>
          <p:nvPr/>
        </p:nvSpPr>
        <p:spPr>
          <a:xfrm>
            <a:off x="1896533" y="4978400"/>
            <a:ext cx="1828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Consolas"/>
                <a:ea typeface="맑은 고딕"/>
              </a:rPr>
              <a:t> </a:t>
            </a:r>
            <a:r>
              <a:rPr lang="ko-KR">
                <a:latin typeface="Consolas"/>
                <a:ea typeface="맑은 고딕"/>
              </a:rPr>
              <a:t>0.050471</a:t>
            </a:r>
            <a:endParaRPr lang="ko-KR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B336F-AEC0-45ED-BEC9-FE4ABF03CB9D}"/>
              </a:ext>
            </a:extLst>
          </p:cNvPr>
          <p:cNvSpPr txBox="1"/>
          <p:nvPr/>
        </p:nvSpPr>
        <p:spPr>
          <a:xfrm>
            <a:off x="7568141" y="4977341"/>
            <a:ext cx="2108200" cy="377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>
                <a:latin typeface="Consolas"/>
                <a:ea typeface="맑은 고딕"/>
              </a:rPr>
              <a:t>-0.042663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232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광고예산에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2400" b="1" kern="0" err="1">
                <a:solidFill>
                  <a:schemeClr val="bg1"/>
                </a:solidFill>
                <a:latin typeface="Malgun Gothic"/>
                <a:ea typeface="Malgun Gothic"/>
              </a:rPr>
              <a:t>판매액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0D25C-EA8F-4834-B823-969E699BCE24}"/>
              </a:ext>
            </a:extLst>
          </p:cNvPr>
          <p:cNvSpPr txBox="1"/>
          <p:nvPr/>
        </p:nvSpPr>
        <p:spPr>
          <a:xfrm>
            <a:off x="6795559" y="2113492"/>
            <a:ext cx="441113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Yu Gothic UI Semibold"/>
                <a:ea typeface="맑은 고딕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</a:t>
            </a:r>
            <a:r>
              <a:rPr lang="ko-KR" sz="1400">
                <a:latin typeface="Yu Gothic UI Semibold"/>
                <a:ea typeface="맑은 고딕"/>
                <a:cs typeface="AngsanaUPC"/>
              </a:rPr>
              <a:t>광고 예산이 없음에도 판매가 많이 </a:t>
            </a:r>
            <a:endParaRPr lang="ko-KR" altLang="en-US" sz="1400">
              <a:latin typeface="맑은 고딕" panose="020F0502020204030204"/>
              <a:ea typeface="맑은 고딕"/>
              <a:cs typeface="AngsanaUPC"/>
            </a:endParaRPr>
          </a:p>
          <a:p>
            <a:r>
              <a:rPr lang="ko-KR" sz="1400">
                <a:latin typeface="Yu Gothic UI Semibold"/>
                <a:ea typeface="맑은 고딕"/>
                <a:cs typeface="AngsanaUPC"/>
              </a:rPr>
              <a:t> 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  </a:t>
            </a:r>
            <a:r>
              <a:rPr lang="ko-KR" sz="1400">
                <a:latin typeface="Yu Gothic UI Semibold"/>
                <a:ea typeface="맑은 고딕"/>
                <a:cs typeface="AngsanaUPC"/>
              </a:rPr>
              <a:t>이루어진다.</a:t>
            </a:r>
            <a:endParaRPr lang="ko-KR" sz="1400">
              <a:latin typeface="맑은 고딕" panose="020F0502020204030204"/>
              <a:ea typeface="맑은 고딕"/>
              <a:cs typeface="AngsanaUPC"/>
            </a:endParaRPr>
          </a:p>
          <a:p>
            <a:endParaRPr lang="ko-KR" sz="1400">
              <a:latin typeface="Yu Gothic UI Semibold"/>
              <a:ea typeface="맑은 고딕"/>
              <a:cs typeface="AngsanaUPC"/>
            </a:endParaRPr>
          </a:p>
          <a:p>
            <a:r>
              <a:rPr lang="en-US" altLang="ko-KR" sz="1400">
                <a:latin typeface="Yu Gothic UI Semibold"/>
                <a:ea typeface="Yu Gothic UI Semibold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</a:t>
            </a:r>
            <a:r>
              <a:rPr lang="ko-KR" altLang="en-US" sz="1400" err="1">
                <a:latin typeface="Yu Gothic UI Semibold"/>
                <a:ea typeface="맑은 고딕"/>
                <a:cs typeface="AngsanaUPC"/>
              </a:rPr>
              <a:t>p-value가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 충분히 작아 통계적으로 유의하다.</a:t>
            </a:r>
            <a:endParaRPr lang="ko-KR" sz="1400">
              <a:ea typeface="맑은 고딕"/>
            </a:endParaRPr>
          </a:p>
          <a:p>
            <a:endParaRPr lang="ko-KR" altLang="en-US" sz="1400">
              <a:latin typeface="Yu Gothic UI Semibold"/>
              <a:ea typeface="맑은 고딕"/>
              <a:cs typeface="AngsanaUPC"/>
            </a:endParaRP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• 광고 예산과 판매액은 약한 양의 상관관계를 </a:t>
            </a:r>
            <a:endParaRPr lang="ko-KR" sz="1400">
              <a:latin typeface="맑은 고딕" panose="020F0502020204030204"/>
              <a:ea typeface="맑은 고딕"/>
              <a:cs typeface="AngsanaUPC"/>
            </a:endParaRP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갖는다.</a:t>
            </a:r>
            <a:endParaRPr lang="ko-KR" sz="1400">
              <a:ea typeface="맑은 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CF74AAA-5EF5-4B13-9896-E3D4DF89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66" y="5195781"/>
            <a:ext cx="3996266" cy="74210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0D2C28-187C-422F-8F6F-A3ACCCB3FB99}"/>
              </a:ext>
            </a:extLst>
          </p:cNvPr>
          <p:cNvGrpSpPr/>
          <p:nvPr/>
        </p:nvGrpSpPr>
        <p:grpSpPr>
          <a:xfrm>
            <a:off x="1185333" y="1714235"/>
            <a:ext cx="5113866" cy="3471863"/>
            <a:chOff x="677333" y="1384035"/>
            <a:chExt cx="5113866" cy="3471863"/>
          </a:xfrm>
        </p:grpSpPr>
        <p:pic>
          <p:nvPicPr>
            <p:cNvPr id="3" name="그림 3">
              <a:extLst>
                <a:ext uri="{FF2B5EF4-FFF2-40B4-BE49-F238E27FC236}">
                  <a16:creationId xmlns:a16="http://schemas.microsoft.com/office/drawing/2014/main" id="{AD084FE8-B256-4269-8B4C-94BB32D02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3" y="1384035"/>
              <a:ext cx="5113866" cy="347186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95955B-4EB2-4F98-AC01-32FD04D9E4FC}"/>
                </a:ext>
              </a:extLst>
            </p:cNvPr>
            <p:cNvSpPr/>
            <p:nvPr/>
          </p:nvSpPr>
          <p:spPr>
            <a:xfrm>
              <a:off x="1304180" y="1600517"/>
              <a:ext cx="246101" cy="304961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96C2B8-501B-4291-B20D-631A4CC95312}"/>
              </a:ext>
            </a:extLst>
          </p:cNvPr>
          <p:cNvSpPr/>
          <p:nvPr/>
        </p:nvSpPr>
        <p:spPr>
          <a:xfrm>
            <a:off x="6791555" y="178183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407686B-3E90-471A-92DA-55739BA08FE8}"/>
              </a:ext>
            </a:extLst>
          </p:cNvPr>
          <p:cNvSpPr/>
          <p:nvPr/>
        </p:nvSpPr>
        <p:spPr>
          <a:xfrm>
            <a:off x="6791555" y="411863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8120A8-8506-4E10-A96A-2A1BF81320F1}"/>
              </a:ext>
            </a:extLst>
          </p:cNvPr>
          <p:cNvSpPr txBox="1"/>
          <p:nvPr/>
        </p:nvSpPr>
        <p:spPr>
          <a:xfrm>
            <a:off x="6795559" y="4441825"/>
            <a:ext cx="43433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Yu Gothic UI Semibold"/>
                <a:ea typeface="맑은 고딕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광고 예산이 많을수록 판매액이 많아진다. </a:t>
            </a:r>
            <a:endParaRPr lang="ko-KR" sz="1400">
              <a:latin typeface="맑은 고딕" panose="020F0502020204030204"/>
              <a:ea typeface="맑은 고딕"/>
              <a:cs typeface="AngsanaUPC"/>
            </a:endParaRP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하지만 그 정도가 약하고, 광고 예산이 없어도     </a:t>
            </a: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판매가 발생한다.</a:t>
            </a:r>
            <a:endParaRPr lang="ko-KR"/>
          </a:p>
          <a:p>
            <a:endParaRPr lang="ko-KR" altLang="en-US" sz="1400">
              <a:latin typeface="Yu Gothic UI Semibold"/>
              <a:ea typeface="맑은 고딕"/>
              <a:cs typeface="AngsanaUPC"/>
            </a:endParaRPr>
          </a:p>
        </p:txBody>
      </p:sp>
    </p:spTree>
    <p:extLst>
      <p:ext uri="{BB962C8B-B14F-4D97-AF65-F5344CB8AC3E}">
        <p14:creationId xmlns:p14="http://schemas.microsoft.com/office/powerpoint/2010/main" val="10000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연령에</a:t>
            </a:r>
            <a:r>
              <a:rPr 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 따른 </a:t>
            </a:r>
            <a:r>
              <a:rPr lang="ko-KR" alt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판매액</a:t>
            </a:r>
            <a:r>
              <a:rPr 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 비교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C3792-3913-4FFB-819D-CA795D567736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1EC14A4-1B75-4144-9831-59B56596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590802"/>
            <a:ext cx="5020733" cy="3439328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AE580D-A277-46DC-9A56-6D224208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32459"/>
            <a:ext cx="4385733" cy="916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5BE94-D458-4A99-B498-8643FB5A2D28}"/>
              </a:ext>
            </a:extLst>
          </p:cNvPr>
          <p:cNvSpPr txBox="1"/>
          <p:nvPr/>
        </p:nvSpPr>
        <p:spPr>
          <a:xfrm>
            <a:off x="6795559" y="2113492"/>
            <a:ext cx="44111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Yu Gothic UI Semibold"/>
                <a:ea typeface="맑은 고딕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데이터가 우 하향하는 분포를 그린다.</a:t>
            </a:r>
          </a:p>
          <a:p>
            <a:endParaRPr lang="ko-KR" sz="1400">
              <a:latin typeface="Yu Gothic UI Semibold"/>
              <a:ea typeface="맑은 고딕"/>
              <a:cs typeface="AngsanaUPC"/>
            </a:endParaRPr>
          </a:p>
          <a:p>
            <a:r>
              <a:rPr lang="en-US" altLang="ko-KR" sz="1400">
                <a:latin typeface="Yu Gothic UI Semibold"/>
                <a:ea typeface="Yu Gothic UI Semibold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</a:t>
            </a:r>
            <a:r>
              <a:rPr lang="ko-KR" altLang="en-US" sz="1400" err="1">
                <a:latin typeface="Yu Gothic UI Semibold"/>
                <a:ea typeface="맑은 고딕"/>
                <a:cs typeface="AngsanaUPC"/>
              </a:rPr>
              <a:t>p-value가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 충분히 작아 통계적으로 유의하다.</a:t>
            </a:r>
            <a:endParaRPr lang="ko-KR" sz="1400">
              <a:ea typeface="맑은 고딕"/>
            </a:endParaRPr>
          </a:p>
          <a:p>
            <a:endParaRPr lang="ko-KR" altLang="en-US" sz="1400">
              <a:latin typeface="Yu Gothic UI Semibold"/>
              <a:ea typeface="맑은 고딕"/>
              <a:cs typeface="AngsanaUPC"/>
            </a:endParaRP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• 평균 연령과 판매액은 약한 음의 상관관계를</a:t>
            </a: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갖는다.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79B084C-18D1-4017-A632-16D1990AC9D5}"/>
              </a:ext>
            </a:extLst>
          </p:cNvPr>
          <p:cNvSpPr/>
          <p:nvPr/>
        </p:nvSpPr>
        <p:spPr>
          <a:xfrm>
            <a:off x="6791555" y="178183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3C592F-F4D5-48FE-B732-3B2266B76CA4}"/>
              </a:ext>
            </a:extLst>
          </p:cNvPr>
          <p:cNvSpPr/>
          <p:nvPr/>
        </p:nvSpPr>
        <p:spPr>
          <a:xfrm>
            <a:off x="6791555" y="411863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76B53-E9DD-4127-AC41-BCDFDD5C3FCB}"/>
              </a:ext>
            </a:extLst>
          </p:cNvPr>
          <p:cNvSpPr txBox="1"/>
          <p:nvPr/>
        </p:nvSpPr>
        <p:spPr>
          <a:xfrm>
            <a:off x="6795559" y="4441825"/>
            <a:ext cx="4317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Yu Gothic UI Semibold"/>
                <a:ea typeface="맑은 고딕"/>
                <a:cs typeface="AngsanaUPC"/>
              </a:rPr>
              <a:t>•</a:t>
            </a:r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평균 연령이 높아질수록 판매액은 작아진다.</a:t>
            </a:r>
            <a:endParaRPr lang="ko-KR" sz="1400">
              <a:latin typeface="맑은 고딕" panose="020F0502020204030204"/>
              <a:ea typeface="맑은 고딕"/>
              <a:cs typeface="AngsanaUPC"/>
            </a:endParaRP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그러나 상관 정도가 약해 매출 예측에 용이하지</a:t>
            </a:r>
          </a:p>
          <a:p>
            <a:r>
              <a:rPr lang="ko-KR" altLang="en-US" sz="1400">
                <a:latin typeface="Yu Gothic UI Semibold"/>
                <a:ea typeface="맑은 고딕"/>
                <a:cs typeface="AngsanaUPC"/>
              </a:rPr>
              <a:t>   않다.</a:t>
            </a:r>
            <a:endParaRPr lang="ko-KR"/>
          </a:p>
          <a:p>
            <a:endParaRPr lang="ko-KR" altLang="en-US" sz="1400">
              <a:latin typeface="Yu Gothic UI Semibold"/>
              <a:ea typeface="맑은 고딕"/>
              <a:cs typeface="AngsanaUPC"/>
            </a:endParaRPr>
          </a:p>
        </p:txBody>
      </p:sp>
    </p:spTree>
    <p:extLst>
      <p:ext uri="{BB962C8B-B14F-4D97-AF65-F5344CB8AC3E}">
        <p14:creationId xmlns:p14="http://schemas.microsoft.com/office/powerpoint/2010/main" val="260501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809320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ko-KR" sz="2400" b="1" kern="0">
                <a:solidFill>
                  <a:schemeClr val="bg1"/>
                </a:solidFill>
                <a:ea typeface="+mn-lt"/>
                <a:cs typeface="+mn-lt"/>
              </a:rPr>
              <a:t>자사 지역 별 판매가격 -&gt; 각 지역 판매액 관계</a:t>
            </a:r>
            <a:endParaRPr lang="ko-KR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033914-9C97-49BE-A946-03FC29E1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15" y="767397"/>
            <a:ext cx="4275666" cy="296627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8DBC698-C38F-4172-9BAB-2FA63DC0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18" y="770916"/>
            <a:ext cx="4758266" cy="2999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F8F85D-FCE5-47E7-90CE-068C61790E7B}"/>
              </a:ext>
            </a:extLst>
          </p:cNvPr>
          <p:cNvSpPr txBox="1"/>
          <p:nvPr/>
        </p:nvSpPr>
        <p:spPr>
          <a:xfrm>
            <a:off x="811363" y="4106173"/>
            <a:ext cx="85891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 좌 상단에서 우 하단의 직선의 형태</a:t>
            </a:r>
            <a:endParaRPr lang="ko-KR"/>
          </a:p>
          <a:p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유의확률 </a:t>
            </a:r>
            <a:r>
              <a:rPr lang="en-US" altLang="en-US">
                <a:latin typeface="맑은 고딕"/>
                <a:ea typeface="맑은 고딕"/>
              </a:rPr>
              <a:t>(</a:t>
            </a:r>
            <a:r>
              <a:rPr lang="en-US" altLang="ko-KR">
                <a:latin typeface="Consolas"/>
                <a:ea typeface="맑은 고딕"/>
              </a:rPr>
              <a:t>p-value)가 </a:t>
            </a:r>
            <a:r>
              <a:rPr lang="ko-KR">
                <a:latin typeface="Consolas"/>
                <a:ea typeface="맑은 고딕"/>
              </a:rPr>
              <a:t>7.61818701191294e-21</a:t>
            </a:r>
            <a:r>
              <a:rPr lang="ko-KR" altLang="en-US">
                <a:latin typeface="Consolas"/>
                <a:ea typeface="맑은 고딕"/>
              </a:rPr>
              <a:t>로</a:t>
            </a:r>
            <a:r>
              <a:rPr lang="ko-KR" altLang="en-US">
                <a:ea typeface="맑은 고딕"/>
              </a:rPr>
              <a:t>0.05보다  현저히 낮은 수준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=&gt; 강한 상관관계 형성 / 판매가격과 판매액의 평균적인 수치가 비슷하다.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4BA6BA-E89B-4201-BDB0-57C4EFEE005C}"/>
              </a:ext>
            </a:extLst>
          </p:cNvPr>
          <p:cNvCxnSpPr/>
          <p:nvPr/>
        </p:nvCxnSpPr>
        <p:spPr>
          <a:xfrm>
            <a:off x="1972733" y="1151467"/>
            <a:ext cx="2658533" cy="2150533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B33B07-9EE6-4F6C-A5F2-284D1214D67F}"/>
              </a:ext>
            </a:extLst>
          </p:cNvPr>
          <p:cNvSpPr/>
          <p:nvPr/>
        </p:nvSpPr>
        <p:spPr>
          <a:xfrm>
            <a:off x="856422" y="376711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75502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809320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ko-KR" sz="2400" b="1" kern="0">
                <a:solidFill>
                  <a:schemeClr val="bg1"/>
                </a:solidFill>
                <a:ea typeface="+mn-lt"/>
                <a:cs typeface="+mn-lt"/>
              </a:rPr>
              <a:t>진열상태 -&gt; 각 지역 판매액 관계</a:t>
            </a:r>
            <a:endParaRPr lang="ko-KR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8F85D-FCE5-47E7-90CE-068C61790E7B}"/>
              </a:ext>
            </a:extLst>
          </p:cNvPr>
          <p:cNvSpPr txBox="1"/>
          <p:nvPr/>
        </p:nvSpPr>
        <p:spPr>
          <a:xfrm>
            <a:off x="846028" y="4001219"/>
            <a:ext cx="68925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 유의확률 </a:t>
            </a:r>
            <a:r>
              <a:rPr lang="en-US" altLang="en-US">
                <a:latin typeface="맑은 고딕"/>
                <a:ea typeface="맑은 고딕"/>
              </a:rPr>
              <a:t>(</a:t>
            </a:r>
            <a:r>
              <a:rPr lang="en-US" altLang="ko-KR">
                <a:latin typeface="Consolas"/>
                <a:ea typeface="맑은 고딕"/>
              </a:rPr>
              <a:t>p-value)가 1.26693609015938e-33</a:t>
            </a:r>
            <a:r>
              <a:rPr lang="ko-KR" altLang="en-US">
                <a:latin typeface="Consolas"/>
                <a:ea typeface="맑은 고딕"/>
              </a:rPr>
              <a:t>로</a:t>
            </a:r>
            <a:endParaRPr lang="ko-KR" altLang="en-US">
              <a:latin typeface="맑은 고딕" panose="020F0502020204030204"/>
              <a:ea typeface="맑은 고딕"/>
            </a:endParaRPr>
          </a:p>
          <a:p>
            <a:r>
              <a:rPr lang="ko-KR" altLang="en-US">
                <a:ea typeface="맑은 고딕"/>
              </a:rPr>
              <a:t>   0.05보다  현저히 낮은 수준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=&gt; 강한 상관관계 형성 / 진열상태가 좋을수록 판매액이 높다</a:t>
            </a: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75C7FAE4-FE1E-492A-BAD2-1A9DBAEE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27" y="964269"/>
            <a:ext cx="4368800" cy="2787395"/>
          </a:xfrm>
          <a:prstGeom prst="rect">
            <a:avLst/>
          </a:prstGeom>
        </p:spPr>
      </p:pic>
      <p:pic>
        <p:nvPicPr>
          <p:cNvPr id="7" name="그림 19">
            <a:extLst>
              <a:ext uri="{FF2B5EF4-FFF2-40B4-BE49-F238E27FC236}">
                <a16:creationId xmlns:a16="http://schemas.microsoft.com/office/drawing/2014/main" id="{DA3CC366-6FF6-47C4-8C40-CBBAF485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82" y="769216"/>
            <a:ext cx="4360332" cy="298212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AA878C-4F4B-4510-97E7-487768B57637}"/>
              </a:ext>
            </a:extLst>
          </p:cNvPr>
          <p:cNvSpPr/>
          <p:nvPr/>
        </p:nvSpPr>
        <p:spPr>
          <a:xfrm>
            <a:off x="847955" y="3750184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42553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2788622" y="1191598"/>
            <a:ext cx="6611540" cy="41549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가설수립</a:t>
            </a:r>
            <a:endParaRPr lang="ko-KR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endParaRPr lang="ko-KR" altLang="en-US" sz="24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b="1" err="1">
                <a:solidFill>
                  <a:schemeClr val="bg1"/>
                </a:solidFill>
                <a:latin typeface="Arial Nova"/>
                <a:ea typeface="맑은 고딕"/>
              </a:rPr>
              <a:t>단변량</a:t>
            </a: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 분석</a:t>
            </a:r>
          </a:p>
          <a:p>
            <a:pPr marL="514350" indent="-514350">
              <a:buAutoNum type="arabicPeriod"/>
              <a:defRPr/>
            </a:pPr>
            <a:endParaRPr lang="ko-KR" altLang="en-US" sz="24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b="1" err="1">
                <a:solidFill>
                  <a:schemeClr val="bg1"/>
                </a:solidFill>
                <a:latin typeface="Arial Nova"/>
                <a:ea typeface="맑은 고딕"/>
              </a:rPr>
              <a:t>이변량</a:t>
            </a: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 분석</a:t>
            </a:r>
          </a:p>
          <a:p>
            <a:pPr marL="514350" indent="-514350">
              <a:buAutoNum type="arabicPeriod"/>
              <a:defRPr/>
            </a:pPr>
            <a:endParaRPr lang="ko-KR" altLang="en-US" sz="24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추가 분석사항</a:t>
            </a:r>
          </a:p>
          <a:p>
            <a:pPr marL="514350" indent="-514350">
              <a:buAutoNum type="arabicPeriod"/>
              <a:defRPr/>
            </a:pPr>
            <a:endParaRPr lang="ko-KR" altLang="en-US" sz="24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도출한 비즈니스 인사이트</a:t>
            </a:r>
          </a:p>
          <a:p>
            <a:pPr marL="514350" indent="-514350">
              <a:buAutoNum type="arabicPeriod"/>
              <a:defRPr/>
            </a:pPr>
            <a:endParaRPr lang="ko-KR" altLang="en-US" sz="24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b="1">
                <a:solidFill>
                  <a:schemeClr val="bg1"/>
                </a:solidFill>
                <a:latin typeface="Arial Nova"/>
                <a:ea typeface="맑은 고딕"/>
              </a:rPr>
              <a:t>결론</a:t>
            </a:r>
          </a:p>
        </p:txBody>
      </p:sp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724400" y="32604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2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241800" y="3107293"/>
            <a:ext cx="37083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4. 추가 분석사항</a:t>
            </a:r>
          </a:p>
        </p:txBody>
      </p:sp>
    </p:spTree>
    <p:extLst>
      <p:ext uri="{BB962C8B-B14F-4D97-AF65-F5344CB8AC3E}">
        <p14:creationId xmlns:p14="http://schemas.microsoft.com/office/powerpoint/2010/main" val="100896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도시별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A4094F2-B5B3-4F2C-98AB-9D4B12C1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0" y="1146819"/>
            <a:ext cx="5497416" cy="3811542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92933CC6-6045-432C-B41D-D8A38AA4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92" y="4961132"/>
            <a:ext cx="5047561" cy="406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9FF94-FC32-40BD-9591-5B52D4F73CCB}"/>
              </a:ext>
            </a:extLst>
          </p:cNvPr>
          <p:cNvSpPr txBox="1"/>
          <p:nvPr/>
        </p:nvSpPr>
        <p:spPr>
          <a:xfrm>
            <a:off x="6790063" y="2447579"/>
            <a:ext cx="49373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도시 여부와 </a:t>
            </a:r>
            <a:r>
              <a:rPr lang="ko-KR" altLang="en-US" err="1">
                <a:ea typeface="맑은 고딕"/>
              </a:rPr>
              <a:t>판매액간의</a:t>
            </a:r>
            <a:r>
              <a:rPr lang="ko-KR" altLang="en-US">
                <a:ea typeface="맑은 고딕"/>
              </a:rPr>
              <a:t> 상관관계는 전혀 없어 보인다.</a:t>
            </a:r>
          </a:p>
          <a:p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P_value를</a:t>
            </a:r>
            <a:r>
              <a:rPr lang="ko-KR" altLang="en-US">
                <a:ea typeface="맑은 고딕"/>
              </a:rPr>
              <a:t> 봐도 5%보다 크다.</a:t>
            </a:r>
            <a:endParaRPr lang="ko-KR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판매액과 도시는 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상관 없음</a:t>
            </a:r>
            <a:r>
              <a:rPr lang="ko-KR" altLang="en-US">
                <a:ea typeface="맑은 고딕"/>
              </a:rPr>
              <a:t>으로 볼 수 있다.</a:t>
            </a:r>
            <a:endParaRPr lang="ko-KR"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876606-EB64-4F55-A00C-F464A0BCDA23}"/>
              </a:ext>
            </a:extLst>
          </p:cNvPr>
          <p:cNvSpPr/>
          <p:nvPr/>
        </p:nvSpPr>
        <p:spPr>
          <a:xfrm>
            <a:off x="6791555" y="2141517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034CB-D742-4FF4-98A9-149B77F9D0D7}"/>
              </a:ext>
            </a:extLst>
          </p:cNvPr>
          <p:cNvSpPr txBox="1"/>
          <p:nvPr/>
        </p:nvSpPr>
        <p:spPr>
          <a:xfrm>
            <a:off x="280930" y="3131936"/>
            <a:ext cx="79688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>
                <a:ea typeface="맑은 고딕"/>
              </a:rPr>
              <a:t>(1000달러)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77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소득별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C3792-3913-4FFB-819D-CA795D567736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91C69E8-AE7C-4B32-A3DF-5C272C4B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182078"/>
            <a:ext cx="5163099" cy="3475303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601B1C-79B5-4C77-8B42-E0667AD3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62" y="4927090"/>
            <a:ext cx="4900669" cy="84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E75D-5A87-42B0-A000-865FCEB30933}"/>
              </a:ext>
            </a:extLst>
          </p:cNvPr>
          <p:cNvSpPr txBox="1"/>
          <p:nvPr/>
        </p:nvSpPr>
        <p:spPr>
          <a:xfrm>
            <a:off x="6790063" y="1850832"/>
            <a:ext cx="451507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맑은 고딕"/>
              </a:rPr>
              <a:t>소득 수준에 따라 판매액의 영향이 우 상향하는 것처럼 보인다.</a:t>
            </a:r>
          </a:p>
          <a:p>
            <a:endParaRPr lang="ko-KR" altLang="en-US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err="1">
                <a:ea typeface="맑은 고딕"/>
              </a:rPr>
              <a:t>P_value를</a:t>
            </a:r>
            <a:r>
              <a:rPr lang="ko-KR" altLang="en-US" sz="1400">
                <a:ea typeface="맑은 고딕"/>
              </a:rPr>
              <a:t> 보면 5%보다 작은 것으로 보아 어느정도 관계가 있다고 볼 수 있다</a:t>
            </a:r>
            <a:endParaRPr lang="ko-KR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맑은 고딕"/>
              </a:rPr>
              <a:t>판매액과 소득은 </a:t>
            </a:r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약한 상관관계</a:t>
            </a:r>
            <a:r>
              <a:rPr lang="ko-KR" altLang="en-US" sz="1400">
                <a:ea typeface="맑은 고딕"/>
              </a:rPr>
              <a:t>로 볼 수 있다.</a:t>
            </a:r>
            <a:endParaRPr lang="ko-KR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4CE9B-8760-413F-938F-1110DE4C5962}"/>
              </a:ext>
            </a:extLst>
          </p:cNvPr>
          <p:cNvSpPr txBox="1"/>
          <p:nvPr/>
        </p:nvSpPr>
        <p:spPr>
          <a:xfrm>
            <a:off x="6790062" y="4513241"/>
            <a:ext cx="451507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>
                <a:latin typeface="Malgun Gothic"/>
                <a:ea typeface="Malgun Gothic"/>
              </a:rPr>
              <a:t>소득이 높을 수록 판매액도 높을 것이라 생각 </a:t>
            </a:r>
            <a:r>
              <a:rPr lang="ko-KR" altLang="en-US" sz="1400" err="1">
                <a:latin typeface="Malgun Gothic"/>
                <a:ea typeface="Malgun Gothic"/>
              </a:rPr>
              <a:t>했었는데</a:t>
            </a:r>
            <a:r>
              <a:rPr lang="ko-KR" altLang="en-US" sz="1400">
                <a:latin typeface="Malgun Gothic"/>
                <a:ea typeface="Malgun Gothic"/>
              </a:rPr>
              <a:t> </a:t>
            </a:r>
            <a:r>
              <a:rPr lang="ko-KR" altLang="en-US" sz="1400" err="1">
                <a:latin typeface="Malgun Gothic"/>
                <a:ea typeface="Malgun Gothic"/>
              </a:rPr>
              <a:t>카시트가</a:t>
            </a:r>
            <a:r>
              <a:rPr lang="ko-KR" sz="1400">
                <a:latin typeface="Malgun Gothic"/>
                <a:ea typeface="Malgun Gothic"/>
              </a:rPr>
              <a:t> 지속적으로 구매 해야 되는 제품이 아니라 한번 구매하면 오래도록 사용할 수 있어 소득과는 상관관계가</a:t>
            </a:r>
            <a:r>
              <a:rPr lang="ko-KR" altLang="en-US" sz="1400">
                <a:latin typeface="Malgun Gothic"/>
                <a:ea typeface="Malgun Gothic"/>
              </a:rPr>
              <a:t> 작은 것 같다.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74D3DA-CD2A-43EE-BEFD-C5C104442D46}"/>
              </a:ext>
            </a:extLst>
          </p:cNvPr>
          <p:cNvSpPr/>
          <p:nvPr/>
        </p:nvSpPr>
        <p:spPr>
          <a:xfrm>
            <a:off x="6791555" y="1544770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B2D4E3-6129-4F52-ADF6-2EC373177D4C}"/>
              </a:ext>
            </a:extLst>
          </p:cNvPr>
          <p:cNvSpPr/>
          <p:nvPr/>
        </p:nvSpPr>
        <p:spPr>
          <a:xfrm>
            <a:off x="6791554" y="4197998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55614-99F6-4364-8349-7E97DBED40B7}"/>
              </a:ext>
            </a:extLst>
          </p:cNvPr>
          <p:cNvSpPr txBox="1"/>
          <p:nvPr/>
        </p:nvSpPr>
        <p:spPr>
          <a:xfrm>
            <a:off x="308472" y="2911599"/>
            <a:ext cx="79688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>
                <a:ea typeface="맑은 고딕"/>
              </a:rPr>
              <a:t>(1000달러)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197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지역별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경쟁사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가격에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판매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가격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9FF94-FC32-40BD-9591-5B52D4F73CCB}"/>
              </a:ext>
            </a:extLst>
          </p:cNvPr>
          <p:cNvSpPr txBox="1"/>
          <p:nvPr/>
        </p:nvSpPr>
        <p:spPr>
          <a:xfrm>
            <a:off x="6790063" y="1713121"/>
            <a:ext cx="451507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맑은 고딕"/>
              </a:rPr>
              <a:t>지역별 경쟁상 가격이 낮을 수록 판매가격도 낮아지는 우상향으로 보인다.</a:t>
            </a:r>
          </a:p>
          <a:p>
            <a:endParaRPr lang="ko-KR" altLang="en-US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err="1">
                <a:ea typeface="맑은 고딕"/>
              </a:rPr>
              <a:t>P_value가</a:t>
            </a:r>
            <a:r>
              <a:rPr lang="ko-KR" altLang="en-US" sz="1400">
                <a:ea typeface="맑은 고딕"/>
              </a:rPr>
              <a:t> 0에 가까운 것으로 보인다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맑은 고딕"/>
              </a:rPr>
              <a:t>지역별 경쟁사 가격과 판매 가격은 매우 </a:t>
            </a:r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강한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 </a:t>
            </a:r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상관 관계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로</a:t>
            </a:r>
            <a:r>
              <a:rPr lang="ko-KR" altLang="en-US" sz="1400">
                <a:ea typeface="맑은 고딕"/>
              </a:rPr>
              <a:t> 볼 수 있다.</a:t>
            </a:r>
            <a:endParaRPr lang="ko-KR"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876606-EB64-4F55-A00C-F464A0BCDA23}"/>
              </a:ext>
            </a:extLst>
          </p:cNvPr>
          <p:cNvSpPr/>
          <p:nvPr/>
        </p:nvSpPr>
        <p:spPr>
          <a:xfrm>
            <a:off x="6791555" y="1407059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ea typeface="맑은 고딕"/>
              </a:rPr>
              <a:t>설명</a:t>
            </a:r>
          </a:p>
        </p:txBody>
      </p:sp>
      <p:pic>
        <p:nvPicPr>
          <p:cNvPr id="6" name="그림 13">
            <a:extLst>
              <a:ext uri="{FF2B5EF4-FFF2-40B4-BE49-F238E27FC236}">
                <a16:creationId xmlns:a16="http://schemas.microsoft.com/office/drawing/2014/main" id="{1FF4BBD5-3F5A-4946-A507-18A835B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182480"/>
            <a:ext cx="5417388" cy="3659152"/>
          </a:xfrm>
          <a:prstGeom prst="rect">
            <a:avLst/>
          </a:prstGeom>
        </p:spPr>
      </p:pic>
      <p:pic>
        <p:nvPicPr>
          <p:cNvPr id="14" name="그림 18">
            <a:extLst>
              <a:ext uri="{FF2B5EF4-FFF2-40B4-BE49-F238E27FC236}">
                <a16:creationId xmlns:a16="http://schemas.microsoft.com/office/drawing/2014/main" id="{01FD66D2-7FDE-4A3C-8549-2E3C1771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07" y="5065694"/>
            <a:ext cx="5029199" cy="4264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DFE288-20FF-49A4-89A5-1E4643AB9608}"/>
              </a:ext>
            </a:extLst>
          </p:cNvPr>
          <p:cNvSpPr txBox="1"/>
          <p:nvPr/>
        </p:nvSpPr>
        <p:spPr>
          <a:xfrm>
            <a:off x="6790062" y="4164373"/>
            <a:ext cx="45150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맑은 고딕"/>
              </a:rPr>
              <a:t>가격 경쟁을 통해 판매가격이 싸지는 것 같다.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4619CC-1AAD-4206-B54E-5DEF476929FD}"/>
              </a:ext>
            </a:extLst>
          </p:cNvPr>
          <p:cNvSpPr/>
          <p:nvPr/>
        </p:nvSpPr>
        <p:spPr>
          <a:xfrm>
            <a:off x="6791554" y="3812408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18757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2988734" y="3107293"/>
            <a:ext cx="62060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5. 도출한 비즈니스 인사이트</a:t>
            </a:r>
          </a:p>
        </p:txBody>
      </p:sp>
    </p:spTree>
    <p:extLst>
      <p:ext uri="{BB962C8B-B14F-4D97-AF65-F5344CB8AC3E}">
        <p14:creationId xmlns:p14="http://schemas.microsoft.com/office/powerpoint/2010/main" val="336293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3446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도출한 비즈니스 인사이트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6BB5-4CC5-4D83-83FA-D723E7112F18}"/>
              </a:ext>
            </a:extLst>
          </p:cNvPr>
          <p:cNvSpPr txBox="1"/>
          <p:nvPr/>
        </p:nvSpPr>
        <p:spPr>
          <a:xfrm>
            <a:off x="574713" y="1189821"/>
            <a:ext cx="1071206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err="1">
                <a:ea typeface="맑은 고딕"/>
              </a:rPr>
              <a:t>단변량</a:t>
            </a:r>
            <a:r>
              <a:rPr lang="ko-KR" altLang="en-US" sz="2000" b="1">
                <a:ea typeface="맑은 고딕"/>
              </a:rPr>
              <a:t> 분석을 통한 비즈니스 인사이트</a:t>
            </a:r>
            <a:endParaRPr lang="ko-KR" sz="2000" b="1"/>
          </a:p>
          <a:p>
            <a:endParaRPr lang="ko-KR" altLang="en-US">
              <a:ea typeface="맑은 고딕" panose="020B0503020000020004" pitchFamily="34" charset="-127"/>
            </a:endParaRPr>
          </a:p>
          <a:p>
            <a:pPr marL="171450" indent="-171450">
              <a:buFont typeface="Arial"/>
              <a:buChar char="•"/>
            </a:pPr>
            <a:r>
              <a:rPr lang="ko-KR" sz="1400">
                <a:ea typeface="+mn-lt"/>
                <a:cs typeface="+mn-lt"/>
              </a:rPr>
              <a:t>판매액:</a:t>
            </a:r>
            <a:r>
              <a:rPr lang="ko-KR" altLang="en-US" sz="1400">
                <a:ea typeface="+mn-lt"/>
                <a:cs typeface="+mn-lt"/>
              </a:rPr>
              <a:t>  </a:t>
            </a:r>
            <a:r>
              <a:rPr lang="ko-KR" sz="1400">
                <a:ea typeface="+mn-lt"/>
                <a:cs typeface="+mn-lt"/>
              </a:rPr>
              <a:t>판매액의 대부분이 5천~ 9천 달러 사이에 형성 된 집중적인 판매액구조를 볼 때 수익이 어느정도 정해져 있음.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ko-KR" sz="1400" err="1">
                <a:ea typeface="+mn-lt"/>
                <a:cs typeface="+mn-lt"/>
              </a:rPr>
              <a:t>Advertising</a:t>
            </a:r>
            <a:r>
              <a:rPr lang="ko-KR" sz="1400">
                <a:ea typeface="+mn-lt"/>
                <a:cs typeface="+mn-lt"/>
              </a:rPr>
              <a:t> :</a:t>
            </a:r>
            <a:r>
              <a:rPr lang="ko-KR" altLang="en-US" sz="1400">
                <a:ea typeface="+mn-lt"/>
                <a:cs typeface="+mn-lt"/>
              </a:rPr>
              <a:t> </a:t>
            </a:r>
            <a:r>
              <a:rPr lang="ko-KR" sz="1400">
                <a:ea typeface="+mn-lt"/>
                <a:cs typeface="+mn-lt"/>
              </a:rPr>
              <a:t>광고예산이 없는 곳이 대부분이고 광고예산에 따른 손익계산 </a:t>
            </a:r>
            <a:r>
              <a:rPr lang="ko-KR" altLang="en-US" sz="1400">
                <a:ea typeface="+mn-lt"/>
                <a:cs typeface="+mn-lt"/>
              </a:rPr>
              <a:t>필요함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판매가격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</a:t>
            </a:r>
            <a:r>
              <a:rPr lang="ko-KR" sz="1400">
                <a:ea typeface="+mn-lt"/>
                <a:cs typeface="+mn-lt"/>
              </a:rPr>
              <a:t>데이터가 중앙에 집중되어 있어 </a:t>
            </a:r>
            <a:r>
              <a:rPr lang="ko-KR" sz="1400" err="1">
                <a:ea typeface="+mn-lt"/>
                <a:cs typeface="+mn-lt"/>
              </a:rPr>
              <a:t>boxplot</a:t>
            </a:r>
            <a:r>
              <a:rPr lang="ko-KR" sz="1400">
                <a:ea typeface="+mn-lt"/>
                <a:cs typeface="+mn-lt"/>
              </a:rPr>
              <a:t> 기준으로 54 이하(가격이 매우 낮은 지역)은 도시 외곽이나 슬럼가 등이 아닐까 확인이 필요하고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173 이상(가격이 매우 높은 지역)은 부촌인지 확인이 필요하다.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진열상태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</a:t>
            </a:r>
            <a:r>
              <a:rPr lang="ko-KR" sz="1400">
                <a:ea typeface="+mn-lt"/>
                <a:cs typeface="+mn-lt"/>
              </a:rPr>
              <a:t>보통이 219개로 제일 많고, 진열상태가 나쁨이 96개나 되는 것으로 보아 진열상태에 신경을 안 쓰는 지사가 많으므로 관리 </a:t>
            </a:r>
            <a:r>
              <a:rPr lang="ko-KR" altLang="en-US" sz="1400">
                <a:ea typeface="+mn-lt"/>
                <a:cs typeface="+mn-lt"/>
              </a:rPr>
              <a:t>필요</a:t>
            </a:r>
            <a:r>
              <a:rPr lang="ko-KR" sz="1400">
                <a:ea typeface="+mn-lt"/>
                <a:cs typeface="+mn-lt"/>
              </a:rPr>
              <a:t>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미국지점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</a:t>
            </a:r>
            <a:r>
              <a:rPr lang="ko-KR" sz="1400" err="1">
                <a:ea typeface="+mn-lt"/>
                <a:cs typeface="+mn-lt"/>
              </a:rPr>
              <a:t>카시트</a:t>
            </a:r>
            <a:r>
              <a:rPr lang="ko-KR" sz="1400">
                <a:ea typeface="+mn-lt"/>
                <a:cs typeface="+mn-lt"/>
              </a:rPr>
              <a:t> 해외시장 개척 및 매출 증대를 위해 해외 점포 개수를 증가시킬 필요가 있음.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연령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가장 많은 분포를 보이는 중장년층을 대상으로 </a:t>
            </a:r>
            <a:r>
              <a:rPr lang="ko-KR" sz="1400" err="1">
                <a:ea typeface="+mn-lt"/>
                <a:cs typeface="+mn-lt"/>
              </a:rPr>
              <a:t>카시트</a:t>
            </a:r>
            <a:r>
              <a:rPr lang="ko-KR" sz="1400">
                <a:ea typeface="+mn-lt"/>
                <a:cs typeface="+mn-lt"/>
              </a:rPr>
              <a:t> 판매 전략 수립 필요.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sz="16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11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400" b="1" kern="0">
                <a:solidFill>
                  <a:schemeClr val="bg1"/>
                </a:solidFill>
                <a:latin typeface="Malgun Gothic"/>
                <a:ea typeface="Malgun Gothic"/>
              </a:rPr>
              <a:t>도출한</a:t>
            </a:r>
            <a:r>
              <a:rPr lang="ko-KR" alt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 비즈니스 인사이트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6BB5-4CC5-4D83-83FA-D723E7112F18}"/>
              </a:ext>
            </a:extLst>
          </p:cNvPr>
          <p:cNvSpPr txBox="1"/>
          <p:nvPr/>
        </p:nvSpPr>
        <p:spPr>
          <a:xfrm>
            <a:off x="574713" y="1277697"/>
            <a:ext cx="1071206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err="1">
                <a:latin typeface="Malgun Gothic"/>
                <a:ea typeface="Malgun Gothic"/>
                <a:cs typeface="+mn-lt"/>
              </a:rPr>
              <a:t>이변량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 분석을 통한 비즈니스 인사이트</a:t>
            </a:r>
            <a:endParaRPr lang="en-US" altLang="ko-K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>
                <a:ea typeface="+mn-lt"/>
                <a:cs typeface="+mn-lt"/>
              </a:rPr>
              <a:t>US</a:t>
            </a:r>
            <a:r>
              <a:rPr lang="ko-KR" altLang="en-US" sz="1400">
                <a:ea typeface="+mn-lt"/>
                <a:cs typeface="+mn-lt"/>
              </a:rPr>
              <a:t> 매장 위치 여부 따른 구매 비교 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미국 외에 위치한 매장 광고 예산 투자액 증대 통한 매출 증가 방안 필요하다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400">
                <a:ea typeface="+mn-lt"/>
                <a:cs typeface="+mn-lt"/>
              </a:rPr>
              <a:t>광고예산에 따른 </a:t>
            </a:r>
            <a:r>
              <a:rPr lang="ko-KR" altLang="en-US" sz="1400">
                <a:ea typeface="+mn-lt"/>
                <a:cs typeface="+mn-lt"/>
              </a:rPr>
              <a:t>구매 비교 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광고 예산이 많을수록 판매액이 많아진다</a:t>
            </a:r>
            <a:r>
              <a:rPr lang="ko-KR" sz="1400">
                <a:ea typeface="+mn-lt"/>
                <a:cs typeface="+mn-lt"/>
              </a:rPr>
              <a:t>. </a:t>
            </a:r>
            <a:r>
              <a:rPr lang="ko-KR" altLang="en-US" sz="1400">
                <a:ea typeface="+mn-lt"/>
                <a:cs typeface="+mn-lt"/>
              </a:rPr>
              <a:t>하지만 그 정도가 약하고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en-US" sz="1400">
                <a:ea typeface="+mn-lt"/>
                <a:cs typeface="+mn-lt"/>
              </a:rPr>
              <a:t> 광고 예산이 없어도 판매가 발생한다</a:t>
            </a:r>
            <a:r>
              <a:rPr lang="ko-KR" sz="14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진열상태에 따른 각 지역 구매 비교 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진열상태가 </a:t>
            </a:r>
            <a:r>
              <a:rPr lang="ko-KR" altLang="en-US" sz="1400">
                <a:ea typeface="+mn-lt"/>
                <a:cs typeface="+mn-lt"/>
              </a:rPr>
              <a:t>좋을수록 판매액이 높다</a:t>
            </a:r>
            <a:br>
              <a:rPr lang="en-US" altLang="ko-KR" sz="1400"/>
            </a:br>
            <a:endParaRPr lang="en-US" altLang="ko-KR" sz="1400">
              <a:ea typeface="맑은 고딕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err="1">
                <a:ea typeface="+mn-lt"/>
                <a:cs typeface="+mn-lt"/>
              </a:rPr>
              <a:t>소득별</a:t>
            </a:r>
            <a:r>
              <a:rPr lang="ko-KR" altLang="en-US" sz="1400">
                <a:ea typeface="+mn-lt"/>
                <a:cs typeface="+mn-lt"/>
              </a:rPr>
              <a:t> 구매 비교 </a:t>
            </a:r>
            <a:r>
              <a:rPr lang="ko-KR" sz="1400">
                <a:ea typeface="+mn-lt"/>
                <a:cs typeface="+mn-lt"/>
              </a:rPr>
              <a:t>:</a:t>
            </a:r>
            <a:r>
              <a:rPr lang="ko-KR" altLang="en-US" sz="1400">
                <a:ea typeface="+mn-lt"/>
                <a:cs typeface="+mn-lt"/>
              </a:rPr>
              <a:t> 소득이 높을 수록 판매액도 높을 것이라 생각 했는데 </a:t>
            </a:r>
            <a:r>
              <a:rPr lang="ko-KR" altLang="en-US" sz="1400" err="1">
                <a:ea typeface="+mn-lt"/>
                <a:cs typeface="+mn-lt"/>
              </a:rPr>
              <a:t>카시트가</a:t>
            </a:r>
            <a:r>
              <a:rPr lang="ko-KR" altLang="en-US" sz="1400">
                <a:ea typeface="+mn-lt"/>
                <a:cs typeface="+mn-lt"/>
              </a:rPr>
              <a:t> 지속적으로 구매 해야 되는 제품이 아니라 한번 구매하면 오래도록 사용할 수 있어 소득과는 별로 상관없는 것으로 보인다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지역별 경쟁사 가격에 따른 판매 가격 비교 : 가격 경쟁을 통해 판매가격이 낮아지는 것으로 보인다.</a:t>
            </a:r>
            <a:endParaRPr lang="en-US" altLang="ko-KR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altLang="en-US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>
                <a:ea typeface="+mn-lt"/>
                <a:cs typeface="+mn-lt"/>
              </a:rPr>
              <a:t> 인구 분포 구매 </a:t>
            </a:r>
            <a:r>
              <a:rPr lang="en-US" altLang="ko-KR" sz="1400" err="1">
                <a:ea typeface="+mn-lt"/>
                <a:cs typeface="+mn-lt"/>
              </a:rPr>
              <a:t>비교</a:t>
            </a:r>
            <a:r>
              <a:rPr lang="en-US" altLang="ko-KR" sz="1400">
                <a:ea typeface="+mn-lt"/>
                <a:cs typeface="+mn-lt"/>
              </a:rPr>
              <a:t> :</a:t>
            </a:r>
            <a:r>
              <a:rPr lang="ko-KR" altLang="en-US" sz="1400">
                <a:ea typeface="+mn-lt"/>
                <a:cs typeface="+mn-lt"/>
              </a:rPr>
              <a:t> 중장년층들이 가장 많은 분포를 보이는 데 </a:t>
            </a:r>
            <a:r>
              <a:rPr lang="ko-KR" sz="1400">
                <a:latin typeface="Malgun Gothic"/>
                <a:ea typeface="Malgun Gothic"/>
                <a:cs typeface="+mn-lt"/>
              </a:rPr>
              <a:t>어린 손자 손녀들이 </a:t>
            </a:r>
            <a:r>
              <a:rPr lang="ko-KR" altLang="en-US" sz="1400">
                <a:latin typeface="Malgun Gothic"/>
                <a:ea typeface="Malgun Gothic"/>
                <a:cs typeface="+mn-lt"/>
              </a:rPr>
              <a:t>있는 중장년층</a:t>
            </a:r>
            <a:r>
              <a:rPr lang="ko-KR" altLang="en-US" sz="1400">
                <a:ea typeface="+mn-lt"/>
                <a:cs typeface="+mn-lt"/>
              </a:rPr>
              <a:t>을 대상으로 </a:t>
            </a:r>
            <a:r>
              <a:rPr lang="ko-KR" altLang="en-US" sz="1400" err="1">
                <a:ea typeface="+mn-lt"/>
                <a:cs typeface="+mn-lt"/>
              </a:rPr>
              <a:t>카시트</a:t>
            </a:r>
            <a:r>
              <a:rPr lang="ko-KR" altLang="en-US" sz="1400">
                <a:ea typeface="+mn-lt"/>
                <a:cs typeface="+mn-lt"/>
              </a:rPr>
              <a:t> 판매 촉진 전략 수립 필요한 것으로 보인다.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4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2988734" y="3107293"/>
            <a:ext cx="62060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6. 결론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8201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400" b="1" kern="0">
                <a:solidFill>
                  <a:schemeClr val="bg1"/>
                </a:solidFill>
                <a:latin typeface="Malgun Gothic"/>
                <a:ea typeface="Malgun Gothic"/>
              </a:rPr>
              <a:t>결론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438B68EB-6840-4799-8577-0DC216562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98293"/>
              </p:ext>
            </p:extLst>
          </p:nvPr>
        </p:nvGraphicFramePr>
        <p:xfrm>
          <a:off x="1138409" y="1322024"/>
          <a:ext cx="9699507" cy="214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750">
                  <a:extLst>
                    <a:ext uri="{9D8B030D-6E8A-4147-A177-3AD203B41FA5}">
                      <a16:colId xmlns:a16="http://schemas.microsoft.com/office/drawing/2014/main" val="4084317017"/>
                    </a:ext>
                  </a:extLst>
                </a:gridCol>
                <a:gridCol w="7069757">
                  <a:extLst>
                    <a:ext uri="{9D8B030D-6E8A-4147-A177-3AD203B41FA5}">
                      <a16:colId xmlns:a16="http://schemas.microsoft.com/office/drawing/2014/main" val="2782441055"/>
                    </a:ext>
                  </a:extLst>
                </a:gridCol>
              </a:tblGrid>
              <a:tr h="36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판매액과 관계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21857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판매가격 / 진열상태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758421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약한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미국 위치 / 연령 / 광고예산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918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관계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인구수 / 판매액도시 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판매액소득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962864"/>
                  </a:ext>
                </a:extLst>
              </a:tr>
            </a:tbl>
          </a:graphicData>
        </a:graphic>
      </p:graphicFrame>
      <p:graphicFrame>
        <p:nvGraphicFramePr>
          <p:cNvPr id="20" name="표 12">
            <a:extLst>
              <a:ext uri="{FF2B5EF4-FFF2-40B4-BE49-F238E27FC236}">
                <a16:creationId xmlns:a16="http://schemas.microsoft.com/office/drawing/2014/main" id="{83487294-0A13-4759-A2A7-1E920C9E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52892"/>
              </p:ext>
            </p:extLst>
          </p:nvPr>
        </p:nvGraphicFramePr>
        <p:xfrm>
          <a:off x="1101686" y="3764096"/>
          <a:ext cx="9699507" cy="214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750">
                  <a:extLst>
                    <a:ext uri="{9D8B030D-6E8A-4147-A177-3AD203B41FA5}">
                      <a16:colId xmlns:a16="http://schemas.microsoft.com/office/drawing/2014/main" val="4084317017"/>
                    </a:ext>
                  </a:extLst>
                </a:gridCol>
                <a:gridCol w="7069757">
                  <a:extLst>
                    <a:ext uri="{9D8B030D-6E8A-4147-A177-3AD203B41FA5}">
                      <a16:colId xmlns:a16="http://schemas.microsoft.com/office/drawing/2014/main" val="2782441055"/>
                    </a:ext>
                  </a:extLst>
                </a:gridCol>
              </a:tblGrid>
              <a:tr h="36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그 밖의 관계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21857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판매가격 &amp; 지역 경쟁사 판매가격 / 미국 위치 &amp; 광고예산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758421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약한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3918"/>
                  </a:ext>
                </a:extLst>
              </a:tr>
              <a:tr h="591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관계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인구 &amp; 진열상태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96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6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DB59D-EB9C-4157-81A6-3D31538D3AEE}"/>
              </a:ext>
            </a:extLst>
          </p:cNvPr>
          <p:cNvSpPr txBox="1"/>
          <p:nvPr/>
        </p:nvSpPr>
        <p:spPr>
          <a:xfrm>
            <a:off x="2788622" y="1177516"/>
            <a:ext cx="6611540" cy="51706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defRPr/>
            </a:pPr>
            <a:endParaRPr lang="ko-KR" altLang="en-US" sz="36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72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r>
              <a:rPr lang="ko-KR" altLang="en-US" sz="7200" b="1" err="1">
                <a:solidFill>
                  <a:schemeClr val="bg1"/>
                </a:solidFill>
                <a:latin typeface="Arial Nova"/>
                <a:ea typeface="맑은 고딕"/>
              </a:rPr>
              <a:t>Thank</a:t>
            </a:r>
            <a:r>
              <a:rPr lang="ko-KR" altLang="en-US" sz="7200" b="1">
                <a:solidFill>
                  <a:schemeClr val="bg1"/>
                </a:solidFill>
                <a:latin typeface="Arial Nova"/>
                <a:ea typeface="맑은 고딕"/>
              </a:rPr>
              <a:t> </a:t>
            </a:r>
            <a:r>
              <a:rPr lang="ko-KR" altLang="en-US" sz="7200" b="1" err="1">
                <a:solidFill>
                  <a:schemeClr val="bg1"/>
                </a:solidFill>
                <a:latin typeface="Arial Nova"/>
                <a:ea typeface="맑은 고딕"/>
              </a:rPr>
              <a:t>you</a:t>
            </a:r>
            <a:endParaRPr lang="ko-KR" altLang="en-US" sz="72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</p:txBody>
      </p:sp>
      <p:pic>
        <p:nvPicPr>
          <p:cNvPr id="3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356829-CB5D-4523-82C5-251118B5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81" y="6029062"/>
            <a:ext cx="1733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724400" y="31072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1. 가설수립</a:t>
            </a:r>
          </a:p>
        </p:txBody>
      </p:sp>
    </p:spTree>
    <p:extLst>
      <p:ext uri="{BB962C8B-B14F-4D97-AF65-F5344CB8AC3E}">
        <p14:creationId xmlns:p14="http://schemas.microsoft.com/office/powerpoint/2010/main" val="166326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가 설 수 립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575733" y="1517770"/>
            <a:ext cx="1057886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2800">
                <a:ea typeface="+mn-lt"/>
                <a:cs typeface="+mn-lt"/>
              </a:rPr>
              <a:t>광고 예산이 증가함에 따라 판매액도 증가한다.</a:t>
            </a:r>
            <a:endParaRPr lang="ko-KR" altLang="en-US" sz="28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sz="2800"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>
                <a:latin typeface="Malgun Gothic"/>
                <a:ea typeface="Malgun Gothic"/>
                <a:cs typeface="+mn-lt"/>
              </a:rPr>
              <a:t>인구수가 많은 지역일수록 판매액이 높다</a:t>
            </a:r>
            <a:r>
              <a:rPr lang="en-US" altLang="ko-KR" sz="2800">
                <a:latin typeface="Malgun Gothic"/>
                <a:ea typeface="+mn-lt"/>
                <a:cs typeface="+mn-lt"/>
              </a:rPr>
              <a:t>.</a:t>
            </a:r>
            <a:endParaRPr lang="ko-KR" altLang="en-US" sz="2800">
              <a:latin typeface="맑은 고딕" panose="020F0502020204030204"/>
              <a:ea typeface="맑은 고딕" panose="020B0503020000020004" pitchFamily="34" charset="-127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2800"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>
                <a:latin typeface="Malgun Gothic"/>
                <a:ea typeface="Malgun Gothic"/>
                <a:cs typeface="+mn-lt"/>
              </a:rPr>
              <a:t>판매가격이 낮을수록 판매액이 커진다</a:t>
            </a:r>
            <a:r>
              <a:rPr lang="en-US" altLang="ko-KR" sz="2800">
                <a:latin typeface="Malgun Gothic"/>
                <a:ea typeface="Malgun Gothic"/>
                <a:cs typeface="+mn-lt"/>
              </a:rPr>
              <a:t>.</a:t>
            </a:r>
            <a:endParaRPr lang="ko-KR" altLang="en-US" sz="2800">
              <a:latin typeface="맑은 고딕" panose="020F0502020204030204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sz="280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>
                <a:latin typeface="Malgun Gothic"/>
                <a:ea typeface="Malgun Gothic"/>
                <a:cs typeface="+mn-lt"/>
              </a:rPr>
              <a:t>진열상태가 좋을수록 판매액이 커진다.</a:t>
            </a:r>
            <a:endParaRPr lang="ko-KR" sz="2800">
              <a:latin typeface="맑은 고딕" panose="020F0502020204030204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>
                <a:latin typeface="Malgun Gothic"/>
                <a:ea typeface="Malgun Gothic"/>
                <a:cs typeface="+mn-lt"/>
              </a:rPr>
              <a:t>신혼부부 단계인 </a:t>
            </a:r>
            <a:r>
              <a:rPr lang="en-US" sz="2800">
                <a:latin typeface="Malgun Gothic"/>
                <a:ea typeface="Malgun Gothic"/>
                <a:cs typeface="+mn-lt"/>
              </a:rPr>
              <a:t>2~30</a:t>
            </a:r>
            <a:r>
              <a:rPr lang="ko-KR" altLang="en-US" sz="2800">
                <a:latin typeface="Malgun Gothic"/>
                <a:ea typeface="Malgun Gothic"/>
                <a:cs typeface="+mn-lt"/>
              </a:rPr>
              <a:t>대에 판매액이 크다</a:t>
            </a:r>
            <a:r>
              <a:rPr lang="en-US" altLang="ko-KR" sz="2800">
                <a:latin typeface="Malgun Gothic"/>
                <a:ea typeface="Malgun Gothic"/>
                <a:cs typeface="+mn-lt"/>
              </a:rPr>
              <a:t>.</a:t>
            </a:r>
            <a:endParaRPr lang="en-US" altLang="ko-KR" sz="2800">
              <a:latin typeface="Malgun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45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94" y="6043439"/>
            <a:ext cx="17335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B58D7-FCFA-4631-B725-0032985B6E23}"/>
              </a:ext>
            </a:extLst>
          </p:cNvPr>
          <p:cNvSpPr txBox="1"/>
          <p:nvPr/>
        </p:nvSpPr>
        <p:spPr>
          <a:xfrm>
            <a:off x="4724400" y="3107293"/>
            <a:ext cx="3217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2. </a:t>
            </a:r>
            <a:r>
              <a:rPr lang="ko-KR" altLang="en-US" sz="3600" b="1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ko-KR" altLang="en-US" sz="3600" b="1">
                <a:solidFill>
                  <a:schemeClr val="bg1"/>
                </a:solidFill>
                <a:ea typeface="맑은 고딕"/>
              </a:rPr>
              <a:t> 분석</a:t>
            </a:r>
            <a:endParaRPr lang="ko-KR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575733" y="1060570"/>
            <a:ext cx="10578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err="1">
                <a:latin typeface="맑은 고딕"/>
                <a:ea typeface="+mn-lt"/>
                <a:cs typeface="+mn-lt"/>
              </a:rPr>
              <a:t>Sales</a:t>
            </a:r>
            <a:r>
              <a:rPr lang="ko-KR" altLang="en-US" sz="2800">
                <a:latin typeface="맑은 고딕"/>
                <a:ea typeface="+mn-lt"/>
                <a:cs typeface="+mn-lt"/>
              </a:rPr>
              <a:t> : </a:t>
            </a:r>
            <a:r>
              <a:rPr lang="ko-KR" sz="2800">
                <a:ea typeface="+mn-lt"/>
                <a:cs typeface="+mn-lt"/>
              </a:rPr>
              <a:t>각 지역 판매액(단위 : 1000달러)</a:t>
            </a:r>
            <a:endParaRPr lang="ko-KR" altLang="en-US" sz="2800">
              <a:latin typeface="맑은 고딕"/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12FBB-6DA1-4470-9DF2-D82499D9DF1F}"/>
              </a:ext>
            </a:extLst>
          </p:cNvPr>
          <p:cNvSpPr txBox="1"/>
          <p:nvPr/>
        </p:nvSpPr>
        <p:spPr>
          <a:xfrm>
            <a:off x="571973" y="1711089"/>
            <a:ext cx="2585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800" err="1">
                <a:latin typeface="맑은 고딕"/>
                <a:ea typeface="+mn-lt"/>
                <a:cs typeface="+mn-lt"/>
              </a:rPr>
              <a:t>기초통계량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D3BEE8C-99E6-46AC-AF14-8D0CE85B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91" y="2386767"/>
            <a:ext cx="3821502" cy="3516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9BEED-2FC3-42C6-AE7F-8E1D14A7E256}"/>
              </a:ext>
            </a:extLst>
          </p:cNvPr>
          <p:cNvSpPr txBox="1"/>
          <p:nvPr/>
        </p:nvSpPr>
        <p:spPr>
          <a:xfrm>
            <a:off x="7982149" y="3071004"/>
            <a:ext cx="3835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판매액의 대부분이 5천~ 9천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    달러 사이에 형성</a:t>
            </a:r>
            <a:endParaRPr lang="ko-KR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집중적인 판매액구조를 볼 때 </a:t>
            </a:r>
          </a:p>
          <a:p>
            <a:r>
              <a:rPr lang="ko-KR" altLang="en-US">
                <a:ea typeface="맑은 고딕"/>
              </a:rPr>
              <a:t>    수익이 어느정도 정해져 있음</a:t>
            </a:r>
            <a:endParaRPr lang="ko-KR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4BD921-9116-44BE-A96E-592C1082AB84}"/>
              </a:ext>
            </a:extLst>
          </p:cNvPr>
          <p:cNvSpPr/>
          <p:nvPr/>
        </p:nvSpPr>
        <p:spPr>
          <a:xfrm>
            <a:off x="8053087" y="2724798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pic>
        <p:nvPicPr>
          <p:cNvPr id="21" name="그림 2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1B6F4D5-085E-469B-9D44-B8E977D1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2" y="2488223"/>
            <a:ext cx="2878748" cy="33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D730-47CA-4744-AF57-E8716743A9E8}"/>
              </a:ext>
            </a:extLst>
          </p:cNvPr>
          <p:cNvSpPr txBox="1"/>
          <p:nvPr/>
        </p:nvSpPr>
        <p:spPr>
          <a:xfrm>
            <a:off x="575733" y="975190"/>
            <a:ext cx="10578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err="1">
                <a:latin typeface="맑은 고딕"/>
                <a:ea typeface="+mn-lt"/>
                <a:cs typeface="+mn-lt"/>
              </a:rPr>
              <a:t>A</a:t>
            </a:r>
            <a:r>
              <a:rPr lang="ko-KR" sz="2800" err="1">
                <a:ea typeface="+mn-lt"/>
                <a:cs typeface="+mn-lt"/>
              </a:rPr>
              <a:t>dvertising</a:t>
            </a:r>
            <a:r>
              <a:rPr lang="ko-KR" altLang="en-US" sz="2800">
                <a:ea typeface="+mn-lt"/>
                <a:cs typeface="+mn-lt"/>
              </a:rPr>
              <a:t> : </a:t>
            </a:r>
            <a:r>
              <a:rPr lang="ko-KR" sz="2800">
                <a:ea typeface="+mn-lt"/>
                <a:cs typeface="+mn-lt"/>
              </a:rPr>
              <a:t>각 지역, 회사의 광고 예산(단위 : 1000달러)</a:t>
            </a:r>
            <a:endParaRPr lang="ko-KR" altLang="en-US" sz="2800">
              <a:latin typeface="맑은 고딕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0E6A5-C2F1-47EB-A136-859DD3ED54FF}"/>
              </a:ext>
            </a:extLst>
          </p:cNvPr>
          <p:cNvSpPr txBox="1"/>
          <p:nvPr/>
        </p:nvSpPr>
        <p:spPr>
          <a:xfrm>
            <a:off x="571973" y="1711089"/>
            <a:ext cx="2585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800" err="1">
                <a:latin typeface="맑은 고딕"/>
                <a:ea typeface="+mn-lt"/>
                <a:cs typeface="+mn-lt"/>
              </a:rPr>
              <a:t>기초통계량</a:t>
            </a:r>
          </a:p>
        </p:txBody>
      </p:sp>
      <p:pic>
        <p:nvPicPr>
          <p:cNvPr id="5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0C35EEF-05B4-4F8B-AEB2-96FE7F4D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2" y="2504709"/>
            <a:ext cx="3461971" cy="338430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56D41EB-D6EC-4901-B867-ADCC9AAC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54" y="2371928"/>
            <a:ext cx="3458307" cy="349746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7CEC3-EF1B-4D58-9AC3-0C88F0529747}"/>
              </a:ext>
            </a:extLst>
          </p:cNvPr>
          <p:cNvSpPr/>
          <p:nvPr/>
        </p:nvSpPr>
        <p:spPr>
          <a:xfrm>
            <a:off x="8158595" y="2502060"/>
            <a:ext cx="569206" cy="238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의견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96FE1-0C0D-4EAA-9A06-135230F21B34}"/>
              </a:ext>
            </a:extLst>
          </p:cNvPr>
          <p:cNvSpPr txBox="1"/>
          <p:nvPr/>
        </p:nvSpPr>
        <p:spPr>
          <a:xfrm>
            <a:off x="8157995" y="2836542"/>
            <a:ext cx="3952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광고예산이 없는 곳이 대부분</a:t>
            </a: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광고예산에 따른 손익 계산 필요</a:t>
            </a:r>
          </a:p>
        </p:txBody>
      </p:sp>
    </p:spTree>
    <p:extLst>
      <p:ext uri="{BB962C8B-B14F-4D97-AF65-F5344CB8AC3E}">
        <p14:creationId xmlns:p14="http://schemas.microsoft.com/office/powerpoint/2010/main" val="22860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5500C3-8F6D-4BFA-9292-755009B0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7" y="3582460"/>
            <a:ext cx="1573742" cy="103928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FC3E6D2-4290-4E6B-A60F-927DA1B4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4" y="1971802"/>
            <a:ext cx="4275665" cy="256726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8E56B61-422A-4FF9-8378-02F03095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1971582"/>
            <a:ext cx="4461933" cy="2483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90F74-BCD5-4DFD-977B-9C51D868FDC5}"/>
              </a:ext>
            </a:extLst>
          </p:cNvPr>
          <p:cNvSpPr txBox="1"/>
          <p:nvPr/>
        </p:nvSpPr>
        <p:spPr>
          <a:xfrm>
            <a:off x="1676400" y="4927600"/>
            <a:ext cx="582506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• </a:t>
            </a:r>
            <a:r>
              <a:rPr lang="ko-KR" altLang="en-US" sz="1400">
                <a:ea typeface="맑은 고딕"/>
              </a:rPr>
              <a:t>인구수가 비교적 고르게 분포되어 있다.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sz="1400">
                <a:latin typeface="Malgun Gothic"/>
                <a:ea typeface="Malgun Gothic"/>
              </a:rPr>
              <a:t>• 고른 분포로 인해</a:t>
            </a:r>
            <a:r>
              <a:rPr lang="ko-KR" altLang="en-US" sz="1400">
                <a:latin typeface="Malgun Gothic"/>
                <a:ea typeface="Malgun Gothic"/>
              </a:rPr>
              <a:t> 인구수의 영향이 미미할 것으로 예측된다.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0953D-56DC-45FE-8CFA-D7C1ABDF649A}"/>
              </a:ext>
            </a:extLst>
          </p:cNvPr>
          <p:cNvSpPr txBox="1"/>
          <p:nvPr/>
        </p:nvSpPr>
        <p:spPr>
          <a:xfrm>
            <a:off x="575733" y="975190"/>
            <a:ext cx="10578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800">
                <a:latin typeface="맑은 고딕"/>
                <a:ea typeface="+mn-lt"/>
                <a:cs typeface="+mn-lt"/>
              </a:rPr>
              <a:t>Population : 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지역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 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인구수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(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단위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 : 1000명)</a:t>
            </a:r>
            <a:endParaRPr lang="ko-KR" sz="2800">
              <a:latin typeface="맑은 고딕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9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단변량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분석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90F74-BCD5-4DFD-977B-9C51D868FDC5}"/>
              </a:ext>
            </a:extLst>
          </p:cNvPr>
          <p:cNvSpPr txBox="1"/>
          <p:nvPr/>
        </p:nvSpPr>
        <p:spPr>
          <a:xfrm>
            <a:off x="1676400" y="4927600"/>
            <a:ext cx="914399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• 데이터가 중앙에 집중되어 있다.</a:t>
            </a:r>
          </a:p>
          <a:p>
            <a:endParaRPr lang="ko-KR" altLang="en-US" sz="140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  <a:cs typeface="+mn-lt"/>
              </a:rPr>
              <a:t>• </a:t>
            </a:r>
            <a:r>
              <a:rPr lang="ko-KR" sz="1400" err="1">
                <a:ea typeface="+mn-lt"/>
                <a:cs typeface="+mn-lt"/>
              </a:rPr>
              <a:t>boxplot</a:t>
            </a:r>
            <a:r>
              <a:rPr lang="ko-KR" sz="1400">
                <a:ea typeface="+mn-lt"/>
                <a:cs typeface="+mn-lt"/>
              </a:rPr>
              <a:t> 기준으로 54 이하(가격이 매우 낮은 지역)은 도시 외곽이나 슬럼가 등이 아닐까 확인이 필요하다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sz="1400">
              <a:ea typeface="맑은 고딕"/>
            </a:endParaRPr>
          </a:p>
          <a:p>
            <a:endParaRPr lang="ko-KR" altLang="en-US" sz="140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  <a:cs typeface="+mn-lt"/>
              </a:rPr>
              <a:t>• </a:t>
            </a:r>
            <a:r>
              <a:rPr lang="ko-KR" sz="1400" err="1">
                <a:ea typeface="+mn-lt"/>
                <a:cs typeface="+mn-lt"/>
              </a:rPr>
              <a:t>boxplot</a:t>
            </a:r>
            <a:r>
              <a:rPr lang="ko-KR" sz="1400">
                <a:ea typeface="+mn-lt"/>
                <a:cs typeface="+mn-lt"/>
              </a:rPr>
              <a:t> 기준으로 173 이상(가격이 매우 높은 지역)은 부촌인지 확인이 필요하다.</a:t>
            </a:r>
            <a:endParaRPr lang="ko-KR" sz="1400">
              <a:ea typeface="맑은 고딕"/>
            </a:endParaRPr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0E23C3C-F36E-49F9-9DB5-5B4F7F53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r="351" b="-470"/>
          <a:stretch/>
        </p:blipFill>
        <p:spPr>
          <a:xfrm>
            <a:off x="674689" y="3497792"/>
            <a:ext cx="1402350" cy="1073182"/>
          </a:xfrm>
          <a:prstGeom prst="rect">
            <a:avLst/>
          </a:prstGeom>
        </p:spPr>
      </p:pic>
      <p:pic>
        <p:nvPicPr>
          <p:cNvPr id="13" name="그림 18">
            <a:extLst>
              <a:ext uri="{FF2B5EF4-FFF2-40B4-BE49-F238E27FC236}">
                <a16:creationId xmlns:a16="http://schemas.microsoft.com/office/drawing/2014/main" id="{893556C9-FAD4-4B83-970A-A3A336C9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3" y="1971802"/>
            <a:ext cx="4275666" cy="2567262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8CF1F781-626B-4239-87A7-EEDF6227F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946182"/>
            <a:ext cx="4461933" cy="248303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2C5173-6F5C-4A16-846E-2D12DA2D8530}"/>
              </a:ext>
            </a:extLst>
          </p:cNvPr>
          <p:cNvCxnSpPr/>
          <p:nvPr/>
        </p:nvCxnSpPr>
        <p:spPr>
          <a:xfrm flipH="1" flipV="1">
            <a:off x="9042400" y="2319867"/>
            <a:ext cx="491066" cy="84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19CE6-D5EC-4206-8331-E60DBC5737BF}"/>
              </a:ext>
            </a:extLst>
          </p:cNvPr>
          <p:cNvCxnSpPr>
            <a:cxnSpLocks/>
          </p:cNvCxnSpPr>
          <p:nvPr/>
        </p:nvCxnSpPr>
        <p:spPr>
          <a:xfrm flipH="1" flipV="1">
            <a:off x="9042400" y="3725333"/>
            <a:ext cx="491066" cy="84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733705-08EC-4FCD-8BD0-37DE00EC3B0E}"/>
              </a:ext>
            </a:extLst>
          </p:cNvPr>
          <p:cNvSpPr txBox="1"/>
          <p:nvPr/>
        </p:nvSpPr>
        <p:spPr>
          <a:xfrm>
            <a:off x="9532408" y="2183341"/>
            <a:ext cx="4995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>
                <a:solidFill>
                  <a:srgbClr val="C00000"/>
                </a:solidFill>
                <a:ea typeface="맑은 고딕"/>
              </a:rPr>
              <a:t>173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672D5-6B88-4C0F-899D-81E4D0F3F843}"/>
              </a:ext>
            </a:extLst>
          </p:cNvPr>
          <p:cNvSpPr txBox="1"/>
          <p:nvPr/>
        </p:nvSpPr>
        <p:spPr>
          <a:xfrm>
            <a:off x="9532407" y="3588807"/>
            <a:ext cx="4995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1">
                <a:solidFill>
                  <a:srgbClr val="C00000"/>
                </a:solidFill>
                <a:ea typeface="맑은 고딕"/>
              </a:rPr>
              <a:t>54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B7079E-0804-4CC6-A1FE-713EF0B38A39}"/>
              </a:ext>
            </a:extLst>
          </p:cNvPr>
          <p:cNvSpPr txBox="1"/>
          <p:nvPr/>
        </p:nvSpPr>
        <p:spPr>
          <a:xfrm>
            <a:off x="575733" y="975190"/>
            <a:ext cx="10578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2800">
                <a:latin typeface="맑은 고딕"/>
                <a:ea typeface="+mn-lt"/>
                <a:cs typeface="+mn-lt"/>
              </a:rPr>
              <a:t>Price : 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자사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 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지역별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 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판매가격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(</a:t>
            </a:r>
            <a:r>
              <a:rPr lang="en-US" altLang="ko-KR" sz="2800" err="1">
                <a:latin typeface="맑은 고딕"/>
                <a:ea typeface="+mn-lt"/>
                <a:cs typeface="+mn-lt"/>
              </a:rPr>
              <a:t>달러</a:t>
            </a:r>
            <a:r>
              <a:rPr lang="en-US" altLang="ko-KR" sz="2800">
                <a:latin typeface="맑은 고딕"/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195835"/>
      </p:ext>
    </p:extLst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214ADE-8EE7-4EB4-A106-C409FF88212F}">
  <ds:schemaRefs>
    <ds:schemaRef ds:uri="6d95f4d2-9f2c-41e0-a231-1a29908e37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198F-BD0E-456A-8547-34D7B853F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5D85F8-25F8-4457-BC6C-970A143F691E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Office PowerPoint</Application>
  <PresentationFormat>와이드스크린</PresentationFormat>
  <Paragraphs>269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Yu Gothic UI Semibold</vt:lpstr>
      <vt:lpstr>맑은 고딕</vt:lpstr>
      <vt:lpstr>맑은 고딕</vt:lpstr>
      <vt:lpstr>AngsanaUPC</vt:lpstr>
      <vt:lpstr>Arial</vt:lpstr>
      <vt:lpstr>Arial Nova</vt:lpstr>
      <vt:lpstr>Consolas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김진휘</cp:lastModifiedBy>
  <cp:revision>2</cp:revision>
  <dcterms:created xsi:type="dcterms:W3CDTF">2021-12-06T03:28:24Z</dcterms:created>
  <dcterms:modified xsi:type="dcterms:W3CDTF">2022-01-13T11:26:17Z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