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70" r:id="rId6"/>
    <p:sldId id="281" r:id="rId7"/>
    <p:sldId id="277" r:id="rId8"/>
    <p:sldId id="283" r:id="rId9"/>
    <p:sldId id="293" r:id="rId10"/>
    <p:sldId id="294" r:id="rId11"/>
    <p:sldId id="290" r:id="rId12"/>
    <p:sldId id="278" r:id="rId13"/>
    <p:sldId id="289" r:id="rId14"/>
    <p:sldId id="291" r:id="rId15"/>
    <p:sldId id="295" r:id="rId16"/>
    <p:sldId id="284" r:id="rId17"/>
    <p:sldId id="275" r:id="rId18"/>
    <p:sldId id="280" r:id="rId19"/>
    <p:sldId id="282" r:id="rId20"/>
    <p:sldId id="258" r:id="rId21"/>
    <p:sldId id="279" r:id="rId22"/>
    <p:sldId id="272" r:id="rId23"/>
    <p:sldId id="273" r:id="rId24"/>
    <p:sldId id="285" r:id="rId25"/>
    <p:sldId id="288" r:id="rId26"/>
    <p:sldId id="292" r:id="rId27"/>
    <p:sldId id="286" r:id="rId28"/>
    <p:sldId id="297" r:id="rId29"/>
    <p:sldId id="298" r:id="rId30"/>
    <p:sldId id="287" r:id="rId31"/>
    <p:sldId id="296" r:id="rId32"/>
    <p:sldId id="26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5E9D9-51AE-4259-ABBF-E8DA76AE2E6B}" v="22" dt="2022-01-13T07:39:37.624"/>
    <p1510:client id="{054F230B-43D6-4E17-985A-1022D2B67E84}" v="331" dt="2022-01-13T05:41:37.322"/>
    <p1510:client id="{246BCB82-45D0-45C6-B14C-AD1AF916CE31}" v="3321" dt="2022-01-13T05:47:07.994"/>
    <p1510:client id="{2D59458C-F184-4004-8127-F7D6A1B75C72}" v="22" dt="2022-01-13T07:38:56.602"/>
    <p1510:client id="{9E8D0CF6-AB31-4881-9298-F4597248F306}" v="9" dt="2022-01-13T05:05:10.690"/>
    <p1510:client id="{30FAB8E6-9FF6-4DC0-A901-8431B941BD4C}" v="65" dt="2022-01-13T04:14:57.986"/>
    <p1510:client id="{B79281FE-955D-4664-9A73-5CA444440625}" v="1516" dt="2022-01-13T04:52:05.546"/>
    <p1510:client id="{33A37953-F5BA-46ED-B772-CA3CC7497389}" v="934" dt="2022-01-13T04:53:14.941"/>
    <p1510:client id="{77612DE8-C5D2-4ED9-AFAC-679724D76CF8}" v="1022" dt="2022-01-13T05:21:14.614"/>
    <p1510:client id="{3EA4C4ED-1E21-420D-953E-1FC3168055CE}" v="3520" dt="2022-01-13T05:33:38.155"/>
    <p1510:client id="{49601E9D-5298-4D47-A469-2AEC6196F659}" v="15" dt="2022-01-13T05:56:20.737"/>
    <p1510:client id="{86A17E35-2802-4CB8-A3E3-07DFAB7C8155}" v="442" dt="2022-01-13T05:01:32.440"/>
    <p1510:client id="{9A162D5E-CFAB-45AA-B05C-480DFA028263}" v="1" dt="2022-01-13T06:12:58.526"/>
    <p1510:client id="{A5DA520F-49D9-4FF2-8406-233322D66468}" v="291" dt="2022-01-13T06:33:11.547"/>
    <p1510:client id="{A680AB73-14C7-404E-85D1-D41EC14B10E2}" v="882" dt="2022-01-13T04:54:13.430"/>
    <p1510:client id="{B0DAFFF6-D10B-4F46-8852-E55886F5DCB9}" v="5" dt="2022-01-13T06:27:42.969"/>
    <p1510:client id="{B1F1B8C3-AAF1-48D3-B4B4-2855CF986A6E}" v="496" dt="2022-01-13T05:29:36.913"/>
    <p1510:client id="{B3D9E6B0-35E6-4656-8284-0475C1C099A6}" v="6" dt="2022-01-13T07:34:20.947"/>
    <p1510:client id="{CDF9AF0A-0552-43DE-BD07-2BC763407EC6}" v="410" dt="2022-01-13T05:02:16.616"/>
    <p1510:client id="{CF902CBC-E0DF-495F-AED8-FDEB16311CAD}" v="445" dt="2022-01-13T05:24:44.318"/>
    <p1510:client id="{CFFAFD07-177F-4BBC-B8E9-A2FF54CF9C58}" v="805" dt="2022-01-13T06:01:58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나래" userId="S::d011003@aivle.kt.co.kr::48b00ba0-fc23-4f03-b85f-d14306b9ec1c" providerId="AD" clId="Web-{2D59458C-F184-4004-8127-F7D6A1B75C72}"/>
    <pc:docChg chg="modSld">
      <pc:chgData name="김나래" userId="S::d011003@aivle.kt.co.kr::48b00ba0-fc23-4f03-b85f-d14306b9ec1c" providerId="AD" clId="Web-{2D59458C-F184-4004-8127-F7D6A1B75C72}" dt="2022-01-13T07:38:53.867" v="11" actId="20577"/>
      <pc:docMkLst>
        <pc:docMk/>
      </pc:docMkLst>
      <pc:sldChg chg="modSp">
        <pc:chgData name="김나래" userId="S::d011003@aivle.kt.co.kr::48b00ba0-fc23-4f03-b85f-d14306b9ec1c" providerId="AD" clId="Web-{2D59458C-F184-4004-8127-F7D6A1B75C72}" dt="2022-01-13T07:38:34.836" v="8" actId="20577"/>
        <pc:sldMkLst>
          <pc:docMk/>
          <pc:sldMk cId="670696277" sldId="275"/>
        </pc:sldMkLst>
        <pc:spChg chg="mod">
          <ac:chgData name="김나래" userId="S::d011003@aivle.kt.co.kr::48b00ba0-fc23-4f03-b85f-d14306b9ec1c" providerId="AD" clId="Web-{2D59458C-F184-4004-8127-F7D6A1B75C72}" dt="2022-01-13T07:38:30.461" v="6" actId="20577"/>
          <ac:spMkLst>
            <pc:docMk/>
            <pc:sldMk cId="670696277" sldId="275"/>
            <ac:spMk id="8" creationId="{34AA0694-CE50-48FB-BEBD-8F35A798EAE9}"/>
          </ac:spMkLst>
        </pc:spChg>
        <pc:spChg chg="mod">
          <ac:chgData name="김나래" userId="S::d011003@aivle.kt.co.kr::48b00ba0-fc23-4f03-b85f-d14306b9ec1c" providerId="AD" clId="Web-{2D59458C-F184-4004-8127-F7D6A1B75C72}" dt="2022-01-13T07:38:34.836" v="8" actId="20577"/>
          <ac:spMkLst>
            <pc:docMk/>
            <pc:sldMk cId="670696277" sldId="275"/>
            <ac:spMk id="14" creationId="{894E495B-A697-4B8D-B298-B129C7201DC1}"/>
          </ac:spMkLst>
        </pc:spChg>
      </pc:sldChg>
      <pc:sldChg chg="modSp">
        <pc:chgData name="김나래" userId="S::d011003@aivle.kt.co.kr::48b00ba0-fc23-4f03-b85f-d14306b9ec1c" providerId="AD" clId="Web-{2D59458C-F184-4004-8127-F7D6A1B75C72}" dt="2022-01-13T07:38:53.867" v="11" actId="20577"/>
        <pc:sldMkLst>
          <pc:docMk/>
          <pc:sldMk cId="3571613446" sldId="279"/>
        </pc:sldMkLst>
        <pc:spChg chg="mod">
          <ac:chgData name="김나래" userId="S::d011003@aivle.kt.co.kr::48b00ba0-fc23-4f03-b85f-d14306b9ec1c" providerId="AD" clId="Web-{2D59458C-F184-4004-8127-F7D6A1B75C72}" dt="2022-01-13T07:38:53.867" v="11" actId="20577"/>
          <ac:spMkLst>
            <pc:docMk/>
            <pc:sldMk cId="3571613446" sldId="279"/>
            <ac:spMk id="9" creationId="{89727B74-C998-4AF3-9D24-164AAE60EA87}"/>
          </ac:spMkLst>
        </pc:spChg>
      </pc:sldChg>
      <pc:sldChg chg="modSp">
        <pc:chgData name="김나래" userId="S::d011003@aivle.kt.co.kr::48b00ba0-fc23-4f03-b85f-d14306b9ec1c" providerId="AD" clId="Web-{2D59458C-F184-4004-8127-F7D6A1B75C72}" dt="2022-01-13T07:38:17.460" v="3" actId="20577"/>
        <pc:sldMkLst>
          <pc:docMk/>
          <pc:sldMk cId="3053873826" sldId="291"/>
        </pc:sldMkLst>
        <pc:spChg chg="mod">
          <ac:chgData name="김나래" userId="S::d011003@aivle.kt.co.kr::48b00ba0-fc23-4f03-b85f-d14306b9ec1c" providerId="AD" clId="Web-{2D59458C-F184-4004-8127-F7D6A1B75C72}" dt="2022-01-13T07:38:11.444" v="1" actId="20577"/>
          <ac:spMkLst>
            <pc:docMk/>
            <pc:sldMk cId="3053873826" sldId="291"/>
            <ac:spMk id="8" creationId="{34AA0694-CE50-48FB-BEBD-8F35A798EAE9}"/>
          </ac:spMkLst>
        </pc:spChg>
        <pc:spChg chg="mod">
          <ac:chgData name="김나래" userId="S::d011003@aivle.kt.co.kr::48b00ba0-fc23-4f03-b85f-d14306b9ec1c" providerId="AD" clId="Web-{2D59458C-F184-4004-8127-F7D6A1B75C72}" dt="2022-01-13T07:38:17.460" v="3" actId="20577"/>
          <ac:spMkLst>
            <pc:docMk/>
            <pc:sldMk cId="3053873826" sldId="291"/>
            <ac:spMk id="14" creationId="{894E495B-A697-4B8D-B298-B129C7201DC1}"/>
          </ac:spMkLst>
        </pc:spChg>
      </pc:sldChg>
    </pc:docChg>
  </pc:docChgLst>
  <pc:docChgLst>
    <pc:chgData name="김진휘" userId="S::d011012@aivle.kt.co.kr::e8f13a9b-e279-46d9-9a2c-11507701ddbd" providerId="AD" clId="Web-{246BCB82-45D0-45C6-B14C-AD1AF916CE31}"/>
    <pc:docChg chg="addSld modSld">
      <pc:chgData name="김진휘" userId="S::d011012@aivle.kt.co.kr::e8f13a9b-e279-46d9-9a2c-11507701ddbd" providerId="AD" clId="Web-{246BCB82-45D0-45C6-B14C-AD1AF916CE31}" dt="2022-01-13T05:47:06.384" v="1978"/>
      <pc:docMkLst>
        <pc:docMk/>
      </pc:docMkLst>
      <pc:sldChg chg="modSp">
        <pc:chgData name="김진휘" userId="S::d011012@aivle.kt.co.kr::e8f13a9b-e279-46d9-9a2c-11507701ddbd" providerId="AD" clId="Web-{246BCB82-45D0-45C6-B14C-AD1AF916CE31}" dt="2022-01-13T05:39:50.186" v="1597" actId="20577"/>
        <pc:sldMkLst>
          <pc:docMk/>
          <pc:sldMk cId="1696726911" sldId="277"/>
        </pc:sldMkLst>
        <pc:spChg chg="mod">
          <ac:chgData name="김진휘" userId="S::d011012@aivle.kt.co.kr::e8f13a9b-e279-46d9-9a2c-11507701ddbd" providerId="AD" clId="Web-{246BCB82-45D0-45C6-B14C-AD1AF916CE31}" dt="2022-01-13T05:39:50.186" v="1597" actId="20577"/>
          <ac:spMkLst>
            <pc:docMk/>
            <pc:sldMk cId="1696726911" sldId="277"/>
            <ac:spMk id="7" creationId="{FDE48CFE-7146-4030-9458-A66324355152}"/>
          </ac:spMkLst>
        </pc:spChg>
      </pc:sldChg>
      <pc:sldChg chg="addSp delSp modSp">
        <pc:chgData name="김진휘" userId="S::d011012@aivle.kt.co.kr::e8f13a9b-e279-46d9-9a2c-11507701ddbd" providerId="AD" clId="Web-{246BCB82-45D0-45C6-B14C-AD1AF916CE31}" dt="2022-01-13T05:12:55.505" v="409" actId="20577"/>
        <pc:sldMkLst>
          <pc:docMk/>
          <pc:sldMk cId="918518959" sldId="282"/>
        </pc:sldMkLst>
        <pc:spChg chg="add mod">
          <ac:chgData name="김진휘" userId="S::d011012@aivle.kt.co.kr::e8f13a9b-e279-46d9-9a2c-11507701ddbd" providerId="AD" clId="Web-{246BCB82-45D0-45C6-B14C-AD1AF916CE31}" dt="2022-01-13T05:01:15.612" v="112" actId="1076"/>
          <ac:spMkLst>
            <pc:docMk/>
            <pc:sldMk cId="918518959" sldId="282"/>
            <ac:spMk id="4" creationId="{ED49A77C-D0B9-4E79-85BB-9DFEFDB65EA0}"/>
          </ac:spMkLst>
        </pc:spChg>
        <pc:spChg chg="del">
          <ac:chgData name="김진휘" userId="S::d011012@aivle.kt.co.kr::e8f13a9b-e279-46d9-9a2c-11507701ddbd" providerId="AD" clId="Web-{246BCB82-45D0-45C6-B14C-AD1AF916CE31}" dt="2022-01-13T05:01:21.019" v="113"/>
          <ac:spMkLst>
            <pc:docMk/>
            <pc:sldMk cId="918518959" sldId="282"/>
            <ac:spMk id="5" creationId="{7FEAD906-8300-4C42-8825-7E44AE074019}"/>
          </ac:spMkLst>
        </pc:spChg>
        <pc:spChg chg="mod">
          <ac:chgData name="김진휘" userId="S::d011012@aivle.kt.co.kr::e8f13a9b-e279-46d9-9a2c-11507701ddbd" providerId="AD" clId="Web-{246BCB82-45D0-45C6-B14C-AD1AF916CE31}" dt="2022-01-13T05:09:09.843" v="181" actId="20577"/>
          <ac:spMkLst>
            <pc:docMk/>
            <pc:sldMk cId="918518959" sldId="282"/>
            <ac:spMk id="8" creationId="{A07C684F-3B11-4128-9CB2-72EE54CD9E3E}"/>
          </ac:spMkLst>
        </pc:spChg>
        <pc:spChg chg="mod">
          <ac:chgData name="김진휘" userId="S::d011012@aivle.kt.co.kr::e8f13a9b-e279-46d9-9a2c-11507701ddbd" providerId="AD" clId="Web-{246BCB82-45D0-45C6-B14C-AD1AF916CE31}" dt="2022-01-13T05:12:55.505" v="409" actId="20577"/>
          <ac:spMkLst>
            <pc:docMk/>
            <pc:sldMk cId="918518959" sldId="282"/>
            <ac:spMk id="13" creationId="{FFAC1B51-E01E-49D2-A677-6BC7D70CA8BD}"/>
          </ac:spMkLst>
        </pc:spChg>
        <pc:spChg chg="add mod">
          <ac:chgData name="김진휘" userId="S::d011012@aivle.kt.co.kr::e8f13a9b-e279-46d9-9a2c-11507701ddbd" providerId="AD" clId="Web-{246BCB82-45D0-45C6-B14C-AD1AF916CE31}" dt="2022-01-13T05:01:12.003" v="111" actId="1076"/>
          <ac:spMkLst>
            <pc:docMk/>
            <pc:sldMk cId="918518959" sldId="282"/>
            <ac:spMk id="14" creationId="{BC6A859A-921A-46EF-A063-BE1FDF4BBA57}"/>
          </ac:spMkLst>
        </pc:spChg>
        <pc:spChg chg="add mod">
          <ac:chgData name="김진휘" userId="S::d011012@aivle.kt.co.kr::e8f13a9b-e279-46d9-9a2c-11507701ddbd" providerId="AD" clId="Web-{246BCB82-45D0-45C6-B14C-AD1AF916CE31}" dt="2022-01-13T05:01:04.565" v="109" actId="1076"/>
          <ac:spMkLst>
            <pc:docMk/>
            <pc:sldMk cId="918518959" sldId="282"/>
            <ac:spMk id="15" creationId="{3AFBDAB6-3F4F-4023-8264-639AB395758C}"/>
          </ac:spMkLst>
        </pc:spChg>
        <pc:spChg chg="add mod">
          <ac:chgData name="김진휘" userId="S::d011012@aivle.kt.co.kr::e8f13a9b-e279-46d9-9a2c-11507701ddbd" providerId="AD" clId="Web-{246BCB82-45D0-45C6-B14C-AD1AF916CE31}" dt="2022-01-13T05:01:09.612" v="110" actId="1076"/>
          <ac:spMkLst>
            <pc:docMk/>
            <pc:sldMk cId="918518959" sldId="282"/>
            <ac:spMk id="16" creationId="{60546E77-CF5E-4EED-A39B-7BFBE0327D9C}"/>
          </ac:spMkLst>
        </pc:spChg>
        <pc:spChg chg="add mod">
          <ac:chgData name="김진휘" userId="S::d011012@aivle.kt.co.kr::e8f13a9b-e279-46d9-9a2c-11507701ddbd" providerId="AD" clId="Web-{246BCB82-45D0-45C6-B14C-AD1AF916CE31}" dt="2022-01-13T05:00:55.409" v="108" actId="1076"/>
          <ac:spMkLst>
            <pc:docMk/>
            <pc:sldMk cId="918518959" sldId="282"/>
            <ac:spMk id="17" creationId="{4556285A-0C78-42FF-9119-6D6E907B1DEE}"/>
          </ac:spMkLst>
        </pc:spChg>
        <pc:spChg chg="add mod">
          <ac:chgData name="김진휘" userId="S::d011012@aivle.kt.co.kr::e8f13a9b-e279-46d9-9a2c-11507701ddbd" providerId="AD" clId="Web-{246BCB82-45D0-45C6-B14C-AD1AF916CE31}" dt="2022-01-13T05:02:08.239" v="119" actId="1076"/>
          <ac:spMkLst>
            <pc:docMk/>
            <pc:sldMk cId="918518959" sldId="282"/>
            <ac:spMk id="18" creationId="{DA6E7390-D968-4502-994E-F0F788710EA8}"/>
          </ac:spMkLst>
        </pc:spChg>
        <pc:spChg chg="add mod">
          <ac:chgData name="김진휘" userId="S::d011012@aivle.kt.co.kr::e8f13a9b-e279-46d9-9a2c-11507701ddbd" providerId="AD" clId="Web-{246BCB82-45D0-45C6-B14C-AD1AF916CE31}" dt="2022-01-13T05:03:47.569" v="134" actId="1076"/>
          <ac:spMkLst>
            <pc:docMk/>
            <pc:sldMk cId="918518959" sldId="282"/>
            <ac:spMk id="19" creationId="{7EA55574-EEA4-41F0-9978-0E943A7FE7B1}"/>
          </ac:spMkLst>
        </pc:spChg>
        <pc:spChg chg="add mod">
          <ac:chgData name="김진휘" userId="S::d011012@aivle.kt.co.kr::e8f13a9b-e279-46d9-9a2c-11507701ddbd" providerId="AD" clId="Web-{246BCB82-45D0-45C6-B14C-AD1AF916CE31}" dt="2022-01-13T05:02:43.083" v="123" actId="1076"/>
          <ac:spMkLst>
            <pc:docMk/>
            <pc:sldMk cId="918518959" sldId="282"/>
            <ac:spMk id="20" creationId="{D42C208E-561E-4C5C-B54B-C05BE32F7298}"/>
          </ac:spMkLst>
        </pc:spChg>
        <pc:spChg chg="add del">
          <ac:chgData name="김진휘" userId="S::d011012@aivle.kt.co.kr::e8f13a9b-e279-46d9-9a2c-11507701ddbd" providerId="AD" clId="Web-{246BCB82-45D0-45C6-B14C-AD1AF916CE31}" dt="2022-01-13T05:02:50.193" v="125"/>
          <ac:spMkLst>
            <pc:docMk/>
            <pc:sldMk cId="918518959" sldId="282"/>
            <ac:spMk id="21" creationId="{4E8DDC9B-918C-4128-8016-2557C245981E}"/>
          </ac:spMkLst>
        </pc:spChg>
        <pc:spChg chg="add del">
          <ac:chgData name="김진휘" userId="S::d011012@aivle.kt.co.kr::e8f13a9b-e279-46d9-9a2c-11507701ddbd" providerId="AD" clId="Web-{246BCB82-45D0-45C6-B14C-AD1AF916CE31}" dt="2022-01-13T05:02:54.849" v="127"/>
          <ac:spMkLst>
            <pc:docMk/>
            <pc:sldMk cId="918518959" sldId="282"/>
            <ac:spMk id="22" creationId="{D6D223AD-A98E-4EC2-AA51-7FC5703E4B05}"/>
          </ac:spMkLst>
        </pc:spChg>
        <pc:spChg chg="add mod">
          <ac:chgData name="김진휘" userId="S::d011012@aivle.kt.co.kr::e8f13a9b-e279-46d9-9a2c-11507701ddbd" providerId="AD" clId="Web-{246BCB82-45D0-45C6-B14C-AD1AF916CE31}" dt="2022-01-13T05:03:19.537" v="129" actId="1076"/>
          <ac:spMkLst>
            <pc:docMk/>
            <pc:sldMk cId="918518959" sldId="282"/>
            <ac:spMk id="23" creationId="{0C46EF88-2CEA-4F10-9DBD-2BCFCA6396EB}"/>
          </ac:spMkLst>
        </pc:spChg>
        <pc:spChg chg="add del">
          <ac:chgData name="김진휘" userId="S::d011012@aivle.kt.co.kr::e8f13a9b-e279-46d9-9a2c-11507701ddbd" providerId="AD" clId="Web-{246BCB82-45D0-45C6-B14C-AD1AF916CE31}" dt="2022-01-13T05:03:24.897" v="131"/>
          <ac:spMkLst>
            <pc:docMk/>
            <pc:sldMk cId="918518959" sldId="282"/>
            <ac:spMk id="24" creationId="{6D5C3B5C-559D-4C32-8D76-65D07410C6A6}"/>
          </ac:spMkLst>
        </pc:spChg>
        <pc:spChg chg="add mod">
          <ac:chgData name="김진휘" userId="S::d011012@aivle.kt.co.kr::e8f13a9b-e279-46d9-9a2c-11507701ddbd" providerId="AD" clId="Web-{246BCB82-45D0-45C6-B14C-AD1AF916CE31}" dt="2022-01-13T05:03:38.600" v="133" actId="1076"/>
          <ac:spMkLst>
            <pc:docMk/>
            <pc:sldMk cId="918518959" sldId="282"/>
            <ac:spMk id="25" creationId="{B4348E4C-F526-4304-A94D-717B4E888404}"/>
          </ac:spMkLst>
        </pc:spChg>
        <pc:spChg chg="add mod">
          <ac:chgData name="김진휘" userId="S::d011012@aivle.kt.co.kr::e8f13a9b-e279-46d9-9a2c-11507701ddbd" providerId="AD" clId="Web-{246BCB82-45D0-45C6-B14C-AD1AF916CE31}" dt="2022-01-13T05:05:20.322" v="143" actId="1076"/>
          <ac:spMkLst>
            <pc:docMk/>
            <pc:sldMk cId="918518959" sldId="282"/>
            <ac:spMk id="28" creationId="{3968EAF3-15BC-4ED6-A0B4-644D37F0CC7C}"/>
          </ac:spMkLst>
        </pc:spChg>
        <pc:picChg chg="add del mod">
          <ac:chgData name="김진휘" userId="S::d011012@aivle.kt.co.kr::e8f13a9b-e279-46d9-9a2c-11507701ddbd" providerId="AD" clId="Web-{246BCB82-45D0-45C6-B14C-AD1AF916CE31}" dt="2022-01-13T05:03:50.226" v="135"/>
          <ac:picMkLst>
            <pc:docMk/>
            <pc:sldMk cId="918518959" sldId="282"/>
            <ac:picMk id="2" creationId="{D514FFB4-B595-47A1-A431-37E508B328D9}"/>
          </ac:picMkLst>
        </pc:picChg>
        <pc:picChg chg="add mod">
          <ac:chgData name="김진휘" userId="S::d011012@aivle.kt.co.kr::e8f13a9b-e279-46d9-9a2c-11507701ddbd" providerId="AD" clId="Web-{246BCB82-45D0-45C6-B14C-AD1AF916CE31}" dt="2022-01-13T04:56:25.308" v="12" actId="1076"/>
          <ac:picMkLst>
            <pc:docMk/>
            <pc:sldMk cId="918518959" sldId="282"/>
            <ac:picMk id="3" creationId="{623C3D79-85A1-4153-A49C-2670AC30A58F}"/>
          </ac:picMkLst>
        </pc:picChg>
        <pc:picChg chg="add mod">
          <ac:chgData name="김진휘" userId="S::d011012@aivle.kt.co.kr::e8f13a9b-e279-46d9-9a2c-11507701ddbd" providerId="AD" clId="Web-{246BCB82-45D0-45C6-B14C-AD1AF916CE31}" dt="2022-01-13T05:01:58.957" v="117" actId="14100"/>
          <ac:picMkLst>
            <pc:docMk/>
            <pc:sldMk cId="918518959" sldId="282"/>
            <ac:picMk id="9" creationId="{3F0C1DC5-6C48-4370-B926-A6C6274B51F8}"/>
          </ac:picMkLst>
        </pc:picChg>
        <pc:picChg chg="add mod">
          <ac:chgData name="김진휘" userId="S::d011012@aivle.kt.co.kr::e8f13a9b-e279-46d9-9a2c-11507701ddbd" providerId="AD" clId="Web-{246BCB82-45D0-45C6-B14C-AD1AF916CE31}" dt="2022-01-13T05:05:03.774" v="139" actId="1076"/>
          <ac:picMkLst>
            <pc:docMk/>
            <pc:sldMk cId="918518959" sldId="282"/>
            <ac:picMk id="26" creationId="{C5876334-E62A-479B-B6B5-6AA9A4FF6EF8}"/>
          </ac:picMkLst>
        </pc:picChg>
      </pc:sldChg>
      <pc:sldChg chg="modSp">
        <pc:chgData name="김진휘" userId="S::d011012@aivle.kt.co.kr::e8f13a9b-e279-46d9-9a2c-11507701ddbd" providerId="AD" clId="Web-{246BCB82-45D0-45C6-B14C-AD1AF916CE31}" dt="2022-01-13T05:16:25.479" v="633" actId="20577"/>
        <pc:sldMkLst>
          <pc:docMk/>
          <pc:sldMk cId="313367980" sldId="288"/>
        </pc:sldMkLst>
        <pc:spChg chg="mod">
          <ac:chgData name="김진휘" userId="S::d011012@aivle.kt.co.kr::e8f13a9b-e279-46d9-9a2c-11507701ddbd" providerId="AD" clId="Web-{246BCB82-45D0-45C6-B14C-AD1AF916CE31}" dt="2022-01-13T05:14:50.211" v="439"/>
          <ac:spMkLst>
            <pc:docMk/>
            <pc:sldMk cId="313367980" sldId="288"/>
            <ac:spMk id="5" creationId="{8F5DEBE4-64AB-4D69-837A-F0AD68C3C951}"/>
          </ac:spMkLst>
        </pc:spChg>
        <pc:spChg chg="mod">
          <ac:chgData name="김진휘" userId="S::d011012@aivle.kt.co.kr::e8f13a9b-e279-46d9-9a2c-11507701ddbd" providerId="AD" clId="Web-{246BCB82-45D0-45C6-B14C-AD1AF916CE31}" dt="2022-01-13T05:16:25.479" v="633" actId="20577"/>
          <ac:spMkLst>
            <pc:docMk/>
            <pc:sldMk cId="313367980" sldId="288"/>
            <ac:spMk id="7" creationId="{FDE48CFE-7146-4030-9458-A66324355152}"/>
          </ac:spMkLst>
        </pc:spChg>
      </pc:sldChg>
      <pc:sldChg chg="addSp delSp modSp add replId">
        <pc:chgData name="김진휘" userId="S::d011012@aivle.kt.co.kr::e8f13a9b-e279-46d9-9a2c-11507701ddbd" providerId="AD" clId="Web-{246BCB82-45D0-45C6-B14C-AD1AF916CE31}" dt="2022-01-13T05:16:31.604" v="635" actId="20577"/>
        <pc:sldMkLst>
          <pc:docMk/>
          <pc:sldMk cId="1245961980" sldId="292"/>
        </pc:sldMkLst>
        <pc:spChg chg="add mod">
          <ac:chgData name="김진휘" userId="S::d011012@aivle.kt.co.kr::e8f13a9b-e279-46d9-9a2c-11507701ddbd" providerId="AD" clId="Web-{246BCB82-45D0-45C6-B14C-AD1AF916CE31}" dt="2022-01-13T05:14:41.164" v="436"/>
          <ac:spMkLst>
            <pc:docMk/>
            <pc:sldMk cId="1245961980" sldId="292"/>
            <ac:spMk id="4" creationId="{DF1776C6-A409-45E9-BB8C-1E52595C972B}"/>
          </ac:spMkLst>
        </pc:spChg>
        <pc:spChg chg="mod">
          <ac:chgData name="김진휘" userId="S::d011012@aivle.kt.co.kr::e8f13a9b-e279-46d9-9a2c-11507701ddbd" providerId="AD" clId="Web-{246BCB82-45D0-45C6-B14C-AD1AF916CE31}" dt="2022-01-13T05:16:31.604" v="635" actId="20577"/>
          <ac:spMkLst>
            <pc:docMk/>
            <pc:sldMk cId="1245961980" sldId="292"/>
            <ac:spMk id="7" creationId="{FDE48CFE-7146-4030-9458-A66324355152}"/>
          </ac:spMkLst>
        </pc:spChg>
        <pc:spChg chg="mod">
          <ac:chgData name="김진휘" userId="S::d011012@aivle.kt.co.kr::e8f13a9b-e279-46d9-9a2c-11507701ddbd" providerId="AD" clId="Web-{246BCB82-45D0-45C6-B14C-AD1AF916CE31}" dt="2022-01-13T05:16:13.650" v="631" actId="20577"/>
          <ac:spMkLst>
            <pc:docMk/>
            <pc:sldMk cId="1245961980" sldId="292"/>
            <ac:spMk id="8" creationId="{081704ED-8C59-4EB6-A20C-BDA2D7B585D8}"/>
          </ac:spMkLst>
        </pc:spChg>
        <pc:spChg chg="mod">
          <ac:chgData name="김진휘" userId="S::d011012@aivle.kt.co.kr::e8f13a9b-e279-46d9-9a2c-11507701ddbd" providerId="AD" clId="Web-{246BCB82-45D0-45C6-B14C-AD1AF916CE31}" dt="2022-01-13T05:15:22.837" v="521" actId="20577"/>
          <ac:spMkLst>
            <pc:docMk/>
            <pc:sldMk cId="1245961980" sldId="292"/>
            <ac:spMk id="11" creationId="{46B11D2E-1394-4068-8B0E-6AA4C8BED6C1}"/>
          </ac:spMkLst>
        </pc:spChg>
        <pc:spChg chg="mod">
          <ac:chgData name="김진휘" userId="S::d011012@aivle.kt.co.kr::e8f13a9b-e279-46d9-9a2c-11507701ddbd" providerId="AD" clId="Web-{246BCB82-45D0-45C6-B14C-AD1AF916CE31}" dt="2022-01-13T05:16:00.822" v="598" actId="20577"/>
          <ac:spMkLst>
            <pc:docMk/>
            <pc:sldMk cId="1245961980" sldId="292"/>
            <ac:spMk id="22" creationId="{6C330BF3-571F-4552-B2B0-3FC3783B419D}"/>
          </ac:spMkLst>
        </pc:spChg>
        <pc:grpChg chg="del">
          <ac:chgData name="김진휘" userId="S::d011012@aivle.kt.co.kr::e8f13a9b-e279-46d9-9a2c-11507701ddbd" providerId="AD" clId="Web-{246BCB82-45D0-45C6-B14C-AD1AF916CE31}" dt="2022-01-13T05:13:13.208" v="425"/>
          <ac:grpSpMkLst>
            <pc:docMk/>
            <pc:sldMk cId="1245961980" sldId="292"/>
            <ac:grpSpMk id="13" creationId="{F3932B21-1D97-4F8B-8190-D825ED88B1EC}"/>
          </ac:grpSpMkLst>
        </pc:grpChg>
        <pc:picChg chg="add mod">
          <ac:chgData name="김진휘" userId="S::d011012@aivle.kt.co.kr::e8f13a9b-e279-46d9-9a2c-11507701ddbd" providerId="AD" clId="Web-{246BCB82-45D0-45C6-B14C-AD1AF916CE31}" dt="2022-01-13T05:13:53.522" v="429" actId="1076"/>
          <ac:picMkLst>
            <pc:docMk/>
            <pc:sldMk cId="1245961980" sldId="292"/>
            <ac:picMk id="2" creationId="{C161DA5B-E3A8-48A7-B247-299503025F59}"/>
          </ac:picMkLst>
        </pc:picChg>
        <pc:picChg chg="add mod">
          <ac:chgData name="김진휘" userId="S::d011012@aivle.kt.co.kr::e8f13a9b-e279-46d9-9a2c-11507701ddbd" providerId="AD" clId="Web-{246BCB82-45D0-45C6-B14C-AD1AF916CE31}" dt="2022-01-13T05:14:21.773" v="432" actId="14100"/>
          <ac:picMkLst>
            <pc:docMk/>
            <pc:sldMk cId="1245961980" sldId="292"/>
            <ac:picMk id="3" creationId="{6B87C981-EFC3-4117-9D03-73E193603574}"/>
          </ac:picMkLst>
        </pc:picChg>
        <pc:picChg chg="del">
          <ac:chgData name="김진휘" userId="S::d011012@aivle.kt.co.kr::e8f13a9b-e279-46d9-9a2c-11507701ddbd" providerId="AD" clId="Web-{246BCB82-45D0-45C6-B14C-AD1AF916CE31}" dt="2022-01-13T05:13:12.208" v="424"/>
          <ac:picMkLst>
            <pc:docMk/>
            <pc:sldMk cId="1245961980" sldId="292"/>
            <ac:picMk id="10" creationId="{909D8196-E15B-4F81-9D86-7948FA90519E}"/>
          </ac:picMkLst>
        </pc:picChg>
      </pc:sldChg>
      <pc:sldChg chg="addSp delSp modSp add replId">
        <pc:chgData name="김진휘" userId="S::d011012@aivle.kt.co.kr::e8f13a9b-e279-46d9-9a2c-11507701ddbd" providerId="AD" clId="Web-{246BCB82-45D0-45C6-B14C-AD1AF916CE31}" dt="2022-01-13T05:30:46.453" v="1276" actId="20577"/>
        <pc:sldMkLst>
          <pc:docMk/>
          <pc:sldMk cId="2543761861" sldId="294"/>
        </pc:sldMkLst>
        <pc:spChg chg="add mod ord">
          <ac:chgData name="김진휘" userId="S::d011012@aivle.kt.co.kr::e8f13a9b-e279-46d9-9a2c-11507701ddbd" providerId="AD" clId="Web-{246BCB82-45D0-45C6-B14C-AD1AF916CE31}" dt="2022-01-13T05:25:06.039" v="745" actId="1076"/>
          <ac:spMkLst>
            <pc:docMk/>
            <pc:sldMk cId="2543761861" sldId="294"/>
            <ac:spMk id="5" creationId="{0F01BBE4-AA97-4B33-863A-5869E38B32D6}"/>
          </ac:spMkLst>
        </pc:spChg>
        <pc:spChg chg="mod">
          <ac:chgData name="김진휘" userId="S::d011012@aivle.kt.co.kr::e8f13a9b-e279-46d9-9a2c-11507701ddbd" providerId="AD" clId="Web-{246BCB82-45D0-45C6-B14C-AD1AF916CE31}" dt="2022-01-13T05:28:49.701" v="1081" actId="20577"/>
          <ac:spMkLst>
            <pc:docMk/>
            <pc:sldMk cId="2543761861" sldId="294"/>
            <ac:spMk id="8" creationId="{081704ED-8C59-4EB6-A20C-BDA2D7B585D8}"/>
          </ac:spMkLst>
        </pc:spChg>
        <pc:spChg chg="mod">
          <ac:chgData name="김진휘" userId="S::d011012@aivle.kt.co.kr::e8f13a9b-e279-46d9-9a2c-11507701ddbd" providerId="AD" clId="Web-{246BCB82-45D0-45C6-B14C-AD1AF916CE31}" dt="2022-01-13T05:19:33.937" v="662" actId="1076"/>
          <ac:spMkLst>
            <pc:docMk/>
            <pc:sldMk cId="2543761861" sldId="294"/>
            <ac:spMk id="10" creationId="{44310232-F0ED-4F48-9A32-C57C5BB133B1}"/>
          </ac:spMkLst>
        </pc:spChg>
        <pc:spChg chg="mod">
          <ac:chgData name="김진휘" userId="S::d011012@aivle.kt.co.kr::e8f13a9b-e279-46d9-9a2c-11507701ddbd" providerId="AD" clId="Web-{246BCB82-45D0-45C6-B14C-AD1AF916CE31}" dt="2022-01-13T05:18:38.107" v="649" actId="20577"/>
          <ac:spMkLst>
            <pc:docMk/>
            <pc:sldMk cId="2543761861" sldId="294"/>
            <ac:spMk id="11" creationId="{46B11D2E-1394-4068-8B0E-6AA4C8BED6C1}"/>
          </ac:spMkLst>
        </pc:spChg>
        <pc:spChg chg="mod">
          <ac:chgData name="김진휘" userId="S::d011012@aivle.kt.co.kr::e8f13a9b-e279-46d9-9a2c-11507701ddbd" providerId="AD" clId="Web-{246BCB82-45D0-45C6-B14C-AD1AF916CE31}" dt="2022-01-13T05:19:33.952" v="663" actId="1076"/>
          <ac:spMkLst>
            <pc:docMk/>
            <pc:sldMk cId="2543761861" sldId="294"/>
            <ac:spMk id="14" creationId="{C0BD618D-C2AD-4A58-9552-69CE1AC51E54}"/>
          </ac:spMkLst>
        </pc:spChg>
        <pc:spChg chg="mod">
          <ac:chgData name="김진휘" userId="S::d011012@aivle.kt.co.kr::e8f13a9b-e279-46d9-9a2c-11507701ddbd" providerId="AD" clId="Web-{246BCB82-45D0-45C6-B14C-AD1AF916CE31}" dt="2022-01-13T05:30:46.453" v="1276" actId="20577"/>
          <ac:spMkLst>
            <pc:docMk/>
            <pc:sldMk cId="2543761861" sldId="294"/>
            <ac:spMk id="15" creationId="{40D7611F-3D89-4583-AE7D-7723B61CDAFA}"/>
          </ac:spMkLst>
        </pc:spChg>
        <pc:spChg chg="add del mod">
          <ac:chgData name="김진휘" userId="S::d011012@aivle.kt.co.kr::e8f13a9b-e279-46d9-9a2c-11507701ddbd" providerId="AD" clId="Web-{246BCB82-45D0-45C6-B14C-AD1AF916CE31}" dt="2022-01-13T05:23:42.427" v="719"/>
          <ac:spMkLst>
            <pc:docMk/>
            <pc:sldMk cId="2543761861" sldId="294"/>
            <ac:spMk id="18" creationId="{3EDE60D3-3E22-497C-A670-AE90E834DF2D}"/>
          </ac:spMkLst>
        </pc:spChg>
        <pc:spChg chg="add del mod">
          <ac:chgData name="김진휘" userId="S::d011012@aivle.kt.co.kr::e8f13a9b-e279-46d9-9a2c-11507701ddbd" providerId="AD" clId="Web-{246BCB82-45D0-45C6-B14C-AD1AF916CE31}" dt="2022-01-13T05:23:43.521" v="720"/>
          <ac:spMkLst>
            <pc:docMk/>
            <pc:sldMk cId="2543761861" sldId="294"/>
            <ac:spMk id="19" creationId="{03FE9C04-4386-49BC-BA4A-BB7BA17A3AD6}"/>
          </ac:spMkLst>
        </pc:spChg>
        <pc:spChg chg="add del mod">
          <ac:chgData name="김진휘" userId="S::d011012@aivle.kt.co.kr::e8f13a9b-e279-46d9-9a2c-11507701ddbd" providerId="AD" clId="Web-{246BCB82-45D0-45C6-B14C-AD1AF916CE31}" dt="2022-01-13T05:23:48.709" v="722"/>
          <ac:spMkLst>
            <pc:docMk/>
            <pc:sldMk cId="2543761861" sldId="294"/>
            <ac:spMk id="20" creationId="{9CF5C0E9-28B3-4BC5-A1CE-F7880B563EC6}"/>
          </ac:spMkLst>
        </pc:spChg>
        <pc:spChg chg="add del mod">
          <ac:chgData name="김진휘" userId="S::d011012@aivle.kt.co.kr::e8f13a9b-e279-46d9-9a2c-11507701ddbd" providerId="AD" clId="Web-{246BCB82-45D0-45C6-B14C-AD1AF916CE31}" dt="2022-01-13T05:23:49.412" v="723"/>
          <ac:spMkLst>
            <pc:docMk/>
            <pc:sldMk cId="2543761861" sldId="294"/>
            <ac:spMk id="21" creationId="{0E78DAEF-2787-40CF-9143-811105BDCD83}"/>
          </ac:spMkLst>
        </pc:spChg>
        <pc:spChg chg="add mod">
          <ac:chgData name="김진휘" userId="S::d011012@aivle.kt.co.kr::e8f13a9b-e279-46d9-9a2c-11507701ddbd" providerId="AD" clId="Web-{246BCB82-45D0-45C6-B14C-AD1AF916CE31}" dt="2022-01-13T05:25:16.273" v="752" actId="1076"/>
          <ac:spMkLst>
            <pc:docMk/>
            <pc:sldMk cId="2543761861" sldId="294"/>
            <ac:spMk id="23" creationId="{111663AE-FF79-4E8D-AB9A-C6C04782AABA}"/>
          </ac:spMkLst>
        </pc:spChg>
        <pc:spChg chg="add mod">
          <ac:chgData name="김진휘" userId="S::d011012@aivle.kt.co.kr::e8f13a9b-e279-46d9-9a2c-11507701ddbd" providerId="AD" clId="Web-{246BCB82-45D0-45C6-B14C-AD1AF916CE31}" dt="2022-01-13T05:25:21.539" v="756" actId="20577"/>
          <ac:spMkLst>
            <pc:docMk/>
            <pc:sldMk cId="2543761861" sldId="294"/>
            <ac:spMk id="24" creationId="{A28D5B69-BB48-46BF-A4FE-820826F9F11D}"/>
          </ac:spMkLst>
        </pc:spChg>
        <pc:spChg chg="add mod">
          <ac:chgData name="김진휘" userId="S::d011012@aivle.kt.co.kr::e8f13a9b-e279-46d9-9a2c-11507701ddbd" providerId="AD" clId="Web-{246BCB82-45D0-45C6-B14C-AD1AF916CE31}" dt="2022-01-13T05:25:27.117" v="758" actId="20577"/>
          <ac:spMkLst>
            <pc:docMk/>
            <pc:sldMk cId="2543761861" sldId="294"/>
            <ac:spMk id="25" creationId="{14844824-0D34-4121-A636-8E77D5020BEB}"/>
          </ac:spMkLst>
        </pc:spChg>
        <pc:spChg chg="add mod">
          <ac:chgData name="김진휘" userId="S::d011012@aivle.kt.co.kr::e8f13a9b-e279-46d9-9a2c-11507701ddbd" providerId="AD" clId="Web-{246BCB82-45D0-45C6-B14C-AD1AF916CE31}" dt="2022-01-13T05:25:36.024" v="760" actId="1076"/>
          <ac:spMkLst>
            <pc:docMk/>
            <pc:sldMk cId="2543761861" sldId="294"/>
            <ac:spMk id="26" creationId="{BEBBEC6B-185E-4C5E-B8A4-E031F0803BE8}"/>
          </ac:spMkLst>
        </pc:spChg>
        <pc:picChg chg="del">
          <ac:chgData name="김진휘" userId="S::d011012@aivle.kt.co.kr::e8f13a9b-e279-46d9-9a2c-11507701ddbd" providerId="AD" clId="Web-{246BCB82-45D0-45C6-B14C-AD1AF916CE31}" dt="2022-01-13T05:19:28.265" v="660"/>
          <ac:picMkLst>
            <pc:docMk/>
            <pc:sldMk cId="2543761861" sldId="294"/>
            <ac:picMk id="2" creationId="{0BF14956-BE38-4022-BEED-B5FD23AD2B62}"/>
          </ac:picMkLst>
        </pc:picChg>
        <pc:picChg chg="add del mod">
          <ac:chgData name="김진휘" userId="S::d011012@aivle.kt.co.kr::e8f13a9b-e279-46d9-9a2c-11507701ddbd" providerId="AD" clId="Web-{246BCB82-45D0-45C6-B14C-AD1AF916CE31}" dt="2022-01-13T05:23:03.504" v="712"/>
          <ac:picMkLst>
            <pc:docMk/>
            <pc:sldMk cId="2543761861" sldId="294"/>
            <ac:picMk id="3" creationId="{4B5FBE3F-3F6E-456D-B42A-E715697CE537}"/>
          </ac:picMkLst>
        </pc:picChg>
        <pc:picChg chg="add del mod">
          <ac:chgData name="김진휘" userId="S::d011012@aivle.kt.co.kr::e8f13a9b-e279-46d9-9a2c-11507701ddbd" providerId="AD" clId="Web-{246BCB82-45D0-45C6-B14C-AD1AF916CE31}" dt="2022-01-13T05:23:05.379" v="713"/>
          <ac:picMkLst>
            <pc:docMk/>
            <pc:sldMk cId="2543761861" sldId="294"/>
            <ac:picMk id="4" creationId="{8DA11D82-09E9-4798-BB8C-19FD4A2D3374}"/>
          </ac:picMkLst>
        </pc:picChg>
        <pc:picChg chg="add mod">
          <ac:chgData name="김진휘" userId="S::d011012@aivle.kt.co.kr::e8f13a9b-e279-46d9-9a2c-11507701ddbd" providerId="AD" clId="Web-{246BCB82-45D0-45C6-B14C-AD1AF916CE31}" dt="2022-01-13T05:24:18.522" v="729" actId="14100"/>
          <ac:picMkLst>
            <pc:docMk/>
            <pc:sldMk cId="2543761861" sldId="294"/>
            <ac:picMk id="9" creationId="{393BAA15-0C53-499B-85C4-E28A17244D41}"/>
          </ac:picMkLst>
        </pc:picChg>
        <pc:picChg chg="del">
          <ac:chgData name="김진휘" userId="S::d011012@aivle.kt.co.kr::e8f13a9b-e279-46d9-9a2c-11507701ddbd" providerId="AD" clId="Web-{246BCB82-45D0-45C6-B14C-AD1AF916CE31}" dt="2022-01-13T05:18:43.092" v="653"/>
          <ac:picMkLst>
            <pc:docMk/>
            <pc:sldMk cId="2543761861" sldId="294"/>
            <ac:picMk id="12" creationId="{FF610AE4-FD48-4710-948C-6A27F4606B1A}"/>
          </ac:picMkLst>
        </pc:picChg>
        <pc:picChg chg="del">
          <ac:chgData name="김진휘" userId="S::d011012@aivle.kt.co.kr::e8f13a9b-e279-46d9-9a2c-11507701ddbd" providerId="AD" clId="Web-{246BCB82-45D0-45C6-B14C-AD1AF916CE31}" dt="2022-01-13T05:18:43.092" v="652"/>
          <ac:picMkLst>
            <pc:docMk/>
            <pc:sldMk cId="2543761861" sldId="294"/>
            <ac:picMk id="13" creationId="{46D71885-2483-4224-9949-5777F9E11A06}"/>
          </ac:picMkLst>
        </pc:picChg>
        <pc:picChg chg="del">
          <ac:chgData name="김진휘" userId="S::d011012@aivle.kt.co.kr::e8f13a9b-e279-46d9-9a2c-11507701ddbd" providerId="AD" clId="Web-{246BCB82-45D0-45C6-B14C-AD1AF916CE31}" dt="2022-01-13T05:18:43.092" v="651"/>
          <ac:picMkLst>
            <pc:docMk/>
            <pc:sldMk cId="2543761861" sldId="294"/>
            <ac:picMk id="16" creationId="{32B85516-6504-4FFB-B4C6-AB3174CC4FC7}"/>
          </ac:picMkLst>
        </pc:picChg>
        <pc:picChg chg="del">
          <ac:chgData name="김진휘" userId="S::d011012@aivle.kt.co.kr::e8f13a9b-e279-46d9-9a2c-11507701ddbd" providerId="AD" clId="Web-{246BCB82-45D0-45C6-B14C-AD1AF916CE31}" dt="2022-01-13T05:18:43.092" v="650"/>
          <ac:picMkLst>
            <pc:docMk/>
            <pc:sldMk cId="2543761861" sldId="294"/>
            <ac:picMk id="17" creationId="{68D79F91-D22C-4E75-A0DD-C60325937A97}"/>
          </ac:picMkLst>
        </pc:picChg>
        <pc:picChg chg="add mod">
          <ac:chgData name="김진휘" userId="S::d011012@aivle.kt.co.kr::e8f13a9b-e279-46d9-9a2c-11507701ddbd" providerId="AD" clId="Web-{246BCB82-45D0-45C6-B14C-AD1AF916CE31}" dt="2022-01-13T05:24:23.381" v="732" actId="1076"/>
          <ac:picMkLst>
            <pc:docMk/>
            <pc:sldMk cId="2543761861" sldId="294"/>
            <ac:picMk id="22" creationId="{33BBA2A5-EE97-4F9F-8544-B53609A6E55C}"/>
          </ac:picMkLst>
        </pc:picChg>
      </pc:sldChg>
      <pc:sldChg chg="addSp delSp modSp add replId">
        <pc:chgData name="김진휘" userId="S::d011012@aivle.kt.co.kr::e8f13a9b-e279-46d9-9a2c-11507701ddbd" providerId="AD" clId="Web-{246BCB82-45D0-45C6-B14C-AD1AF916CE31}" dt="2022-01-13T05:37:54.886" v="1562" actId="20577"/>
        <pc:sldMkLst>
          <pc:docMk/>
          <pc:sldMk cId="3790322020" sldId="295"/>
        </pc:sldMkLst>
        <pc:spChg chg="del">
          <ac:chgData name="김진휘" userId="S::d011012@aivle.kt.co.kr::e8f13a9b-e279-46d9-9a2c-11507701ddbd" providerId="AD" clId="Web-{246BCB82-45D0-45C6-B14C-AD1AF916CE31}" dt="2022-01-13T05:32:23.659" v="1310"/>
          <ac:spMkLst>
            <pc:docMk/>
            <pc:sldMk cId="3790322020" sldId="295"/>
            <ac:spMk id="5" creationId="{0F01BBE4-AA97-4B33-863A-5869E38B32D6}"/>
          </ac:spMkLst>
        </pc:spChg>
        <pc:spChg chg="mod">
          <ac:chgData name="김진휘" userId="S::d011012@aivle.kt.co.kr::e8f13a9b-e279-46d9-9a2c-11507701ddbd" providerId="AD" clId="Web-{246BCB82-45D0-45C6-B14C-AD1AF916CE31}" dt="2022-01-13T05:36:35.806" v="1443" actId="20577"/>
          <ac:spMkLst>
            <pc:docMk/>
            <pc:sldMk cId="3790322020" sldId="295"/>
            <ac:spMk id="8" creationId="{081704ED-8C59-4EB6-A20C-BDA2D7B585D8}"/>
          </ac:spMkLst>
        </pc:spChg>
        <pc:spChg chg="mod">
          <ac:chgData name="김진휘" userId="S::d011012@aivle.kt.co.kr::e8f13a9b-e279-46d9-9a2c-11507701ddbd" providerId="AD" clId="Web-{246BCB82-45D0-45C6-B14C-AD1AF916CE31}" dt="2022-01-13T05:32:19.659" v="1307" actId="20577"/>
          <ac:spMkLst>
            <pc:docMk/>
            <pc:sldMk cId="3790322020" sldId="295"/>
            <ac:spMk id="11" creationId="{46B11D2E-1394-4068-8B0E-6AA4C8BED6C1}"/>
          </ac:spMkLst>
        </pc:spChg>
        <pc:spChg chg="add del mod">
          <ac:chgData name="김진휘" userId="S::d011012@aivle.kt.co.kr::e8f13a9b-e279-46d9-9a2c-11507701ddbd" providerId="AD" clId="Web-{246BCB82-45D0-45C6-B14C-AD1AF916CE31}" dt="2022-01-13T05:35:18.351" v="1346"/>
          <ac:spMkLst>
            <pc:docMk/>
            <pc:sldMk cId="3790322020" sldId="295"/>
            <ac:spMk id="12" creationId="{34EFB2D1-F696-4B06-82C7-A80E91CAF344}"/>
          </ac:spMkLst>
        </pc:spChg>
        <pc:spChg chg="mod">
          <ac:chgData name="김진휘" userId="S::d011012@aivle.kt.co.kr::e8f13a9b-e279-46d9-9a2c-11507701ddbd" providerId="AD" clId="Web-{246BCB82-45D0-45C6-B14C-AD1AF916CE31}" dt="2022-01-13T05:37:54.886" v="1562" actId="20577"/>
          <ac:spMkLst>
            <pc:docMk/>
            <pc:sldMk cId="3790322020" sldId="295"/>
            <ac:spMk id="15" creationId="{40D7611F-3D89-4583-AE7D-7723B61CDAFA}"/>
          </ac:spMkLst>
        </pc:spChg>
        <pc:spChg chg="add del mod">
          <ac:chgData name="김진휘" userId="S::d011012@aivle.kt.co.kr::e8f13a9b-e279-46d9-9a2c-11507701ddbd" providerId="AD" clId="Web-{246BCB82-45D0-45C6-B14C-AD1AF916CE31}" dt="2022-01-13T05:35:21.570" v="1347"/>
          <ac:spMkLst>
            <pc:docMk/>
            <pc:sldMk cId="3790322020" sldId="295"/>
            <ac:spMk id="21" creationId="{FDD6EC85-2B20-470F-84CB-A899B13C2B5A}"/>
          </ac:spMkLst>
        </pc:spChg>
        <pc:spChg chg="del mod">
          <ac:chgData name="김진휘" userId="S::d011012@aivle.kt.co.kr::e8f13a9b-e279-46d9-9a2c-11507701ddbd" providerId="AD" clId="Web-{246BCB82-45D0-45C6-B14C-AD1AF916CE31}" dt="2022-01-13T05:32:30.003" v="1317"/>
          <ac:spMkLst>
            <pc:docMk/>
            <pc:sldMk cId="3790322020" sldId="295"/>
            <ac:spMk id="23" creationId="{111663AE-FF79-4E8D-AB9A-C6C04782AABA}"/>
          </ac:spMkLst>
        </pc:spChg>
        <pc:spChg chg="del mod">
          <ac:chgData name="김진휘" userId="S::d011012@aivle.kt.co.kr::e8f13a9b-e279-46d9-9a2c-11507701ddbd" providerId="AD" clId="Web-{246BCB82-45D0-45C6-B14C-AD1AF916CE31}" dt="2022-01-13T05:32:30.003" v="1316"/>
          <ac:spMkLst>
            <pc:docMk/>
            <pc:sldMk cId="3790322020" sldId="295"/>
            <ac:spMk id="24" creationId="{A28D5B69-BB48-46BF-A4FE-820826F9F11D}"/>
          </ac:spMkLst>
        </pc:spChg>
        <pc:spChg chg="del">
          <ac:chgData name="김진휘" userId="S::d011012@aivle.kt.co.kr::e8f13a9b-e279-46d9-9a2c-11507701ddbd" providerId="AD" clId="Web-{246BCB82-45D0-45C6-B14C-AD1AF916CE31}" dt="2022-01-13T05:32:30.003" v="1315"/>
          <ac:spMkLst>
            <pc:docMk/>
            <pc:sldMk cId="3790322020" sldId="295"/>
            <ac:spMk id="25" creationId="{14844824-0D34-4121-A636-8E77D5020BEB}"/>
          </ac:spMkLst>
        </pc:spChg>
        <pc:spChg chg="del">
          <ac:chgData name="김진휘" userId="S::d011012@aivle.kt.co.kr::e8f13a9b-e279-46d9-9a2c-11507701ddbd" providerId="AD" clId="Web-{246BCB82-45D0-45C6-B14C-AD1AF916CE31}" dt="2022-01-13T05:32:30.003" v="1314"/>
          <ac:spMkLst>
            <pc:docMk/>
            <pc:sldMk cId="3790322020" sldId="295"/>
            <ac:spMk id="26" creationId="{BEBBEC6B-185E-4C5E-B8A4-E031F0803BE8}"/>
          </ac:spMkLst>
        </pc:spChg>
        <pc:picChg chg="add mod">
          <ac:chgData name="김진휘" userId="S::d011012@aivle.kt.co.kr::e8f13a9b-e279-46d9-9a2c-11507701ddbd" providerId="AD" clId="Web-{246BCB82-45D0-45C6-B14C-AD1AF916CE31}" dt="2022-01-13T05:33:47.505" v="1335" actId="14100"/>
          <ac:picMkLst>
            <pc:docMk/>
            <pc:sldMk cId="3790322020" sldId="295"/>
            <ac:picMk id="2" creationId="{8DD5EA45-B076-43F4-B38D-1FB8606D6893}"/>
          </ac:picMkLst>
        </pc:picChg>
        <pc:picChg chg="add mod">
          <ac:chgData name="김진휘" userId="S::d011012@aivle.kt.co.kr::e8f13a9b-e279-46d9-9a2c-11507701ddbd" providerId="AD" clId="Web-{246BCB82-45D0-45C6-B14C-AD1AF916CE31}" dt="2022-01-13T05:33:47.520" v="1336" actId="14100"/>
          <ac:picMkLst>
            <pc:docMk/>
            <pc:sldMk cId="3790322020" sldId="295"/>
            <ac:picMk id="3" creationId="{689B4F4D-8FC8-4E0A-AD83-AE4A52818E6D}"/>
          </ac:picMkLst>
        </pc:picChg>
        <pc:picChg chg="add mod">
          <ac:chgData name="김진휘" userId="S::d011012@aivle.kt.co.kr::e8f13a9b-e279-46d9-9a2c-11507701ddbd" providerId="AD" clId="Web-{246BCB82-45D0-45C6-B14C-AD1AF916CE31}" dt="2022-01-13T05:35:24.867" v="1349" actId="14100"/>
          <ac:picMkLst>
            <pc:docMk/>
            <pc:sldMk cId="3790322020" sldId="295"/>
            <ac:picMk id="4" creationId="{5281A5A9-2F9F-409E-8D33-30CCE247E671}"/>
          </ac:picMkLst>
        </pc:picChg>
        <pc:picChg chg="del">
          <ac:chgData name="김진휘" userId="S::d011012@aivle.kt.co.kr::e8f13a9b-e279-46d9-9a2c-11507701ddbd" providerId="AD" clId="Web-{246BCB82-45D0-45C6-B14C-AD1AF916CE31}" dt="2022-01-13T05:32:22.425" v="1309"/>
          <ac:picMkLst>
            <pc:docMk/>
            <pc:sldMk cId="3790322020" sldId="295"/>
            <ac:picMk id="9" creationId="{393BAA15-0C53-499B-85C4-E28A17244D41}"/>
          </ac:picMkLst>
        </pc:picChg>
        <pc:picChg chg="del">
          <ac:chgData name="김진휘" userId="S::d011012@aivle.kt.co.kr::e8f13a9b-e279-46d9-9a2c-11507701ddbd" providerId="AD" clId="Web-{246BCB82-45D0-45C6-B14C-AD1AF916CE31}" dt="2022-01-13T05:32:30.003" v="1318"/>
          <ac:picMkLst>
            <pc:docMk/>
            <pc:sldMk cId="3790322020" sldId="295"/>
            <ac:picMk id="22" creationId="{33BBA2A5-EE97-4F9F-8544-B53609A6E55C}"/>
          </ac:picMkLst>
        </pc:picChg>
      </pc:sldChg>
      <pc:sldChg chg="addSp delSp modSp add replId">
        <pc:chgData name="김진휘" userId="S::d011012@aivle.kt.co.kr::e8f13a9b-e279-46d9-9a2c-11507701ddbd" providerId="AD" clId="Web-{246BCB82-45D0-45C6-B14C-AD1AF916CE31}" dt="2022-01-13T05:47:06.384" v="1978"/>
        <pc:sldMkLst>
          <pc:docMk/>
          <pc:sldMk cId="2599434904" sldId="296"/>
        </pc:sldMkLst>
        <pc:spChg chg="add del">
          <ac:chgData name="김진휘" userId="S::d011012@aivle.kt.co.kr::e8f13a9b-e279-46d9-9a2c-11507701ddbd" providerId="AD" clId="Web-{246BCB82-45D0-45C6-B14C-AD1AF916CE31}" dt="2022-01-13T05:38:47.794" v="1578"/>
          <ac:spMkLst>
            <pc:docMk/>
            <pc:sldMk cId="2599434904" sldId="296"/>
            <ac:spMk id="4" creationId="{DF1776C6-A409-45E9-BB8C-1E52595C972B}"/>
          </ac:spMkLst>
        </pc:spChg>
        <pc:spChg chg="mod">
          <ac:chgData name="김진휘" userId="S::d011012@aivle.kt.co.kr::e8f13a9b-e279-46d9-9a2c-11507701ddbd" providerId="AD" clId="Web-{246BCB82-45D0-45C6-B14C-AD1AF916CE31}" dt="2022-01-13T05:39:57.420" v="1598" actId="20577"/>
          <ac:spMkLst>
            <pc:docMk/>
            <pc:sldMk cId="2599434904" sldId="296"/>
            <ac:spMk id="7" creationId="{FDE48CFE-7146-4030-9458-A66324355152}"/>
          </ac:spMkLst>
        </pc:spChg>
        <pc:spChg chg="add del mod">
          <ac:chgData name="김진휘" userId="S::d011012@aivle.kt.co.kr::e8f13a9b-e279-46d9-9a2c-11507701ddbd" providerId="AD" clId="Web-{246BCB82-45D0-45C6-B14C-AD1AF916CE31}" dt="2022-01-13T05:40:10.671" v="1609"/>
          <ac:spMkLst>
            <pc:docMk/>
            <pc:sldMk cId="2599434904" sldId="296"/>
            <ac:spMk id="8" creationId="{081704ED-8C59-4EB6-A20C-BDA2D7B585D8}"/>
          </ac:spMkLst>
        </pc:spChg>
        <pc:spChg chg="mod">
          <ac:chgData name="김진휘" userId="S::d011012@aivle.kt.co.kr::e8f13a9b-e279-46d9-9a2c-11507701ddbd" providerId="AD" clId="Web-{246BCB82-45D0-45C6-B14C-AD1AF916CE31}" dt="2022-01-13T05:40:08.796" v="1608" actId="20577"/>
          <ac:spMkLst>
            <pc:docMk/>
            <pc:sldMk cId="2599434904" sldId="296"/>
            <ac:spMk id="11" creationId="{46B11D2E-1394-4068-8B0E-6AA4C8BED6C1}"/>
          </ac:spMkLst>
        </pc:spChg>
        <pc:spChg chg="add del">
          <ac:chgData name="김진휘" userId="S::d011012@aivle.kt.co.kr::e8f13a9b-e279-46d9-9a2c-11507701ddbd" providerId="AD" clId="Web-{246BCB82-45D0-45C6-B14C-AD1AF916CE31}" dt="2022-01-13T05:38:49.497" v="1581"/>
          <ac:spMkLst>
            <pc:docMk/>
            <pc:sldMk cId="2599434904" sldId="296"/>
            <ac:spMk id="15" creationId="{F215396A-686B-444A-BA09-C8F0BD0CBC9A}"/>
          </ac:spMkLst>
        </pc:spChg>
        <pc:spChg chg="add del">
          <ac:chgData name="김진휘" userId="S::d011012@aivle.kt.co.kr::e8f13a9b-e279-46d9-9a2c-11507701ddbd" providerId="AD" clId="Web-{246BCB82-45D0-45C6-B14C-AD1AF916CE31}" dt="2022-01-13T05:39:03.216" v="1595"/>
          <ac:spMkLst>
            <pc:docMk/>
            <pc:sldMk cId="2599434904" sldId="296"/>
            <ac:spMk id="17" creationId="{C56570DD-7880-49B4-BA14-B82BDD84A520}"/>
          </ac:spMkLst>
        </pc:spChg>
        <pc:spChg chg="add del">
          <ac:chgData name="김진휘" userId="S::d011012@aivle.kt.co.kr::e8f13a9b-e279-46d9-9a2c-11507701ddbd" providerId="AD" clId="Web-{246BCB82-45D0-45C6-B14C-AD1AF916CE31}" dt="2022-01-13T05:39:03.216" v="1594"/>
          <ac:spMkLst>
            <pc:docMk/>
            <pc:sldMk cId="2599434904" sldId="296"/>
            <ac:spMk id="22" creationId="{6C330BF3-571F-4552-B2B0-3FC3783B419D}"/>
          </ac:spMkLst>
        </pc:spChg>
        <pc:graphicFrameChg chg="add mod modGraphic">
          <ac:chgData name="김진휘" userId="S::d011012@aivle.kt.co.kr::e8f13a9b-e279-46d9-9a2c-11507701ddbd" providerId="AD" clId="Web-{246BCB82-45D0-45C6-B14C-AD1AF916CE31}" dt="2022-01-13T05:46:21.836" v="1934"/>
          <ac:graphicFrameMkLst>
            <pc:docMk/>
            <pc:sldMk cId="2599434904" sldId="296"/>
            <ac:graphicFrameMk id="9" creationId="{B2C3ACD9-429D-46FF-9A80-9DEA09C7CFE5}"/>
          </ac:graphicFrameMkLst>
        </pc:graphicFrameChg>
        <pc:graphicFrameChg chg="add del mod modGraphic">
          <ac:chgData name="김진휘" userId="S::d011012@aivle.kt.co.kr::e8f13a9b-e279-46d9-9a2c-11507701ddbd" providerId="AD" clId="Web-{246BCB82-45D0-45C6-B14C-AD1AF916CE31}" dt="2022-01-13T05:41:04" v="1628"/>
          <ac:graphicFrameMkLst>
            <pc:docMk/>
            <pc:sldMk cId="2599434904" sldId="296"/>
            <ac:graphicFrameMk id="12" creationId="{B2748975-39B7-4BBB-BB26-0406BF90DFC2}"/>
          </ac:graphicFrameMkLst>
        </pc:graphicFrameChg>
        <pc:graphicFrameChg chg="add del mod modGraphic">
          <ac:chgData name="김진휘" userId="S::d011012@aivle.kt.co.kr::e8f13a9b-e279-46d9-9a2c-11507701ddbd" providerId="AD" clId="Web-{246BCB82-45D0-45C6-B14C-AD1AF916CE31}" dt="2022-01-13T05:45:03.365" v="1904"/>
          <ac:graphicFrameMkLst>
            <pc:docMk/>
            <pc:sldMk cId="2599434904" sldId="296"/>
            <ac:graphicFrameMk id="13" creationId="{6DC2DC8F-4E71-4630-95EE-C193EDFE2548}"/>
          </ac:graphicFrameMkLst>
        </pc:graphicFrameChg>
        <pc:graphicFrameChg chg="add mod modGraphic">
          <ac:chgData name="김진휘" userId="S::d011012@aivle.kt.co.kr::e8f13a9b-e279-46d9-9a2c-11507701ddbd" providerId="AD" clId="Web-{246BCB82-45D0-45C6-B14C-AD1AF916CE31}" dt="2022-01-13T05:47:06.384" v="1978"/>
          <ac:graphicFrameMkLst>
            <pc:docMk/>
            <pc:sldMk cId="2599434904" sldId="296"/>
            <ac:graphicFrameMk id="18" creationId="{E3F82243-8393-4254-98B5-224A0D2646B1}"/>
          </ac:graphicFrameMkLst>
        </pc:graphicFrameChg>
        <pc:picChg chg="add del">
          <ac:chgData name="김진휘" userId="S::d011012@aivle.kt.co.kr::e8f13a9b-e279-46d9-9a2c-11507701ddbd" providerId="AD" clId="Web-{246BCB82-45D0-45C6-B14C-AD1AF916CE31}" dt="2022-01-13T05:38:47.794" v="1580"/>
          <ac:picMkLst>
            <pc:docMk/>
            <pc:sldMk cId="2599434904" sldId="296"/>
            <ac:picMk id="2" creationId="{C161DA5B-E3A8-48A7-B247-299503025F59}"/>
          </ac:picMkLst>
        </pc:picChg>
        <pc:picChg chg="add del">
          <ac:chgData name="김진휘" userId="S::d011012@aivle.kt.co.kr::e8f13a9b-e279-46d9-9a2c-11507701ddbd" providerId="AD" clId="Web-{246BCB82-45D0-45C6-B14C-AD1AF916CE31}" dt="2022-01-13T05:38:47.794" v="1579"/>
          <ac:picMkLst>
            <pc:docMk/>
            <pc:sldMk cId="2599434904" sldId="296"/>
            <ac:picMk id="3" creationId="{6B87C981-EFC3-4117-9D03-73E193603574}"/>
          </ac:picMkLst>
        </pc:picChg>
      </pc:sldChg>
    </pc:docChg>
  </pc:docChgLst>
  <pc:docChgLst>
    <pc:chgData name="김나래" userId="S::d011003@aivle.kt.co.kr::48b00ba0-fc23-4f03-b85f-d14306b9ec1c" providerId="AD" clId="Web-{CDF9AF0A-0552-43DE-BD07-2BC763407EC6}"/>
    <pc:docChg chg="modSld">
      <pc:chgData name="김나래" userId="S::d011003@aivle.kt.co.kr::48b00ba0-fc23-4f03-b85f-d14306b9ec1c" providerId="AD" clId="Web-{CDF9AF0A-0552-43DE-BD07-2BC763407EC6}" dt="2022-01-13T05:02:16.616" v="242"/>
      <pc:docMkLst>
        <pc:docMk/>
      </pc:docMkLst>
      <pc:sldChg chg="addSp modSp">
        <pc:chgData name="김나래" userId="S::d011003@aivle.kt.co.kr::48b00ba0-fc23-4f03-b85f-d14306b9ec1c" providerId="AD" clId="Web-{CDF9AF0A-0552-43DE-BD07-2BC763407EC6}" dt="2022-01-13T05:01:00.911" v="224" actId="1076"/>
        <pc:sldMkLst>
          <pc:docMk/>
          <pc:sldMk cId="1658777310" sldId="272"/>
        </pc:sldMkLst>
        <pc:spChg chg="mod">
          <ac:chgData name="김나래" userId="S::d011003@aivle.kt.co.kr::48b00ba0-fc23-4f03-b85f-d14306b9ec1c" providerId="AD" clId="Web-{CDF9AF0A-0552-43DE-BD07-2BC763407EC6}" dt="2022-01-13T05:01:00.911" v="222" actId="1076"/>
          <ac:spMkLst>
            <pc:docMk/>
            <pc:sldMk cId="1658777310" sldId="272"/>
            <ac:spMk id="8" creationId="{081704ED-8C59-4EB6-A20C-BDA2D7B585D8}"/>
          </ac:spMkLst>
        </pc:spChg>
        <pc:spChg chg="add mod">
          <ac:chgData name="김나래" userId="S::d011003@aivle.kt.co.kr::48b00ba0-fc23-4f03-b85f-d14306b9ec1c" providerId="AD" clId="Web-{CDF9AF0A-0552-43DE-BD07-2BC763407EC6}" dt="2022-01-13T05:01:00.911" v="224" actId="1076"/>
          <ac:spMkLst>
            <pc:docMk/>
            <pc:sldMk cId="1658777310" sldId="272"/>
            <ac:spMk id="10" creationId="{44310232-F0ED-4F48-9A32-C57C5BB133B1}"/>
          </ac:spMkLst>
        </pc:spChg>
        <pc:spChg chg="add mod">
          <ac:chgData name="김나래" userId="S::d011003@aivle.kt.co.kr::48b00ba0-fc23-4f03-b85f-d14306b9ec1c" providerId="AD" clId="Web-{CDF9AF0A-0552-43DE-BD07-2BC763407EC6}" dt="2022-01-13T05:01:00.911" v="223" actId="1076"/>
          <ac:spMkLst>
            <pc:docMk/>
            <pc:sldMk cId="1658777310" sldId="272"/>
            <ac:spMk id="14" creationId="{C0BD618D-C2AD-4A58-9552-69CE1AC51E54}"/>
          </ac:spMkLst>
        </pc:spChg>
        <pc:spChg chg="add mod">
          <ac:chgData name="김나래" userId="S::d011003@aivle.kt.co.kr::48b00ba0-fc23-4f03-b85f-d14306b9ec1c" providerId="AD" clId="Web-{CDF9AF0A-0552-43DE-BD07-2BC763407EC6}" dt="2022-01-13T05:01:00.911" v="221" actId="1076"/>
          <ac:spMkLst>
            <pc:docMk/>
            <pc:sldMk cId="1658777310" sldId="272"/>
            <ac:spMk id="15" creationId="{40D7611F-3D89-4583-AE7D-7723B61CDAFA}"/>
          </ac:spMkLst>
        </pc:spChg>
      </pc:sldChg>
      <pc:sldChg chg="addSp delSp modSp">
        <pc:chgData name="김나래" userId="S::d011003@aivle.kt.co.kr::48b00ba0-fc23-4f03-b85f-d14306b9ec1c" providerId="AD" clId="Web-{CDF9AF0A-0552-43DE-BD07-2BC763407EC6}" dt="2022-01-13T05:02:16.616" v="242"/>
        <pc:sldMkLst>
          <pc:docMk/>
          <pc:sldMk cId="4068294541" sldId="280"/>
        </pc:sldMkLst>
        <pc:spChg chg="add del">
          <ac:chgData name="김나래" userId="S::d011003@aivle.kt.co.kr::48b00ba0-fc23-4f03-b85f-d14306b9ec1c" providerId="AD" clId="Web-{CDF9AF0A-0552-43DE-BD07-2BC763407EC6}" dt="2022-01-13T05:01:20.224" v="226"/>
          <ac:spMkLst>
            <pc:docMk/>
            <pc:sldMk cId="4068294541" sldId="280"/>
            <ac:spMk id="2" creationId="{8BFDE534-2929-4FF6-A014-712BB7A7A439}"/>
          </ac:spMkLst>
        </pc:spChg>
        <pc:spChg chg="add del">
          <ac:chgData name="김나래" userId="S::d011003@aivle.kt.co.kr::48b00ba0-fc23-4f03-b85f-d14306b9ec1c" providerId="AD" clId="Web-{CDF9AF0A-0552-43DE-BD07-2BC763407EC6}" dt="2022-01-13T05:01:20.224" v="225"/>
          <ac:spMkLst>
            <pc:docMk/>
            <pc:sldMk cId="4068294541" sldId="280"/>
            <ac:spMk id="3" creationId="{2BB45DEE-C68E-41D3-906C-27031493F77C}"/>
          </ac:spMkLst>
        </pc:spChg>
        <pc:spChg chg="add mod">
          <ac:chgData name="김나래" userId="S::d011003@aivle.kt.co.kr::48b00ba0-fc23-4f03-b85f-d14306b9ec1c" providerId="AD" clId="Web-{CDF9AF0A-0552-43DE-BD07-2BC763407EC6}" dt="2022-01-13T05:02:08.804" v="238" actId="20577"/>
          <ac:spMkLst>
            <pc:docMk/>
            <pc:sldMk cId="4068294541" sldId="280"/>
            <ac:spMk id="4" creationId="{FD4267D9-1EB4-473D-BBF7-94528EE3EF28}"/>
          </ac:spMkLst>
        </pc:spChg>
        <pc:spChg chg="del mod">
          <ac:chgData name="김나래" userId="S::d011003@aivle.kt.co.kr::48b00ba0-fc23-4f03-b85f-d14306b9ec1c" providerId="AD" clId="Web-{CDF9AF0A-0552-43DE-BD07-2BC763407EC6}" dt="2022-01-13T05:02:16.616" v="242"/>
          <ac:spMkLst>
            <pc:docMk/>
            <pc:sldMk cId="4068294541" sldId="280"/>
            <ac:spMk id="8" creationId="{081704ED-8C59-4EB6-A20C-BDA2D7B585D8}"/>
          </ac:spMkLst>
        </pc:spChg>
        <pc:spChg chg="add">
          <ac:chgData name="김나래" userId="S::d011003@aivle.kt.co.kr::48b00ba0-fc23-4f03-b85f-d14306b9ec1c" providerId="AD" clId="Web-{CDF9AF0A-0552-43DE-BD07-2BC763407EC6}" dt="2022-01-13T05:01:33.537" v="229"/>
          <ac:spMkLst>
            <pc:docMk/>
            <pc:sldMk cId="4068294541" sldId="280"/>
            <ac:spMk id="9" creationId="{76E28023-D898-41B2-B0C6-05D42A233024}"/>
          </ac:spMkLst>
        </pc:spChg>
        <pc:spChg chg="add">
          <ac:chgData name="김나래" userId="S::d011003@aivle.kt.co.kr::48b00ba0-fc23-4f03-b85f-d14306b9ec1c" providerId="AD" clId="Web-{CDF9AF0A-0552-43DE-BD07-2BC763407EC6}" dt="2022-01-13T05:01:33.553" v="230"/>
          <ac:spMkLst>
            <pc:docMk/>
            <pc:sldMk cId="4068294541" sldId="280"/>
            <ac:spMk id="20" creationId="{DF9B525B-E876-4CBE-858E-23285B591E21}"/>
          </ac:spMkLst>
        </pc:spChg>
        <pc:spChg chg="add mod">
          <ac:chgData name="김나래" userId="S::d011003@aivle.kt.co.kr::48b00ba0-fc23-4f03-b85f-d14306b9ec1c" providerId="AD" clId="Web-{CDF9AF0A-0552-43DE-BD07-2BC763407EC6}" dt="2022-01-13T05:02:13.585" v="241" actId="20577"/>
          <ac:spMkLst>
            <pc:docMk/>
            <pc:sldMk cId="4068294541" sldId="280"/>
            <ac:spMk id="22" creationId="{C639BFAE-0D75-4916-98B7-7DB21EAC96D4}"/>
          </ac:spMkLst>
        </pc:spChg>
      </pc:sldChg>
      <pc:sldChg chg="addSp delSp modSp">
        <pc:chgData name="김나래" userId="S::d011003@aivle.kt.co.kr::48b00ba0-fc23-4f03-b85f-d14306b9ec1c" providerId="AD" clId="Web-{CDF9AF0A-0552-43DE-BD07-2BC763407EC6}" dt="2022-01-13T04:59:49.393" v="191" actId="20577"/>
        <pc:sldMkLst>
          <pc:docMk/>
          <pc:sldMk cId="313367980" sldId="288"/>
        </pc:sldMkLst>
        <pc:spChg chg="mod ord topLvl">
          <ac:chgData name="김나래" userId="S::d011003@aivle.kt.co.kr::48b00ba0-fc23-4f03-b85f-d14306b9ec1c" providerId="AD" clId="Web-{CDF9AF0A-0552-43DE-BD07-2BC763407EC6}" dt="2022-01-13T04:56:28.888" v="18" actId="1076"/>
          <ac:spMkLst>
            <pc:docMk/>
            <pc:sldMk cId="313367980" sldId="288"/>
            <ac:spMk id="5" creationId="{8F5DEBE4-64AB-4D69-837A-F0AD68C3C951}"/>
          </ac:spMkLst>
        </pc:spChg>
        <pc:spChg chg="mod">
          <ac:chgData name="김나래" userId="S::d011003@aivle.kt.co.kr::48b00ba0-fc23-4f03-b85f-d14306b9ec1c" providerId="AD" clId="Web-{CDF9AF0A-0552-43DE-BD07-2BC763407EC6}" dt="2022-01-13T04:59:34.159" v="145" actId="20577"/>
          <ac:spMkLst>
            <pc:docMk/>
            <pc:sldMk cId="313367980" sldId="288"/>
            <ac:spMk id="8" creationId="{081704ED-8C59-4EB6-A20C-BDA2D7B585D8}"/>
          </ac:spMkLst>
        </pc:spChg>
        <pc:spChg chg="mod">
          <ac:chgData name="김나래" userId="S::d011003@aivle.kt.co.kr::48b00ba0-fc23-4f03-b85f-d14306b9ec1c" providerId="AD" clId="Web-{CDF9AF0A-0552-43DE-BD07-2BC763407EC6}" dt="2022-01-13T04:57:33.889" v="36" actId="20577"/>
          <ac:spMkLst>
            <pc:docMk/>
            <pc:sldMk cId="313367980" sldId="288"/>
            <ac:spMk id="11" creationId="{46B11D2E-1394-4068-8B0E-6AA4C8BED6C1}"/>
          </ac:spMkLst>
        </pc:spChg>
        <pc:spChg chg="add mod">
          <ac:chgData name="김나래" userId="S::d011003@aivle.kt.co.kr::48b00ba0-fc23-4f03-b85f-d14306b9ec1c" providerId="AD" clId="Web-{CDF9AF0A-0552-43DE-BD07-2BC763407EC6}" dt="2022-01-13T04:58:57.111" v="126" actId="1076"/>
          <ac:spMkLst>
            <pc:docMk/>
            <pc:sldMk cId="313367980" sldId="288"/>
            <ac:spMk id="15" creationId="{F215396A-686B-444A-BA09-C8F0BD0CBC9A}"/>
          </ac:spMkLst>
        </pc:spChg>
        <pc:spChg chg="add mod">
          <ac:chgData name="김나래" userId="S::d011003@aivle.kt.co.kr::48b00ba0-fc23-4f03-b85f-d14306b9ec1c" providerId="AD" clId="Web-{CDF9AF0A-0552-43DE-BD07-2BC763407EC6}" dt="2022-01-13T04:58:57.111" v="127" actId="1076"/>
          <ac:spMkLst>
            <pc:docMk/>
            <pc:sldMk cId="313367980" sldId="288"/>
            <ac:spMk id="17" creationId="{C56570DD-7880-49B4-BA14-B82BDD84A520}"/>
          </ac:spMkLst>
        </pc:spChg>
        <pc:spChg chg="add del">
          <ac:chgData name="김나래" userId="S::d011003@aivle.kt.co.kr::48b00ba0-fc23-4f03-b85f-d14306b9ec1c" providerId="AD" clId="Web-{CDF9AF0A-0552-43DE-BD07-2BC763407EC6}" dt="2022-01-13T04:59:08.299" v="133"/>
          <ac:spMkLst>
            <pc:docMk/>
            <pc:sldMk cId="313367980" sldId="288"/>
            <ac:spMk id="19" creationId="{F12FB919-94F1-419E-8532-C27445887CD6}"/>
          </ac:spMkLst>
        </pc:spChg>
        <pc:spChg chg="add del">
          <ac:chgData name="김나래" userId="S::d011003@aivle.kt.co.kr::48b00ba0-fc23-4f03-b85f-d14306b9ec1c" providerId="AD" clId="Web-{CDF9AF0A-0552-43DE-BD07-2BC763407EC6}" dt="2022-01-13T04:59:08.299" v="132"/>
          <ac:spMkLst>
            <pc:docMk/>
            <pc:sldMk cId="313367980" sldId="288"/>
            <ac:spMk id="21" creationId="{7036962F-9142-47C9-B598-4589C6F6B2C1}"/>
          </ac:spMkLst>
        </pc:spChg>
        <pc:spChg chg="add mod">
          <ac:chgData name="김나래" userId="S::d011003@aivle.kt.co.kr::48b00ba0-fc23-4f03-b85f-d14306b9ec1c" providerId="AD" clId="Web-{CDF9AF0A-0552-43DE-BD07-2BC763407EC6}" dt="2022-01-13T04:59:49.393" v="191" actId="20577"/>
          <ac:spMkLst>
            <pc:docMk/>
            <pc:sldMk cId="313367980" sldId="288"/>
            <ac:spMk id="22" creationId="{6C330BF3-571F-4552-B2B0-3FC3783B419D}"/>
          </ac:spMkLst>
        </pc:spChg>
        <pc:grpChg chg="del">
          <ac:chgData name="김나래" userId="S::d011003@aivle.kt.co.kr::48b00ba0-fc23-4f03-b85f-d14306b9ec1c" providerId="AD" clId="Web-{CDF9AF0A-0552-43DE-BD07-2BC763407EC6}" dt="2022-01-13T04:55:22.854" v="2"/>
          <ac:grpSpMkLst>
            <pc:docMk/>
            <pc:sldMk cId="313367980" sldId="288"/>
            <ac:grpSpMk id="9" creationId="{CA3614AE-8283-4B0D-AB6F-DF907A1983F8}"/>
          </ac:grpSpMkLst>
        </pc:grpChg>
        <pc:grpChg chg="add mod">
          <ac:chgData name="김나래" userId="S::d011003@aivle.kt.co.kr::48b00ba0-fc23-4f03-b85f-d14306b9ec1c" providerId="AD" clId="Web-{CDF9AF0A-0552-43DE-BD07-2BC763407EC6}" dt="2022-01-13T04:56:48.373" v="23" actId="1076"/>
          <ac:grpSpMkLst>
            <pc:docMk/>
            <pc:sldMk cId="313367980" sldId="288"/>
            <ac:grpSpMk id="13" creationId="{F3932B21-1D97-4F8B-8190-D825ED88B1EC}"/>
          </ac:grpSpMkLst>
        </pc:grpChg>
        <pc:picChg chg="del">
          <ac:chgData name="김나래" userId="S::d011003@aivle.kt.co.kr::48b00ba0-fc23-4f03-b85f-d14306b9ec1c" providerId="AD" clId="Web-{CDF9AF0A-0552-43DE-BD07-2BC763407EC6}" dt="2022-01-13T04:55:18.979" v="0"/>
          <ac:picMkLst>
            <pc:docMk/>
            <pc:sldMk cId="313367980" sldId="288"/>
            <ac:picMk id="2" creationId="{8FED2D79-DE99-47F8-95A9-46BF11283340}"/>
          </ac:picMkLst>
        </pc:picChg>
        <pc:picChg chg="del">
          <ac:chgData name="김나래" userId="S::d011003@aivle.kt.co.kr::48b00ba0-fc23-4f03-b85f-d14306b9ec1c" providerId="AD" clId="Web-{CDF9AF0A-0552-43DE-BD07-2BC763407EC6}" dt="2022-01-13T04:55:19.667" v="1"/>
          <ac:picMkLst>
            <pc:docMk/>
            <pc:sldMk cId="313367980" sldId="288"/>
            <ac:picMk id="3" creationId="{793CE45F-3920-47AB-B089-0B4B645BAB49}"/>
          </ac:picMkLst>
        </pc:picChg>
        <pc:picChg chg="del topLvl">
          <ac:chgData name="김나래" userId="S::d011003@aivle.kt.co.kr::48b00ba0-fc23-4f03-b85f-d14306b9ec1c" providerId="AD" clId="Web-{CDF9AF0A-0552-43DE-BD07-2BC763407EC6}" dt="2022-01-13T04:55:25.980" v="3"/>
          <ac:picMkLst>
            <pc:docMk/>
            <pc:sldMk cId="313367980" sldId="288"/>
            <ac:picMk id="4" creationId="{B3B6A8D0-D29E-4AFE-A448-990C170745D6}"/>
          </ac:picMkLst>
        </pc:picChg>
        <pc:picChg chg="add mod">
          <ac:chgData name="김나래" userId="S::d011003@aivle.kt.co.kr::48b00ba0-fc23-4f03-b85f-d14306b9ec1c" providerId="AD" clId="Web-{CDF9AF0A-0552-43DE-BD07-2BC763407EC6}" dt="2022-01-13T04:56:48.357" v="22" actId="1076"/>
          <ac:picMkLst>
            <pc:docMk/>
            <pc:sldMk cId="313367980" sldId="288"/>
            <ac:picMk id="10" creationId="{909D8196-E15B-4F81-9D86-7948FA90519E}"/>
          </ac:picMkLst>
        </pc:picChg>
        <pc:picChg chg="add mod">
          <ac:chgData name="김나래" userId="S::d011003@aivle.kt.co.kr::48b00ba0-fc23-4f03-b85f-d14306b9ec1c" providerId="AD" clId="Web-{CDF9AF0A-0552-43DE-BD07-2BC763407EC6}" dt="2022-01-13T04:56:12.231" v="13" actId="1076"/>
          <ac:picMkLst>
            <pc:docMk/>
            <pc:sldMk cId="313367980" sldId="288"/>
            <ac:picMk id="12" creationId="{010DA020-427B-4D21-AA4A-EDE0E1FCD2A4}"/>
          </ac:picMkLst>
        </pc:picChg>
      </pc:sldChg>
    </pc:docChg>
  </pc:docChgLst>
  <pc:docChgLst>
    <pc:chgData name="김나래" userId="S::d011003@aivle.kt.co.kr::48b00ba0-fc23-4f03-b85f-d14306b9ec1c" providerId="AD" clId="Web-{9A162D5E-CFAB-45AA-B05C-480DFA028263}"/>
    <pc:docChg chg="sldOrd">
      <pc:chgData name="김나래" userId="S::d011003@aivle.kt.co.kr::48b00ba0-fc23-4f03-b85f-d14306b9ec1c" providerId="AD" clId="Web-{9A162D5E-CFAB-45AA-B05C-480DFA028263}" dt="2022-01-13T06:12:58.526" v="0"/>
      <pc:docMkLst>
        <pc:docMk/>
      </pc:docMkLst>
      <pc:sldChg chg="ord">
        <pc:chgData name="김나래" userId="S::d011003@aivle.kt.co.kr::48b00ba0-fc23-4f03-b85f-d14306b9ec1c" providerId="AD" clId="Web-{9A162D5E-CFAB-45AA-B05C-480DFA028263}" dt="2022-01-13T06:12:58.526" v="0"/>
        <pc:sldMkLst>
          <pc:docMk/>
          <pc:sldMk cId="1596595029" sldId="290"/>
        </pc:sldMkLst>
      </pc:sldChg>
    </pc:docChg>
  </pc:docChgLst>
  <pc:docChgLst>
    <pc:chgData name="김진휘" userId="S::d011012@aivle.kt.co.kr::e8f13a9b-e279-46d9-9a2c-11507701ddbd" providerId="AD" clId="Web-{49601E9D-5298-4D47-A469-2AEC6196F659}"/>
    <pc:docChg chg="modSld sldOrd">
      <pc:chgData name="김진휘" userId="S::d011012@aivle.kt.co.kr::e8f13a9b-e279-46d9-9a2c-11507701ddbd" providerId="AD" clId="Web-{49601E9D-5298-4D47-A469-2AEC6196F659}" dt="2022-01-13T05:56:20.737" v="14" actId="1076"/>
      <pc:docMkLst>
        <pc:docMk/>
      </pc:docMkLst>
      <pc:sldChg chg="addSp modSp">
        <pc:chgData name="김진휘" userId="S::d011012@aivle.kt.co.kr::e8f13a9b-e279-46d9-9a2c-11507701ddbd" providerId="AD" clId="Web-{49601E9D-5298-4D47-A469-2AEC6196F659}" dt="2022-01-13T05:56:20.737" v="14" actId="1076"/>
        <pc:sldMkLst>
          <pc:docMk/>
          <pc:sldMk cId="3091142441" sldId="258"/>
        </pc:sldMkLst>
        <pc:spChg chg="add mod">
          <ac:chgData name="김진휘" userId="S::d011012@aivle.kt.co.kr::e8f13a9b-e279-46d9-9a2c-11507701ddbd" providerId="AD" clId="Web-{49601E9D-5298-4D47-A469-2AEC6196F659}" dt="2022-01-13T05:56:20.737" v="14" actId="1076"/>
          <ac:spMkLst>
            <pc:docMk/>
            <pc:sldMk cId="3091142441" sldId="258"/>
            <ac:spMk id="5" creationId="{46B46A35-450D-452E-B933-085A4D58E32D}"/>
          </ac:spMkLst>
        </pc:spChg>
      </pc:sldChg>
      <pc:sldChg chg="addSp modSp">
        <pc:chgData name="김진휘" userId="S::d011012@aivle.kt.co.kr::e8f13a9b-e279-46d9-9a2c-11507701ddbd" providerId="AD" clId="Web-{49601E9D-5298-4D47-A469-2AEC6196F659}" dt="2022-01-13T05:56:00.768" v="8" actId="1076"/>
        <pc:sldMkLst>
          <pc:docMk/>
          <pc:sldMk cId="1658777310" sldId="272"/>
        </pc:sldMkLst>
        <pc:spChg chg="add mod">
          <ac:chgData name="김진휘" userId="S::d011012@aivle.kt.co.kr::e8f13a9b-e279-46d9-9a2c-11507701ddbd" providerId="AD" clId="Web-{49601E9D-5298-4D47-A469-2AEC6196F659}" dt="2022-01-13T05:55:56.815" v="6" actId="1076"/>
          <ac:spMkLst>
            <pc:docMk/>
            <pc:sldMk cId="1658777310" sldId="272"/>
            <ac:spMk id="12" creationId="{EA02EA8C-9C51-47AB-A534-B37D9146DAA9}"/>
          </ac:spMkLst>
        </pc:spChg>
        <pc:spChg chg="add mod">
          <ac:chgData name="김진휘" userId="S::d011012@aivle.kt.co.kr::e8f13a9b-e279-46d9-9a2c-11507701ddbd" providerId="AD" clId="Web-{49601E9D-5298-4D47-A469-2AEC6196F659}" dt="2022-01-13T05:56:00.768" v="8" actId="1076"/>
          <ac:spMkLst>
            <pc:docMk/>
            <pc:sldMk cId="1658777310" sldId="272"/>
            <ac:spMk id="13" creationId="{7AF12AAF-7313-4D53-95B9-A409F401D144}"/>
          </ac:spMkLst>
        </pc:spChg>
      </pc:sldChg>
      <pc:sldChg chg="addSp modSp">
        <pc:chgData name="김진휘" userId="S::d011012@aivle.kt.co.kr::e8f13a9b-e279-46d9-9a2c-11507701ddbd" providerId="AD" clId="Web-{49601E9D-5298-4D47-A469-2AEC6196F659}" dt="2022-01-13T05:56:13.472" v="12" actId="1076"/>
        <pc:sldMkLst>
          <pc:docMk/>
          <pc:sldMk cId="3571613446" sldId="279"/>
        </pc:sldMkLst>
        <pc:spChg chg="add mod">
          <ac:chgData name="김진휘" userId="S::d011012@aivle.kt.co.kr::e8f13a9b-e279-46d9-9a2c-11507701ddbd" providerId="AD" clId="Web-{49601E9D-5298-4D47-A469-2AEC6196F659}" dt="2022-01-13T05:56:06.581" v="10" actId="1076"/>
          <ac:spMkLst>
            <pc:docMk/>
            <pc:sldMk cId="3571613446" sldId="279"/>
            <ac:spMk id="10" creationId="{2596BBA8-7BAC-4DBC-B89F-91C2B2DC2439}"/>
          </ac:spMkLst>
        </pc:spChg>
        <pc:spChg chg="add mod">
          <ac:chgData name="김진휘" userId="S::d011012@aivle.kt.co.kr::e8f13a9b-e279-46d9-9a2c-11507701ddbd" providerId="AD" clId="Web-{49601E9D-5298-4D47-A469-2AEC6196F659}" dt="2022-01-13T05:56:13.472" v="12" actId="1076"/>
          <ac:spMkLst>
            <pc:docMk/>
            <pc:sldMk cId="3571613446" sldId="279"/>
            <ac:spMk id="15" creationId="{1F3875E0-7D75-4FF2-A9BE-C32CBF747C17}"/>
          </ac:spMkLst>
        </pc:spChg>
      </pc:sldChg>
      <pc:sldChg chg="ord">
        <pc:chgData name="김진휘" userId="S::d011012@aivle.kt.co.kr::e8f13a9b-e279-46d9-9a2c-11507701ddbd" providerId="AD" clId="Web-{49601E9D-5298-4D47-A469-2AEC6196F659}" dt="2022-01-13T05:53:56.234" v="3"/>
        <pc:sldMkLst>
          <pc:docMk/>
          <pc:sldMk cId="1596595029" sldId="290"/>
        </pc:sldMkLst>
      </pc:sldChg>
      <pc:sldChg chg="ord">
        <pc:chgData name="김진휘" userId="S::d011012@aivle.kt.co.kr::e8f13a9b-e279-46d9-9a2c-11507701ddbd" providerId="AD" clId="Web-{49601E9D-5298-4D47-A469-2AEC6196F659}" dt="2022-01-13T05:53:22.984" v="0"/>
        <pc:sldMkLst>
          <pc:docMk/>
          <pc:sldMk cId="3053873826" sldId="291"/>
        </pc:sldMkLst>
      </pc:sldChg>
      <pc:sldChg chg="ord">
        <pc:chgData name="김진휘" userId="S::d011012@aivle.kt.co.kr::e8f13a9b-e279-46d9-9a2c-11507701ddbd" providerId="AD" clId="Web-{49601E9D-5298-4D47-A469-2AEC6196F659}" dt="2022-01-13T05:53:52.219" v="2"/>
        <pc:sldMkLst>
          <pc:docMk/>
          <pc:sldMk cId="1658296796" sldId="293"/>
        </pc:sldMkLst>
      </pc:sldChg>
      <pc:sldChg chg="ord">
        <pc:chgData name="김진휘" userId="S::d011012@aivle.kt.co.kr::e8f13a9b-e279-46d9-9a2c-11507701ddbd" providerId="AD" clId="Web-{49601E9D-5298-4D47-A469-2AEC6196F659}" dt="2022-01-13T05:53:59.484" v="4"/>
        <pc:sldMkLst>
          <pc:docMk/>
          <pc:sldMk cId="2543761861" sldId="294"/>
        </pc:sldMkLst>
      </pc:sldChg>
      <pc:sldChg chg="ord">
        <pc:chgData name="김진휘" userId="S::d011012@aivle.kt.co.kr::e8f13a9b-e279-46d9-9a2c-11507701ddbd" providerId="AD" clId="Web-{49601E9D-5298-4D47-A469-2AEC6196F659}" dt="2022-01-13T05:53:30.031" v="1"/>
        <pc:sldMkLst>
          <pc:docMk/>
          <pc:sldMk cId="3790322020" sldId="295"/>
        </pc:sldMkLst>
      </pc:sldChg>
    </pc:docChg>
  </pc:docChgLst>
  <pc:docChgLst>
    <pc:chgData name="구자경" userId="S::d011002@aivle.kt.co.kr::ee20b43d-5e0e-48aa-951c-146adee9155f" providerId="AD" clId="Web-{054F230B-43D6-4E17-985A-1022D2B67E84}"/>
    <pc:docChg chg="modSld">
      <pc:chgData name="구자경" userId="S::d011002@aivle.kt.co.kr::ee20b43d-5e0e-48aa-951c-146adee9155f" providerId="AD" clId="Web-{054F230B-43D6-4E17-985A-1022D2B67E84}" dt="2022-01-13T05:41:36.869" v="172" actId="20577"/>
      <pc:docMkLst>
        <pc:docMk/>
      </pc:docMkLst>
      <pc:sldChg chg="addSp delSp modSp">
        <pc:chgData name="구자경" userId="S::d011002@aivle.kt.co.kr::ee20b43d-5e0e-48aa-951c-146adee9155f" providerId="AD" clId="Web-{054F230B-43D6-4E17-985A-1022D2B67E84}" dt="2022-01-13T05:41:36.869" v="172" actId="20577"/>
        <pc:sldMkLst>
          <pc:docMk/>
          <pc:sldMk cId="3053873826" sldId="291"/>
        </pc:sldMkLst>
        <pc:spChg chg="mod">
          <ac:chgData name="구자경" userId="S::d011002@aivle.kt.co.kr::ee20b43d-5e0e-48aa-951c-146adee9155f" providerId="AD" clId="Web-{054F230B-43D6-4E17-985A-1022D2B67E84}" dt="2022-01-13T05:39:53.007" v="64" actId="20577"/>
          <ac:spMkLst>
            <pc:docMk/>
            <pc:sldMk cId="3053873826" sldId="291"/>
            <ac:spMk id="8" creationId="{34AA0694-CE50-48FB-BEBD-8F35A798EAE9}"/>
          </ac:spMkLst>
        </pc:spChg>
        <pc:spChg chg="mod">
          <ac:chgData name="구자경" userId="S::d011002@aivle.kt.co.kr::ee20b43d-5e0e-48aa-951c-146adee9155f" providerId="AD" clId="Web-{054F230B-43D6-4E17-985A-1022D2B67E84}" dt="2022-01-13T05:41:36.869" v="172" actId="20577"/>
          <ac:spMkLst>
            <pc:docMk/>
            <pc:sldMk cId="3053873826" sldId="291"/>
            <ac:spMk id="14" creationId="{894E495B-A697-4B8D-B298-B129C7201DC1}"/>
          </ac:spMkLst>
        </pc:spChg>
        <pc:picChg chg="add mod">
          <ac:chgData name="구자경" userId="S::d011002@aivle.kt.co.kr::ee20b43d-5e0e-48aa-951c-146adee9155f" providerId="AD" clId="Web-{054F230B-43D6-4E17-985A-1022D2B67E84}" dt="2022-01-13T05:35:43.251" v="17" actId="14100"/>
          <ac:picMkLst>
            <pc:docMk/>
            <pc:sldMk cId="3053873826" sldId="291"/>
            <ac:picMk id="2" creationId="{F7AE678D-37D2-4139-A877-B03862C9F686}"/>
          </ac:picMkLst>
        </pc:picChg>
        <pc:picChg chg="add mod">
          <ac:chgData name="구자경" userId="S::d011002@aivle.kt.co.kr::ee20b43d-5e0e-48aa-951c-146adee9155f" providerId="AD" clId="Web-{054F230B-43D6-4E17-985A-1022D2B67E84}" dt="2022-01-13T05:36:57.128" v="31" actId="1076"/>
          <ac:picMkLst>
            <pc:docMk/>
            <pc:sldMk cId="3053873826" sldId="291"/>
            <ac:picMk id="3" creationId="{C46C23AD-5942-4453-A255-E95B31C9E534}"/>
          </ac:picMkLst>
        </pc:picChg>
        <pc:picChg chg="add mod">
          <ac:chgData name="구자경" userId="S::d011002@aivle.kt.co.kr::ee20b43d-5e0e-48aa-951c-146adee9155f" providerId="AD" clId="Web-{054F230B-43D6-4E17-985A-1022D2B67E84}" dt="2022-01-13T05:36:53.378" v="30" actId="14100"/>
          <ac:picMkLst>
            <pc:docMk/>
            <pc:sldMk cId="3053873826" sldId="291"/>
            <ac:picMk id="4" creationId="{C7A37996-0236-4872-80BE-78D78D690244}"/>
          </ac:picMkLst>
        </pc:picChg>
        <pc:picChg chg="del">
          <ac:chgData name="구자경" userId="S::d011002@aivle.kt.co.kr::ee20b43d-5e0e-48aa-951c-146adee9155f" providerId="AD" clId="Web-{054F230B-43D6-4E17-985A-1022D2B67E84}" dt="2022-01-13T05:36:05.220" v="18"/>
          <ac:picMkLst>
            <pc:docMk/>
            <pc:sldMk cId="3053873826" sldId="291"/>
            <ac:picMk id="5" creationId="{8ECEA2AF-D050-47E4-B235-F91D1429B0CA}"/>
          </ac:picMkLst>
        </pc:picChg>
        <pc:picChg chg="del">
          <ac:chgData name="구자경" userId="S::d011002@aivle.kt.co.kr::ee20b43d-5e0e-48aa-951c-146adee9155f" providerId="AD" clId="Web-{054F230B-43D6-4E17-985A-1022D2B67E84}" dt="2022-01-13T05:36:26.049" v="23"/>
          <ac:picMkLst>
            <pc:docMk/>
            <pc:sldMk cId="3053873826" sldId="291"/>
            <ac:picMk id="9" creationId="{F686A107-0408-4327-840B-BE07D16F9B4F}"/>
          </ac:picMkLst>
        </pc:picChg>
        <pc:picChg chg="del">
          <ac:chgData name="구자경" userId="S::d011002@aivle.kt.co.kr::ee20b43d-5e0e-48aa-951c-146adee9155f" providerId="AD" clId="Web-{054F230B-43D6-4E17-985A-1022D2B67E84}" dt="2022-01-13T05:35:23.204" v="13"/>
          <ac:picMkLst>
            <pc:docMk/>
            <pc:sldMk cId="3053873826" sldId="291"/>
            <ac:picMk id="12" creationId="{255411CA-AD3B-4177-93AE-79E9B375D0EB}"/>
          </ac:picMkLst>
        </pc:picChg>
      </pc:sldChg>
    </pc:docChg>
  </pc:docChgLst>
  <pc:docChgLst>
    <pc:chgData name="김윤성" userId="S::d011009@aivle.kt.co.kr::df379e4a-a548-4536-baf5-daa0bfc05124" providerId="AD" clId="Web-{86A17E35-2802-4CB8-A3E3-07DFAB7C8155}"/>
    <pc:docChg chg="modSld">
      <pc:chgData name="김윤성" userId="S::d011009@aivle.kt.co.kr::df379e4a-a548-4536-baf5-daa0bfc05124" providerId="AD" clId="Web-{86A17E35-2802-4CB8-A3E3-07DFAB7C8155}" dt="2022-01-13T05:01:29.643" v="229" actId="20577"/>
      <pc:docMkLst>
        <pc:docMk/>
      </pc:docMkLst>
      <pc:sldChg chg="modSp">
        <pc:chgData name="김윤성" userId="S::d011009@aivle.kt.co.kr::df379e4a-a548-4536-baf5-daa0bfc05124" providerId="AD" clId="Web-{86A17E35-2802-4CB8-A3E3-07DFAB7C8155}" dt="2022-01-13T05:01:29.643" v="229" actId="20577"/>
        <pc:sldMkLst>
          <pc:docMk/>
          <pc:sldMk cId="429793293" sldId="278"/>
        </pc:sldMkLst>
        <pc:spChg chg="mod">
          <ac:chgData name="김윤성" userId="S::d011009@aivle.kt.co.kr::df379e4a-a548-4536-baf5-daa0bfc05124" providerId="AD" clId="Web-{86A17E35-2802-4CB8-A3E3-07DFAB7C8155}" dt="2022-01-13T05:01:29.643" v="229" actId="20577"/>
          <ac:spMkLst>
            <pc:docMk/>
            <pc:sldMk cId="429793293" sldId="278"/>
            <ac:spMk id="4" creationId="{79867A39-B4E2-4A24-857C-869D3A6484A1}"/>
          </ac:spMkLst>
        </pc:spChg>
      </pc:sldChg>
      <pc:sldChg chg="addSp delSp modSp">
        <pc:chgData name="김윤성" userId="S::d011009@aivle.kt.co.kr::df379e4a-a548-4536-baf5-daa0bfc05124" providerId="AD" clId="Web-{86A17E35-2802-4CB8-A3E3-07DFAB7C8155}" dt="2022-01-13T05:01:12.657" v="225"/>
        <pc:sldMkLst>
          <pc:docMk/>
          <pc:sldMk cId="3571613446" sldId="279"/>
        </pc:sldMkLst>
        <pc:spChg chg="add mod">
          <ac:chgData name="김윤성" userId="S::d011009@aivle.kt.co.kr::df379e4a-a548-4536-baf5-daa0bfc05124" providerId="AD" clId="Web-{86A17E35-2802-4CB8-A3E3-07DFAB7C8155}" dt="2022-01-13T04:57:42.333" v="9" actId="1076"/>
          <ac:spMkLst>
            <pc:docMk/>
            <pc:sldMk cId="3571613446" sldId="279"/>
            <ac:spMk id="2" creationId="{38609C9A-C102-402B-B023-442A1C395004}"/>
          </ac:spMkLst>
        </pc:spChg>
        <pc:spChg chg="add mod">
          <ac:chgData name="김윤성" userId="S::d011009@aivle.kt.co.kr::df379e4a-a548-4536-baf5-daa0bfc05124" providerId="AD" clId="Web-{86A17E35-2802-4CB8-A3E3-07DFAB7C8155}" dt="2022-01-13T04:59:22.651" v="214" actId="1076"/>
          <ac:spMkLst>
            <pc:docMk/>
            <pc:sldMk cId="3571613446" sldId="279"/>
            <ac:spMk id="3" creationId="{2E8C8DBB-46A9-4239-90DF-ABA67ECCC221}"/>
          </ac:spMkLst>
        </pc:spChg>
        <pc:spChg chg="mod">
          <ac:chgData name="김윤성" userId="S::d011009@aivle.kt.co.kr::df379e4a-a548-4536-baf5-daa0bfc05124" providerId="AD" clId="Web-{86A17E35-2802-4CB8-A3E3-07DFAB7C8155}" dt="2022-01-13T04:59:18.604" v="213" actId="20577"/>
          <ac:spMkLst>
            <pc:docMk/>
            <pc:sldMk cId="3571613446" sldId="279"/>
            <ac:spMk id="9" creationId="{89727B74-C998-4AF3-9D24-164AAE60EA87}"/>
          </ac:spMkLst>
        </pc:spChg>
        <pc:spChg chg="add del">
          <ac:chgData name="김윤성" userId="S::d011009@aivle.kt.co.kr::df379e4a-a548-4536-baf5-daa0bfc05124" providerId="AD" clId="Web-{86A17E35-2802-4CB8-A3E3-07DFAB7C8155}" dt="2022-01-13T05:00:14.326" v="221"/>
          <ac:spMkLst>
            <pc:docMk/>
            <pc:sldMk cId="3571613446" sldId="279"/>
            <ac:spMk id="15" creationId="{B0FC05CF-2B8E-468C-958C-0F2334B20EB6}"/>
          </ac:spMkLst>
        </pc:spChg>
        <pc:picChg chg="mod">
          <ac:chgData name="김윤성" userId="S::d011009@aivle.kt.co.kr::df379e4a-a548-4536-baf5-daa0bfc05124" providerId="AD" clId="Web-{86A17E35-2802-4CB8-A3E3-07DFAB7C8155}" dt="2022-01-13T04:57:44.067" v="10" actId="1076"/>
          <ac:picMkLst>
            <pc:docMk/>
            <pc:sldMk cId="3571613446" sldId="279"/>
            <ac:picMk id="12" creationId="{7B39D24C-E31E-4F59-8434-222FE17866EA}"/>
          </ac:picMkLst>
        </pc:picChg>
        <pc:inkChg chg="add del">
          <ac:chgData name="김윤성" userId="S::d011009@aivle.kt.co.kr::df379e4a-a548-4536-baf5-daa0bfc05124" providerId="AD" clId="Web-{86A17E35-2802-4CB8-A3E3-07DFAB7C8155}" dt="2022-01-13T04:59:42.027" v="216"/>
          <ac:inkMkLst>
            <pc:docMk/>
            <pc:sldMk cId="3571613446" sldId="279"/>
            <ac:inkMk id="14" creationId="{32F6FEA2-04F5-4D4E-BB37-F8B35A4A5282}"/>
          </ac:inkMkLst>
        </pc:inkChg>
        <pc:inkChg chg="add del">
          <ac:chgData name="김윤성" userId="S::d011009@aivle.kt.co.kr::df379e4a-a548-4536-baf5-daa0bfc05124" providerId="AD" clId="Web-{86A17E35-2802-4CB8-A3E3-07DFAB7C8155}" dt="2022-01-13T04:59:52.919" v="219"/>
          <ac:inkMkLst>
            <pc:docMk/>
            <pc:sldMk cId="3571613446" sldId="279"/>
            <ac:inkMk id="16" creationId="{395E2981-4706-4125-B487-CAFCFD3C1E5B}"/>
          </ac:inkMkLst>
        </pc:inkChg>
        <pc:inkChg chg="add del mod">
          <ac:chgData name="김윤성" userId="S::d011009@aivle.kt.co.kr::df379e4a-a548-4536-baf5-daa0bfc05124" providerId="AD" clId="Web-{86A17E35-2802-4CB8-A3E3-07DFAB7C8155}" dt="2022-01-13T05:00:17.701" v="223"/>
          <ac:inkMkLst>
            <pc:docMk/>
            <pc:sldMk cId="3571613446" sldId="279"/>
            <ac:inkMk id="17" creationId="{BA7DCA64-B832-4644-B61A-9657C5F8429E}"/>
          </ac:inkMkLst>
        </pc:inkChg>
        <pc:inkChg chg="add del">
          <ac:chgData name="김윤성" userId="S::d011009@aivle.kt.co.kr::df379e4a-a548-4536-baf5-daa0bfc05124" providerId="AD" clId="Web-{86A17E35-2802-4CB8-A3E3-07DFAB7C8155}" dt="2022-01-13T05:01:12.657" v="225"/>
          <ac:inkMkLst>
            <pc:docMk/>
            <pc:sldMk cId="3571613446" sldId="279"/>
            <ac:inkMk id="18" creationId="{43A52544-242A-4F56-B937-4DD9B95AC45C}"/>
          </ac:inkMkLst>
        </pc:inkChg>
      </pc:sldChg>
    </pc:docChg>
  </pc:docChgLst>
  <pc:docChgLst>
    <pc:chgData name="구자경" userId="S::d011002@aivle.kt.co.kr::ee20b43d-5e0e-48aa-951c-146adee9155f" providerId="AD" clId="Web-{3EA4C4ED-1E21-420D-953E-1FC3168055CE}"/>
    <pc:docChg chg="addSld modSld">
      <pc:chgData name="구자경" userId="S::d011002@aivle.kt.co.kr::ee20b43d-5e0e-48aa-951c-146adee9155f" providerId="AD" clId="Web-{3EA4C4ED-1E21-420D-953E-1FC3168055CE}" dt="2022-01-13T05:33:38.155" v="1837" actId="20577"/>
      <pc:docMkLst>
        <pc:docMk/>
      </pc:docMkLst>
      <pc:sldChg chg="addSp delSp modSp">
        <pc:chgData name="구자경" userId="S::d011002@aivle.kt.co.kr::ee20b43d-5e0e-48aa-951c-146adee9155f" providerId="AD" clId="Web-{3EA4C4ED-1E21-420D-953E-1FC3168055CE}" dt="2022-01-13T04:46:33.351" v="645" actId="1076"/>
        <pc:sldMkLst>
          <pc:docMk/>
          <pc:sldMk cId="3091142441" sldId="258"/>
        </pc:sldMkLst>
        <pc:spChg chg="mod">
          <ac:chgData name="구자경" userId="S::d011002@aivle.kt.co.kr::ee20b43d-5e0e-48aa-951c-146adee9155f" providerId="AD" clId="Web-{3EA4C4ED-1E21-420D-953E-1FC3168055CE}" dt="2022-01-13T04:42:30.641" v="520" actId="20577"/>
          <ac:spMkLst>
            <pc:docMk/>
            <pc:sldMk cId="3091142441" sldId="258"/>
            <ac:spMk id="6" creationId="{821388A4-35F4-4570-B888-1829609E3443}"/>
          </ac:spMkLst>
        </pc:spChg>
        <pc:spChg chg="add mod">
          <ac:chgData name="구자경" userId="S::d011002@aivle.kt.co.kr::ee20b43d-5e0e-48aa-951c-146adee9155f" providerId="AD" clId="Web-{3EA4C4ED-1E21-420D-953E-1FC3168055CE}" dt="2022-01-13T04:46:33.304" v="642" actId="1076"/>
          <ac:spMkLst>
            <pc:docMk/>
            <pc:sldMk cId="3091142441" sldId="258"/>
            <ac:spMk id="10" creationId="{F36C9EDC-8988-493F-9C58-3D8E5EF698F9}"/>
          </ac:spMkLst>
        </pc:spChg>
        <pc:spChg chg="mod">
          <ac:chgData name="구자경" userId="S::d011002@aivle.kt.co.kr::ee20b43d-5e0e-48aa-951c-146adee9155f" providerId="AD" clId="Web-{3EA4C4ED-1E21-420D-953E-1FC3168055CE}" dt="2022-01-13T04:19:58.147" v="15" actId="20577"/>
          <ac:spMkLst>
            <pc:docMk/>
            <pc:sldMk cId="3091142441" sldId="258"/>
            <ac:spMk id="11" creationId="{46B11D2E-1394-4068-8B0E-6AA4C8BED6C1}"/>
          </ac:spMkLst>
        </pc:spChg>
        <pc:spChg chg="add mod">
          <ac:chgData name="구자경" userId="S::d011002@aivle.kt.co.kr::ee20b43d-5e0e-48aa-951c-146adee9155f" providerId="AD" clId="Web-{3EA4C4ED-1E21-420D-953E-1FC3168055CE}" dt="2022-01-13T04:46:33.320" v="643" actId="1076"/>
          <ac:spMkLst>
            <pc:docMk/>
            <pc:sldMk cId="3091142441" sldId="258"/>
            <ac:spMk id="13" creationId="{3AF83079-AE90-4EA9-A62C-922F57F0DFDF}"/>
          </ac:spMkLst>
        </pc:spChg>
        <pc:spChg chg="add mod">
          <ac:chgData name="구자경" userId="S::d011002@aivle.kt.co.kr::ee20b43d-5e0e-48aa-951c-146adee9155f" providerId="AD" clId="Web-{3EA4C4ED-1E21-420D-953E-1FC3168055CE}" dt="2022-01-13T04:46:33.351" v="645" actId="1076"/>
          <ac:spMkLst>
            <pc:docMk/>
            <pc:sldMk cId="3091142441" sldId="258"/>
            <ac:spMk id="14" creationId="{77014052-D511-49D4-9A28-3BE981225304}"/>
          </ac:spMkLst>
        </pc:spChg>
        <pc:spChg chg="add mod">
          <ac:chgData name="구자경" userId="S::d011002@aivle.kt.co.kr::ee20b43d-5e0e-48aa-951c-146adee9155f" providerId="AD" clId="Web-{3EA4C4ED-1E21-420D-953E-1FC3168055CE}" dt="2022-01-13T04:46:33.336" v="644" actId="1076"/>
          <ac:spMkLst>
            <pc:docMk/>
            <pc:sldMk cId="3091142441" sldId="258"/>
            <ac:spMk id="15" creationId="{5B13A2E8-A2DA-46A0-8F77-5BC0FB7B637D}"/>
          </ac:spMkLst>
        </pc:spChg>
        <pc:picChg chg="add mod">
          <ac:chgData name="구자경" userId="S::d011002@aivle.kt.co.kr::ee20b43d-5e0e-48aa-951c-146adee9155f" providerId="AD" clId="Web-{3EA4C4ED-1E21-420D-953E-1FC3168055CE}" dt="2022-01-13T04:28:35.616" v="53" actId="14100"/>
          <ac:picMkLst>
            <pc:docMk/>
            <pc:sldMk cId="3091142441" sldId="258"/>
            <ac:picMk id="2" creationId="{0F2DC914-BB8F-490F-A8B9-262026A0D139}"/>
          </ac:picMkLst>
        </pc:picChg>
        <pc:picChg chg="add mod">
          <ac:chgData name="구자경" userId="S::d011002@aivle.kt.co.kr::ee20b43d-5e0e-48aa-951c-146adee9155f" providerId="AD" clId="Web-{3EA4C4ED-1E21-420D-953E-1FC3168055CE}" dt="2022-01-13T04:28:44.022" v="55" actId="14100"/>
          <ac:picMkLst>
            <pc:docMk/>
            <pc:sldMk cId="3091142441" sldId="258"/>
            <ac:picMk id="3" creationId="{D2946011-1890-4277-ADD0-13DA86C710B8}"/>
          </ac:picMkLst>
        </pc:picChg>
        <pc:picChg chg="add mod">
          <ac:chgData name="구자경" userId="S::d011002@aivle.kt.co.kr::ee20b43d-5e0e-48aa-951c-146adee9155f" providerId="AD" clId="Web-{3EA4C4ED-1E21-420D-953E-1FC3168055CE}" dt="2022-01-13T04:28:59.257" v="59" actId="1076"/>
          <ac:picMkLst>
            <pc:docMk/>
            <pc:sldMk cId="3091142441" sldId="258"/>
            <ac:picMk id="4" creationId="{83FA8982-7645-4BB8-A669-EF3EE95E00E6}"/>
          </ac:picMkLst>
        </pc:picChg>
        <pc:inkChg chg="add del">
          <ac:chgData name="구자경" userId="S::d011002@aivle.kt.co.kr::ee20b43d-5e0e-48aa-951c-146adee9155f" providerId="AD" clId="Web-{3EA4C4ED-1E21-420D-953E-1FC3168055CE}" dt="2022-01-13T04:27:10.660" v="43"/>
          <ac:inkMkLst>
            <pc:docMk/>
            <pc:sldMk cId="3091142441" sldId="258"/>
            <ac:inkMk id="5" creationId="{AD8E3A27-16E2-4754-B4AA-BFE649C98101}"/>
          </ac:inkMkLst>
        </pc:inkChg>
        <pc:inkChg chg="add del">
          <ac:chgData name="구자경" userId="S::d011002@aivle.kt.co.kr::ee20b43d-5e0e-48aa-951c-146adee9155f" providerId="AD" clId="Web-{3EA4C4ED-1E21-420D-953E-1FC3168055CE}" dt="2022-01-13T04:27:37.005" v="46"/>
          <ac:inkMkLst>
            <pc:docMk/>
            <pc:sldMk cId="3091142441" sldId="258"/>
            <ac:inkMk id="8" creationId="{C2F1BC86-ADBD-4839-92F1-88728F54C8D2}"/>
          </ac:inkMkLst>
        </pc:inkChg>
        <pc:inkChg chg="add del">
          <ac:chgData name="구자경" userId="S::d011002@aivle.kt.co.kr::ee20b43d-5e0e-48aa-951c-146adee9155f" providerId="AD" clId="Web-{3EA4C4ED-1E21-420D-953E-1FC3168055CE}" dt="2022-01-13T04:27:56.911" v="49"/>
          <ac:inkMkLst>
            <pc:docMk/>
            <pc:sldMk cId="3091142441" sldId="258"/>
            <ac:inkMk id="9" creationId="{48DB9E93-E1A6-4605-AE0B-0A2F7E92CBBF}"/>
          </ac:inkMkLst>
        </pc:inkChg>
      </pc:sldChg>
      <pc:sldChg chg="addSp delSp modSp add replId">
        <pc:chgData name="구자경" userId="S::d011002@aivle.kt.co.kr::ee20b43d-5e0e-48aa-951c-146adee9155f" providerId="AD" clId="Web-{3EA4C4ED-1E21-420D-953E-1FC3168055CE}" dt="2022-01-13T05:11:34.396" v="1147" actId="20577"/>
        <pc:sldMkLst>
          <pc:docMk/>
          <pc:sldMk cId="670696277" sldId="275"/>
        </pc:sldMkLst>
        <pc:spChg chg="mod">
          <ac:chgData name="구자경" userId="S::d011002@aivle.kt.co.kr::ee20b43d-5e0e-48aa-951c-146adee9155f" providerId="AD" clId="Web-{3EA4C4ED-1E21-420D-953E-1FC3168055CE}" dt="2022-01-13T04:21:37.587" v="29" actId="20577"/>
          <ac:spMkLst>
            <pc:docMk/>
            <pc:sldMk cId="670696277" sldId="275"/>
            <ac:spMk id="6" creationId="{821388A4-35F4-4570-B888-1829609E3443}"/>
          </ac:spMkLst>
        </pc:spChg>
        <pc:spChg chg="add mod">
          <ac:chgData name="구자경" userId="S::d011002@aivle.kt.co.kr::ee20b43d-5e0e-48aa-951c-146adee9155f" providerId="AD" clId="Web-{3EA4C4ED-1E21-420D-953E-1FC3168055CE}" dt="2022-01-13T05:01:26.800" v="923" actId="20577"/>
          <ac:spMkLst>
            <pc:docMk/>
            <pc:sldMk cId="670696277" sldId="275"/>
            <ac:spMk id="8" creationId="{34AA0694-CE50-48FB-BEBD-8F35A798EAE9}"/>
          </ac:spMkLst>
        </pc:spChg>
        <pc:spChg chg="add">
          <ac:chgData name="구자경" userId="S::d011002@aivle.kt.co.kr::ee20b43d-5e0e-48aa-951c-146adee9155f" providerId="AD" clId="Web-{3EA4C4ED-1E21-420D-953E-1FC3168055CE}" dt="2022-01-13T04:46:45.789" v="647"/>
          <ac:spMkLst>
            <pc:docMk/>
            <pc:sldMk cId="670696277" sldId="275"/>
            <ac:spMk id="10" creationId="{B09C9B37-1B93-4543-8DE6-FF84FAC18855}"/>
          </ac:spMkLst>
        </pc:spChg>
        <pc:spChg chg="mod">
          <ac:chgData name="구자경" userId="S::d011002@aivle.kt.co.kr::ee20b43d-5e0e-48aa-951c-146adee9155f" providerId="AD" clId="Web-{3EA4C4ED-1E21-420D-953E-1FC3168055CE}" dt="2022-01-13T05:11:34.396" v="1147" actId="20577"/>
          <ac:spMkLst>
            <pc:docMk/>
            <pc:sldMk cId="670696277" sldId="275"/>
            <ac:spMk id="11" creationId="{46B11D2E-1394-4068-8B0E-6AA4C8BED6C1}"/>
          </ac:spMkLst>
        </pc:spChg>
        <pc:spChg chg="add mod">
          <ac:chgData name="구자경" userId="S::d011002@aivle.kt.co.kr::ee20b43d-5e0e-48aa-951c-146adee9155f" providerId="AD" clId="Web-{3EA4C4ED-1E21-420D-953E-1FC3168055CE}" dt="2022-01-13T05:09:54.143" v="1123" actId="20577"/>
          <ac:spMkLst>
            <pc:docMk/>
            <pc:sldMk cId="670696277" sldId="275"/>
            <ac:spMk id="14" creationId="{894E495B-A697-4B8D-B298-B129C7201DC1}"/>
          </ac:spMkLst>
        </pc:spChg>
        <pc:spChg chg="add mod">
          <ac:chgData name="구자경" userId="S::d011002@aivle.kt.co.kr::ee20b43d-5e0e-48aa-951c-146adee9155f" providerId="AD" clId="Web-{3EA4C4ED-1E21-420D-953E-1FC3168055CE}" dt="2022-01-13T05:01:12.800" v="918" actId="1076"/>
          <ac:spMkLst>
            <pc:docMk/>
            <pc:sldMk cId="670696277" sldId="275"/>
            <ac:spMk id="16" creationId="{783B3D52-AA11-4593-A550-F075E5393D77}"/>
          </ac:spMkLst>
        </pc:spChg>
        <pc:picChg chg="add mod">
          <ac:chgData name="구자경" userId="S::d011002@aivle.kt.co.kr::ee20b43d-5e0e-48aa-951c-146adee9155f" providerId="AD" clId="Web-{3EA4C4ED-1E21-420D-953E-1FC3168055CE}" dt="2022-01-13T04:47:05.383" v="652" actId="14100"/>
          <ac:picMkLst>
            <pc:docMk/>
            <pc:sldMk cId="670696277" sldId="275"/>
            <ac:picMk id="2" creationId="{615EE3E9-8F56-4C3A-9CAD-DED2659450CB}"/>
          </ac:picMkLst>
        </pc:picChg>
        <pc:picChg chg="add mod">
          <ac:chgData name="구자경" userId="S::d011002@aivle.kt.co.kr::ee20b43d-5e0e-48aa-951c-146adee9155f" providerId="AD" clId="Web-{3EA4C4ED-1E21-420D-953E-1FC3168055CE}" dt="2022-01-13T04:29:35.289" v="65" actId="14100"/>
          <ac:picMkLst>
            <pc:docMk/>
            <pc:sldMk cId="670696277" sldId="275"/>
            <ac:picMk id="3" creationId="{81790C8A-2F04-4AFA-9BED-0C3A118A1227}"/>
          </ac:picMkLst>
        </pc:picChg>
        <pc:picChg chg="add mod">
          <ac:chgData name="구자경" userId="S::d011002@aivle.kt.co.kr::ee20b43d-5e0e-48aa-951c-146adee9155f" providerId="AD" clId="Web-{3EA4C4ED-1E21-420D-953E-1FC3168055CE}" dt="2022-01-13T04:29:53.931" v="67" actId="14100"/>
          <ac:picMkLst>
            <pc:docMk/>
            <pc:sldMk cId="670696277" sldId="275"/>
            <ac:picMk id="4" creationId="{9CEADF45-2562-4FEC-A3AA-5CED9329EBF0}"/>
          </ac:picMkLst>
        </pc:picChg>
        <pc:inkChg chg="add del">
          <ac:chgData name="구자경" userId="S::d011002@aivle.kt.co.kr::ee20b43d-5e0e-48aa-951c-146adee9155f" providerId="AD" clId="Web-{3EA4C4ED-1E21-420D-953E-1FC3168055CE}" dt="2022-01-13T04:28:06.084" v="51"/>
          <ac:inkMkLst>
            <pc:docMk/>
            <pc:sldMk cId="670696277" sldId="275"/>
            <ac:inkMk id="5" creationId="{EFF3207F-DE49-4346-9E4A-5D734F3C6165}"/>
          </ac:inkMkLst>
        </pc:inkChg>
      </pc:sldChg>
      <pc:sldChg chg="addSp delSp modSp add replId">
        <pc:chgData name="구자경" userId="S::d011002@aivle.kt.co.kr::ee20b43d-5e0e-48aa-951c-146adee9155f" providerId="AD" clId="Web-{3EA4C4ED-1E21-420D-953E-1FC3168055CE}" dt="2022-01-13T05:25:31.328" v="1677" actId="20577"/>
        <pc:sldMkLst>
          <pc:docMk/>
          <pc:sldMk cId="1596595029" sldId="290"/>
        </pc:sldMkLst>
        <pc:spChg chg="add del mod">
          <ac:chgData name="구자경" userId="S::d011002@aivle.kt.co.kr::ee20b43d-5e0e-48aa-951c-146adee9155f" providerId="AD" clId="Web-{3EA4C4ED-1E21-420D-953E-1FC3168055CE}" dt="2022-01-13T05:12:07.351" v="1153"/>
          <ac:spMkLst>
            <pc:docMk/>
            <pc:sldMk cId="1596595029" sldId="290"/>
            <ac:spMk id="5" creationId="{E6A552B5-02C7-4556-A46F-8B027C1AE719}"/>
          </ac:spMkLst>
        </pc:spChg>
        <pc:spChg chg="mod">
          <ac:chgData name="구자경" userId="S::d011002@aivle.kt.co.kr::ee20b43d-5e0e-48aa-951c-146adee9155f" providerId="AD" clId="Web-{3EA4C4ED-1E21-420D-953E-1FC3168055CE}" dt="2022-01-13T05:18:29.003" v="1310" actId="20577"/>
          <ac:spMkLst>
            <pc:docMk/>
            <pc:sldMk cId="1596595029" sldId="290"/>
            <ac:spMk id="8" creationId="{34AA0694-CE50-48FB-BEBD-8F35A798EAE9}"/>
          </ac:spMkLst>
        </pc:spChg>
        <pc:spChg chg="mod">
          <ac:chgData name="구자경" userId="S::d011002@aivle.kt.co.kr::ee20b43d-5e0e-48aa-951c-146adee9155f" providerId="AD" clId="Web-{3EA4C4ED-1E21-420D-953E-1FC3168055CE}" dt="2022-01-13T05:10:21.629" v="1125" actId="20577"/>
          <ac:spMkLst>
            <pc:docMk/>
            <pc:sldMk cId="1596595029" sldId="290"/>
            <ac:spMk id="11" creationId="{46B11D2E-1394-4068-8B0E-6AA4C8BED6C1}"/>
          </ac:spMkLst>
        </pc:spChg>
        <pc:spChg chg="mod">
          <ac:chgData name="구자경" userId="S::d011002@aivle.kt.co.kr::ee20b43d-5e0e-48aa-951c-146adee9155f" providerId="AD" clId="Web-{3EA4C4ED-1E21-420D-953E-1FC3168055CE}" dt="2022-01-13T05:25:31.328" v="1677" actId="20577"/>
          <ac:spMkLst>
            <pc:docMk/>
            <pc:sldMk cId="1596595029" sldId="290"/>
            <ac:spMk id="14" creationId="{894E495B-A697-4B8D-B298-B129C7201DC1}"/>
          </ac:spMkLst>
        </pc:spChg>
        <pc:picChg chg="del">
          <ac:chgData name="구자경" userId="S::d011002@aivle.kt.co.kr::ee20b43d-5e0e-48aa-951c-146adee9155f" providerId="AD" clId="Web-{3EA4C4ED-1E21-420D-953E-1FC3168055CE}" dt="2022-01-13T05:12:04.382" v="1149"/>
          <ac:picMkLst>
            <pc:docMk/>
            <pc:sldMk cId="1596595029" sldId="290"/>
            <ac:picMk id="2" creationId="{615EE3E9-8F56-4C3A-9CAD-DED2659450CB}"/>
          </ac:picMkLst>
        </pc:picChg>
        <pc:picChg chg="del">
          <ac:chgData name="구자경" userId="S::d011002@aivle.kt.co.kr::ee20b43d-5e0e-48aa-951c-146adee9155f" providerId="AD" clId="Web-{3EA4C4ED-1E21-420D-953E-1FC3168055CE}" dt="2022-01-13T05:12:35.601" v="1158"/>
          <ac:picMkLst>
            <pc:docMk/>
            <pc:sldMk cId="1596595029" sldId="290"/>
            <ac:picMk id="3" creationId="{81790C8A-2F04-4AFA-9BED-0C3A118A1227}"/>
          </ac:picMkLst>
        </pc:picChg>
        <pc:picChg chg="del">
          <ac:chgData name="구자경" userId="S::d011002@aivle.kt.co.kr::ee20b43d-5e0e-48aa-951c-146adee9155f" providerId="AD" clId="Web-{3EA4C4ED-1E21-420D-953E-1FC3168055CE}" dt="2022-01-13T05:16:22.139" v="1189"/>
          <ac:picMkLst>
            <pc:docMk/>
            <pc:sldMk cId="1596595029" sldId="290"/>
            <ac:picMk id="4" creationId="{9CEADF45-2562-4FEC-A3AA-5CED9329EBF0}"/>
          </ac:picMkLst>
        </pc:picChg>
        <pc:picChg chg="add mod">
          <ac:chgData name="구자경" userId="S::d011002@aivle.kt.co.kr::ee20b43d-5e0e-48aa-951c-146adee9155f" providerId="AD" clId="Web-{3EA4C4ED-1E21-420D-953E-1FC3168055CE}" dt="2022-01-13T05:12:57.024" v="1163" actId="14100"/>
          <ac:picMkLst>
            <pc:docMk/>
            <pc:sldMk cId="1596595029" sldId="290"/>
            <ac:picMk id="9" creationId="{075E2BA1-E750-401C-8067-E3D72DC295AC}"/>
          </ac:picMkLst>
        </pc:picChg>
        <pc:picChg chg="add mod">
          <ac:chgData name="구자경" userId="S::d011002@aivle.kt.co.kr::ee20b43d-5e0e-48aa-951c-146adee9155f" providerId="AD" clId="Web-{3EA4C4ED-1E21-420D-953E-1FC3168055CE}" dt="2022-01-13T05:13:01.524" v="1164" actId="14100"/>
          <ac:picMkLst>
            <pc:docMk/>
            <pc:sldMk cId="1596595029" sldId="290"/>
            <ac:picMk id="12" creationId="{F6DE2C74-B0DE-428A-90A4-F407FB8C5025}"/>
          </ac:picMkLst>
        </pc:picChg>
        <pc:picChg chg="add mod">
          <ac:chgData name="구자경" userId="S::d011002@aivle.kt.co.kr::ee20b43d-5e0e-48aa-951c-146adee9155f" providerId="AD" clId="Web-{3EA4C4ED-1E21-420D-953E-1FC3168055CE}" dt="2022-01-13T05:16:38.827" v="1193" actId="14100"/>
          <ac:picMkLst>
            <pc:docMk/>
            <pc:sldMk cId="1596595029" sldId="290"/>
            <ac:picMk id="13" creationId="{EBB02E79-76DE-4C23-8930-950C3C1B9495}"/>
          </ac:picMkLst>
        </pc:picChg>
      </pc:sldChg>
      <pc:sldChg chg="addSp delSp modSp add replId">
        <pc:chgData name="구자경" userId="S::d011002@aivle.kt.co.kr::ee20b43d-5e0e-48aa-951c-146adee9155f" providerId="AD" clId="Web-{3EA4C4ED-1E21-420D-953E-1FC3168055CE}" dt="2022-01-13T05:33:38.155" v="1837" actId="20577"/>
        <pc:sldMkLst>
          <pc:docMk/>
          <pc:sldMk cId="3053873826" sldId="291"/>
        </pc:sldMkLst>
        <pc:spChg chg="mod">
          <ac:chgData name="구자경" userId="S::d011002@aivle.kt.co.kr::ee20b43d-5e0e-48aa-951c-146adee9155f" providerId="AD" clId="Web-{3EA4C4ED-1E21-420D-953E-1FC3168055CE}" dt="2022-01-13T05:32:39.653" v="1798" actId="20577"/>
          <ac:spMkLst>
            <pc:docMk/>
            <pc:sldMk cId="3053873826" sldId="291"/>
            <ac:spMk id="8" creationId="{34AA0694-CE50-48FB-BEBD-8F35A798EAE9}"/>
          </ac:spMkLst>
        </pc:spChg>
        <pc:spChg chg="mod">
          <ac:chgData name="구자경" userId="S::d011002@aivle.kt.co.kr::ee20b43d-5e0e-48aa-951c-146adee9155f" providerId="AD" clId="Web-{3EA4C4ED-1E21-420D-953E-1FC3168055CE}" dt="2022-01-13T05:11:39.084" v="1148" actId="20577"/>
          <ac:spMkLst>
            <pc:docMk/>
            <pc:sldMk cId="3053873826" sldId="291"/>
            <ac:spMk id="11" creationId="{46B11D2E-1394-4068-8B0E-6AA4C8BED6C1}"/>
          </ac:spMkLst>
        </pc:spChg>
        <pc:spChg chg="mod">
          <ac:chgData name="구자경" userId="S::d011002@aivle.kt.co.kr::ee20b43d-5e0e-48aa-951c-146adee9155f" providerId="AD" clId="Web-{3EA4C4ED-1E21-420D-953E-1FC3168055CE}" dt="2022-01-13T05:33:38.155" v="1837" actId="20577"/>
          <ac:spMkLst>
            <pc:docMk/>
            <pc:sldMk cId="3053873826" sldId="291"/>
            <ac:spMk id="14" creationId="{894E495B-A697-4B8D-B298-B129C7201DC1}"/>
          </ac:spMkLst>
        </pc:spChg>
        <pc:picChg chg="del">
          <ac:chgData name="구자경" userId="S::d011002@aivle.kt.co.kr::ee20b43d-5e0e-48aa-951c-146adee9155f" providerId="AD" clId="Web-{3EA4C4ED-1E21-420D-953E-1FC3168055CE}" dt="2022-01-13T05:26:45.815" v="1678"/>
          <ac:picMkLst>
            <pc:docMk/>
            <pc:sldMk cId="3053873826" sldId="291"/>
            <ac:picMk id="2" creationId="{615EE3E9-8F56-4C3A-9CAD-DED2659450CB}"/>
          </ac:picMkLst>
        </pc:picChg>
        <pc:picChg chg="del">
          <ac:chgData name="구자경" userId="S::d011002@aivle.kt.co.kr::ee20b43d-5e0e-48aa-951c-146adee9155f" providerId="AD" clId="Web-{3EA4C4ED-1E21-420D-953E-1FC3168055CE}" dt="2022-01-13T05:27:10.581" v="1682"/>
          <ac:picMkLst>
            <pc:docMk/>
            <pc:sldMk cId="3053873826" sldId="291"/>
            <ac:picMk id="3" creationId="{81790C8A-2F04-4AFA-9BED-0C3A118A1227}"/>
          </ac:picMkLst>
        </pc:picChg>
        <pc:picChg chg="del">
          <ac:chgData name="구자경" userId="S::d011002@aivle.kt.co.kr::ee20b43d-5e0e-48aa-951c-146adee9155f" providerId="AD" clId="Web-{3EA4C4ED-1E21-420D-953E-1FC3168055CE}" dt="2022-01-13T05:28:47.865" v="1688"/>
          <ac:picMkLst>
            <pc:docMk/>
            <pc:sldMk cId="3053873826" sldId="291"/>
            <ac:picMk id="4" creationId="{9CEADF45-2562-4FEC-A3AA-5CED9329EBF0}"/>
          </ac:picMkLst>
        </pc:picChg>
        <pc:picChg chg="add mod">
          <ac:chgData name="구자경" userId="S::d011002@aivle.kt.co.kr::ee20b43d-5e0e-48aa-951c-146adee9155f" providerId="AD" clId="Web-{3EA4C4ED-1E21-420D-953E-1FC3168055CE}" dt="2022-01-13T05:27:00.502" v="1681" actId="14100"/>
          <ac:picMkLst>
            <pc:docMk/>
            <pc:sldMk cId="3053873826" sldId="291"/>
            <ac:picMk id="5" creationId="{8ECEA2AF-D050-47E4-B235-F91D1429B0CA}"/>
          </ac:picMkLst>
        </pc:picChg>
        <pc:picChg chg="add mod">
          <ac:chgData name="구자경" userId="S::d011002@aivle.kt.co.kr::ee20b43d-5e0e-48aa-951c-146adee9155f" providerId="AD" clId="Web-{3EA4C4ED-1E21-420D-953E-1FC3168055CE}" dt="2022-01-13T05:27:41.722" v="1687" actId="14100"/>
          <ac:picMkLst>
            <pc:docMk/>
            <pc:sldMk cId="3053873826" sldId="291"/>
            <ac:picMk id="9" creationId="{F686A107-0408-4327-840B-BE07D16F9B4F}"/>
          </ac:picMkLst>
        </pc:picChg>
        <pc:picChg chg="add mod">
          <ac:chgData name="구자경" userId="S::d011002@aivle.kt.co.kr::ee20b43d-5e0e-48aa-951c-146adee9155f" providerId="AD" clId="Web-{3EA4C4ED-1E21-420D-953E-1FC3168055CE}" dt="2022-01-13T05:29:10.006" v="1692" actId="14100"/>
          <ac:picMkLst>
            <pc:docMk/>
            <pc:sldMk cId="3053873826" sldId="291"/>
            <ac:picMk id="12" creationId="{255411CA-AD3B-4177-93AE-79E9B375D0EB}"/>
          </ac:picMkLst>
        </pc:picChg>
      </pc:sldChg>
    </pc:docChg>
  </pc:docChgLst>
  <pc:docChgLst>
    <pc:chgData name="김나래" userId="S::d011003@aivle.kt.co.kr::48b00ba0-fc23-4f03-b85f-d14306b9ec1c" providerId="AD" clId="Web-{CFFAFD07-177F-4BBC-B8E9-A2FF54CF9C58}"/>
    <pc:docChg chg="addSld modSld">
      <pc:chgData name="김나래" userId="S::d011003@aivle.kt.co.kr::48b00ba0-fc23-4f03-b85f-d14306b9ec1c" providerId="AD" clId="Web-{CFFAFD07-177F-4BBC-B8E9-A2FF54CF9C58}" dt="2022-01-13T06:01:58.412" v="456" actId="1076"/>
      <pc:docMkLst>
        <pc:docMk/>
      </pc:docMkLst>
      <pc:sldChg chg="modSp">
        <pc:chgData name="김나래" userId="S::d011003@aivle.kt.co.kr::48b00ba0-fc23-4f03-b85f-d14306b9ec1c" providerId="AD" clId="Web-{CFFAFD07-177F-4BBC-B8E9-A2FF54CF9C58}" dt="2022-01-13T05:43:45.609" v="66" actId="20577"/>
        <pc:sldMkLst>
          <pc:docMk/>
          <pc:sldMk cId="3091142441" sldId="258"/>
        </pc:sldMkLst>
        <pc:spChg chg="mod">
          <ac:chgData name="김나래" userId="S::d011003@aivle.kt.co.kr::48b00ba0-fc23-4f03-b85f-d14306b9ec1c" providerId="AD" clId="Web-{CFFAFD07-177F-4BBC-B8E9-A2FF54CF9C58}" dt="2022-01-13T05:29:28.093" v="25" actId="20577"/>
          <ac:spMkLst>
            <pc:docMk/>
            <pc:sldMk cId="3091142441" sldId="258"/>
            <ac:spMk id="7" creationId="{FDE48CFE-7146-4030-9458-A66324355152}"/>
          </ac:spMkLst>
        </pc:spChg>
        <pc:spChg chg="mod">
          <ac:chgData name="김나래" userId="S::d011003@aivle.kt.co.kr::48b00ba0-fc23-4f03-b85f-d14306b9ec1c" providerId="AD" clId="Web-{CFFAFD07-177F-4BBC-B8E9-A2FF54CF9C58}" dt="2022-01-13T05:43:45.609" v="66" actId="20577"/>
          <ac:spMkLst>
            <pc:docMk/>
            <pc:sldMk cId="3091142441" sldId="258"/>
            <ac:spMk id="11" creationId="{46B11D2E-1394-4068-8B0E-6AA4C8BED6C1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49:54.492" v="124" actId="20577"/>
        <pc:sldMkLst>
          <pc:docMk/>
          <pc:sldMk cId="1658777310" sldId="272"/>
        </pc:sldMkLst>
        <pc:spChg chg="mod">
          <ac:chgData name="김나래" userId="S::d011003@aivle.kt.co.kr::48b00ba0-fc23-4f03-b85f-d14306b9ec1c" providerId="AD" clId="Web-{CFFAFD07-177F-4BBC-B8E9-A2FF54CF9C58}" dt="2022-01-13T05:49:54.492" v="124" actId="20577"/>
          <ac:spMkLst>
            <pc:docMk/>
            <pc:sldMk cId="1658777310" sldId="272"/>
            <ac:spMk id="15" creationId="{40D7611F-3D89-4583-AE7D-7723B61CDAFA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29:40.608" v="28" actId="20577"/>
        <pc:sldMkLst>
          <pc:docMk/>
          <pc:sldMk cId="4001938903" sldId="273"/>
        </pc:sldMkLst>
        <pc:spChg chg="mod">
          <ac:chgData name="김나래" userId="S::d011003@aivle.kt.co.kr::48b00ba0-fc23-4f03-b85f-d14306b9ec1c" providerId="AD" clId="Web-{CFFAFD07-177F-4BBC-B8E9-A2FF54CF9C58}" dt="2022-01-13T05:29:40.608" v="28" actId="20577"/>
          <ac:spMkLst>
            <pc:docMk/>
            <pc:sldMk cId="4001938903" sldId="273"/>
            <ac:spMk id="7" creationId="{FDE48CFE-7146-4030-9458-A66324355152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29:07.811" v="21" actId="20577"/>
        <pc:sldMkLst>
          <pc:docMk/>
          <pc:sldMk cId="670696277" sldId="275"/>
        </pc:sldMkLst>
        <pc:spChg chg="mod">
          <ac:chgData name="김나래" userId="S::d011003@aivle.kt.co.kr::48b00ba0-fc23-4f03-b85f-d14306b9ec1c" providerId="AD" clId="Web-{CFFAFD07-177F-4BBC-B8E9-A2FF54CF9C58}" dt="2022-01-13T05:29:07.811" v="21" actId="20577"/>
          <ac:spMkLst>
            <pc:docMk/>
            <pc:sldMk cId="670696277" sldId="275"/>
            <ac:spMk id="7" creationId="{FDE48CFE-7146-4030-9458-A66324355152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28:33.810" v="1" actId="20577"/>
        <pc:sldMkLst>
          <pc:docMk/>
          <pc:sldMk cId="1696726911" sldId="277"/>
        </pc:sldMkLst>
        <pc:spChg chg="mod">
          <ac:chgData name="김나래" userId="S::d011003@aivle.kt.co.kr::48b00ba0-fc23-4f03-b85f-d14306b9ec1c" providerId="AD" clId="Web-{CFFAFD07-177F-4BBC-B8E9-A2FF54CF9C58}" dt="2022-01-13T05:28:33.810" v="1" actId="20577"/>
          <ac:spMkLst>
            <pc:docMk/>
            <pc:sldMk cId="1696726911" sldId="277"/>
            <ac:spMk id="3" creationId="{001C7DA9-36B3-43E8-A4A7-B6F75A584B94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28:43.592" v="15" actId="20577"/>
        <pc:sldMkLst>
          <pc:docMk/>
          <pc:sldMk cId="429793293" sldId="278"/>
        </pc:sldMkLst>
        <pc:spChg chg="mod">
          <ac:chgData name="김나래" userId="S::d011003@aivle.kt.co.kr::48b00ba0-fc23-4f03-b85f-d14306b9ec1c" providerId="AD" clId="Web-{CFFAFD07-177F-4BBC-B8E9-A2FF54CF9C58}" dt="2022-01-13T05:28:43.592" v="15" actId="20577"/>
          <ac:spMkLst>
            <pc:docMk/>
            <pc:sldMk cId="429793293" sldId="278"/>
            <ac:spMk id="7" creationId="{FDE48CFE-7146-4030-9458-A66324355152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29:33.343" v="26" actId="20577"/>
        <pc:sldMkLst>
          <pc:docMk/>
          <pc:sldMk cId="3571613446" sldId="279"/>
        </pc:sldMkLst>
        <pc:spChg chg="mod">
          <ac:chgData name="김나래" userId="S::d011003@aivle.kt.co.kr::48b00ba0-fc23-4f03-b85f-d14306b9ec1c" providerId="AD" clId="Web-{CFFAFD07-177F-4BBC-B8E9-A2FF54CF9C58}" dt="2022-01-13T05:29:33.343" v="26" actId="20577"/>
          <ac:spMkLst>
            <pc:docMk/>
            <pc:sldMk cId="3571613446" sldId="279"/>
            <ac:spMk id="7" creationId="{FDE48CFE-7146-4030-9458-A66324355152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47:42.958" v="104" actId="20577"/>
        <pc:sldMkLst>
          <pc:docMk/>
          <pc:sldMk cId="4068294541" sldId="280"/>
        </pc:sldMkLst>
        <pc:spChg chg="mod">
          <ac:chgData name="김나래" userId="S::d011003@aivle.kt.co.kr::48b00ba0-fc23-4f03-b85f-d14306b9ec1c" providerId="AD" clId="Web-{CFFAFD07-177F-4BBC-B8E9-A2FF54CF9C58}" dt="2022-01-13T05:47:42.958" v="104" actId="20577"/>
          <ac:spMkLst>
            <pc:docMk/>
            <pc:sldMk cId="4068294541" sldId="280"/>
            <ac:spMk id="22" creationId="{C639BFAE-0D75-4916-98B7-7DB21EAC96D4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47:55.833" v="110" actId="20577"/>
        <pc:sldMkLst>
          <pc:docMk/>
          <pc:sldMk cId="918518959" sldId="282"/>
        </pc:sldMkLst>
        <pc:spChg chg="mod">
          <ac:chgData name="김나래" userId="S::d011003@aivle.kt.co.kr::48b00ba0-fc23-4f03-b85f-d14306b9ec1c" providerId="AD" clId="Web-{CFFAFD07-177F-4BBC-B8E9-A2FF54CF9C58}" dt="2022-01-13T05:29:23.139" v="24" actId="20577"/>
          <ac:spMkLst>
            <pc:docMk/>
            <pc:sldMk cId="918518959" sldId="282"/>
            <ac:spMk id="7" creationId="{FDE48CFE-7146-4030-9458-A66324355152}"/>
          </ac:spMkLst>
        </pc:spChg>
        <pc:spChg chg="mod">
          <ac:chgData name="김나래" userId="S::d011003@aivle.kt.co.kr::48b00ba0-fc23-4f03-b85f-d14306b9ec1c" providerId="AD" clId="Web-{CFFAFD07-177F-4BBC-B8E9-A2FF54CF9C58}" dt="2022-01-13T05:47:55.833" v="110" actId="20577"/>
          <ac:spMkLst>
            <pc:docMk/>
            <pc:sldMk cId="918518959" sldId="282"/>
            <ac:spMk id="11" creationId="{46B11D2E-1394-4068-8B0E-6AA4C8BED6C1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40:56.137" v="36" actId="20577"/>
        <pc:sldMkLst>
          <pc:docMk/>
          <pc:sldMk cId="3656371399" sldId="289"/>
        </pc:sldMkLst>
        <pc:spChg chg="mod">
          <ac:chgData name="김나래" userId="S::d011003@aivle.kt.co.kr::48b00ba0-fc23-4f03-b85f-d14306b9ec1c" providerId="AD" clId="Web-{CFFAFD07-177F-4BBC-B8E9-A2FF54CF9C58}" dt="2022-01-13T05:40:56.137" v="36" actId="20577"/>
          <ac:spMkLst>
            <pc:docMk/>
            <pc:sldMk cId="3656371399" sldId="289"/>
            <ac:spMk id="15" creationId="{40D7611F-3D89-4583-AE7D-7723B61CDAFA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28:50.217" v="16" actId="20577"/>
        <pc:sldMkLst>
          <pc:docMk/>
          <pc:sldMk cId="1596595029" sldId="290"/>
        </pc:sldMkLst>
        <pc:spChg chg="mod">
          <ac:chgData name="김나래" userId="S::d011003@aivle.kt.co.kr::48b00ba0-fc23-4f03-b85f-d14306b9ec1c" providerId="AD" clId="Web-{CFFAFD07-177F-4BBC-B8E9-A2FF54CF9C58}" dt="2022-01-13T05:28:50.217" v="16" actId="20577"/>
          <ac:spMkLst>
            <pc:docMk/>
            <pc:sldMk cId="1596595029" sldId="290"/>
            <ac:spMk id="7" creationId="{FDE48CFE-7146-4030-9458-A66324355152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43:34.109" v="63" actId="20577"/>
        <pc:sldMkLst>
          <pc:docMk/>
          <pc:sldMk cId="3053873826" sldId="291"/>
        </pc:sldMkLst>
        <pc:spChg chg="mod">
          <ac:chgData name="김나래" userId="S::d011003@aivle.kt.co.kr::48b00ba0-fc23-4f03-b85f-d14306b9ec1c" providerId="AD" clId="Web-{CFFAFD07-177F-4BBC-B8E9-A2FF54CF9C58}" dt="2022-01-13T05:28:54.170" v="17" actId="20577"/>
          <ac:spMkLst>
            <pc:docMk/>
            <pc:sldMk cId="3053873826" sldId="291"/>
            <ac:spMk id="7" creationId="{FDE48CFE-7146-4030-9458-A66324355152}"/>
          </ac:spMkLst>
        </pc:spChg>
        <pc:spChg chg="mod">
          <ac:chgData name="김나래" userId="S::d011003@aivle.kt.co.kr::48b00ba0-fc23-4f03-b85f-d14306b9ec1c" providerId="AD" clId="Web-{CFFAFD07-177F-4BBC-B8E9-A2FF54CF9C58}" dt="2022-01-13T05:43:34.109" v="63" actId="20577"/>
          <ac:spMkLst>
            <pc:docMk/>
            <pc:sldMk cId="3053873826" sldId="291"/>
            <ac:spMk id="11" creationId="{46B11D2E-1394-4068-8B0E-6AA4C8BED6C1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42:27.514" v="56" actId="20577"/>
        <pc:sldMkLst>
          <pc:docMk/>
          <pc:sldMk cId="1658296796" sldId="293"/>
        </pc:sldMkLst>
        <pc:spChg chg="mod">
          <ac:chgData name="김나래" userId="S::d011003@aivle.kt.co.kr::48b00ba0-fc23-4f03-b85f-d14306b9ec1c" providerId="AD" clId="Web-{CFFAFD07-177F-4BBC-B8E9-A2FF54CF9C58}" dt="2022-01-13T05:42:27.514" v="56" actId="20577"/>
          <ac:spMkLst>
            <pc:docMk/>
            <pc:sldMk cId="1658296796" sldId="293"/>
            <ac:spMk id="15" creationId="{40D7611F-3D89-4583-AE7D-7723B61CDAFA}"/>
          </ac:spMkLst>
        </pc:spChg>
      </pc:sldChg>
      <pc:sldChg chg="modSp">
        <pc:chgData name="김나래" userId="S::d011003@aivle.kt.co.kr::48b00ba0-fc23-4f03-b85f-d14306b9ec1c" providerId="AD" clId="Web-{CFFAFD07-177F-4BBC-B8E9-A2FF54CF9C58}" dt="2022-01-13T05:45:16.049" v="87" actId="20577"/>
        <pc:sldMkLst>
          <pc:docMk/>
          <pc:sldMk cId="2543761861" sldId="294"/>
        </pc:sldMkLst>
        <pc:spChg chg="mod">
          <ac:chgData name="김나래" userId="S::d011003@aivle.kt.co.kr::48b00ba0-fc23-4f03-b85f-d14306b9ec1c" providerId="AD" clId="Web-{CFFAFD07-177F-4BBC-B8E9-A2FF54CF9C58}" dt="2022-01-13T05:44:49.845" v="84" actId="20577"/>
          <ac:spMkLst>
            <pc:docMk/>
            <pc:sldMk cId="2543761861" sldId="294"/>
            <ac:spMk id="11" creationId="{46B11D2E-1394-4068-8B0E-6AA4C8BED6C1}"/>
          </ac:spMkLst>
        </pc:spChg>
        <pc:spChg chg="mod">
          <ac:chgData name="김나래" userId="S::d011003@aivle.kt.co.kr::48b00ba0-fc23-4f03-b85f-d14306b9ec1c" providerId="AD" clId="Web-{CFFAFD07-177F-4BBC-B8E9-A2FF54CF9C58}" dt="2022-01-13T05:45:16.049" v="87" actId="20577"/>
          <ac:spMkLst>
            <pc:docMk/>
            <pc:sldMk cId="2543761861" sldId="294"/>
            <ac:spMk id="15" creationId="{40D7611F-3D89-4583-AE7D-7723B61CDAFA}"/>
          </ac:spMkLst>
        </pc:spChg>
      </pc:sldChg>
      <pc:sldChg chg="addSp delSp modSp add replId">
        <pc:chgData name="김나래" userId="S::d011003@aivle.kt.co.kr::48b00ba0-fc23-4f03-b85f-d14306b9ec1c" providerId="AD" clId="Web-{CFFAFD07-177F-4BBC-B8E9-A2FF54CF9C58}" dt="2022-01-13T05:57:45.345" v="337" actId="20577"/>
        <pc:sldMkLst>
          <pc:docMk/>
          <pc:sldMk cId="1068959754" sldId="297"/>
        </pc:sldMkLst>
        <pc:spChg chg="del">
          <ac:chgData name="김나래" userId="S::d011003@aivle.kt.co.kr::48b00ba0-fc23-4f03-b85f-d14306b9ec1c" providerId="AD" clId="Web-{CFFAFD07-177F-4BBC-B8E9-A2FF54CF9C58}" dt="2022-01-13T05:53:52.512" v="176"/>
          <ac:spMkLst>
            <pc:docMk/>
            <pc:sldMk cId="1068959754" sldId="297"/>
            <ac:spMk id="4" creationId="{DF1776C6-A409-45E9-BB8C-1E52595C972B}"/>
          </ac:spMkLst>
        </pc:spChg>
        <pc:spChg chg="add mod">
          <ac:chgData name="김나래" userId="S::d011003@aivle.kt.co.kr::48b00ba0-fc23-4f03-b85f-d14306b9ec1c" providerId="AD" clId="Web-{CFFAFD07-177F-4BBC-B8E9-A2FF54CF9C58}" dt="2022-01-13T05:57:45.345" v="337" actId="20577"/>
          <ac:spMkLst>
            <pc:docMk/>
            <pc:sldMk cId="1068959754" sldId="297"/>
            <ac:spMk id="5" creationId="{665529F6-401B-49C8-BDF8-5E040EEBFD01}"/>
          </ac:spMkLst>
        </pc:spChg>
        <pc:spChg chg="mod">
          <ac:chgData name="김나래" userId="S::d011003@aivle.kt.co.kr::48b00ba0-fc23-4f03-b85f-d14306b9ec1c" providerId="AD" clId="Web-{CFFAFD07-177F-4BBC-B8E9-A2FF54CF9C58}" dt="2022-01-13T05:53:18.058" v="138" actId="20577"/>
          <ac:spMkLst>
            <pc:docMk/>
            <pc:sldMk cId="1068959754" sldId="297"/>
            <ac:spMk id="7" creationId="{FDE48CFE-7146-4030-9458-A66324355152}"/>
          </ac:spMkLst>
        </pc:spChg>
        <pc:spChg chg="del">
          <ac:chgData name="김나래" userId="S::d011003@aivle.kt.co.kr::48b00ba0-fc23-4f03-b85f-d14306b9ec1c" providerId="AD" clId="Web-{CFFAFD07-177F-4BBC-B8E9-A2FF54CF9C58}" dt="2022-01-13T05:53:57.231" v="179"/>
          <ac:spMkLst>
            <pc:docMk/>
            <pc:sldMk cId="1068959754" sldId="297"/>
            <ac:spMk id="8" creationId="{081704ED-8C59-4EB6-A20C-BDA2D7B585D8}"/>
          </ac:spMkLst>
        </pc:spChg>
        <pc:spChg chg="mod">
          <ac:chgData name="김나래" userId="S::d011003@aivle.kt.co.kr::48b00ba0-fc23-4f03-b85f-d14306b9ec1c" providerId="AD" clId="Web-{CFFAFD07-177F-4BBC-B8E9-A2FF54CF9C58}" dt="2022-01-13T05:53:43.449" v="173" actId="20577"/>
          <ac:spMkLst>
            <pc:docMk/>
            <pc:sldMk cId="1068959754" sldId="297"/>
            <ac:spMk id="11" creationId="{46B11D2E-1394-4068-8B0E-6AA4C8BED6C1}"/>
          </ac:spMkLst>
        </pc:spChg>
        <pc:spChg chg="del">
          <ac:chgData name="김나래" userId="S::d011003@aivle.kt.co.kr::48b00ba0-fc23-4f03-b85f-d14306b9ec1c" providerId="AD" clId="Web-{CFFAFD07-177F-4BBC-B8E9-A2FF54CF9C58}" dt="2022-01-13T05:53:59.637" v="180"/>
          <ac:spMkLst>
            <pc:docMk/>
            <pc:sldMk cId="1068959754" sldId="297"/>
            <ac:spMk id="15" creationId="{F215396A-686B-444A-BA09-C8F0BD0CBC9A}"/>
          </ac:spMkLst>
        </pc:spChg>
        <pc:spChg chg="del">
          <ac:chgData name="김나래" userId="S::d011003@aivle.kt.co.kr::48b00ba0-fc23-4f03-b85f-d14306b9ec1c" providerId="AD" clId="Web-{CFFAFD07-177F-4BBC-B8E9-A2FF54CF9C58}" dt="2022-01-13T05:53:53.418" v="177"/>
          <ac:spMkLst>
            <pc:docMk/>
            <pc:sldMk cId="1068959754" sldId="297"/>
            <ac:spMk id="17" creationId="{C56570DD-7880-49B4-BA14-B82BDD84A520}"/>
          </ac:spMkLst>
        </pc:spChg>
        <pc:spChg chg="del">
          <ac:chgData name="김나래" userId="S::d011003@aivle.kt.co.kr::48b00ba0-fc23-4f03-b85f-d14306b9ec1c" providerId="AD" clId="Web-{CFFAFD07-177F-4BBC-B8E9-A2FF54CF9C58}" dt="2022-01-13T05:53:55.043" v="178"/>
          <ac:spMkLst>
            <pc:docMk/>
            <pc:sldMk cId="1068959754" sldId="297"/>
            <ac:spMk id="22" creationId="{6C330BF3-571F-4552-B2B0-3FC3783B419D}"/>
          </ac:spMkLst>
        </pc:spChg>
        <pc:picChg chg="del">
          <ac:chgData name="김나래" userId="S::d011003@aivle.kt.co.kr::48b00ba0-fc23-4f03-b85f-d14306b9ec1c" providerId="AD" clId="Web-{CFFAFD07-177F-4BBC-B8E9-A2FF54CF9C58}" dt="2022-01-13T05:53:48.168" v="174"/>
          <ac:picMkLst>
            <pc:docMk/>
            <pc:sldMk cId="1068959754" sldId="297"/>
            <ac:picMk id="2" creationId="{C161DA5B-E3A8-48A7-B247-299503025F59}"/>
          </ac:picMkLst>
        </pc:picChg>
        <pc:picChg chg="del">
          <ac:chgData name="김나래" userId="S::d011003@aivle.kt.co.kr::48b00ba0-fc23-4f03-b85f-d14306b9ec1c" providerId="AD" clId="Web-{CFFAFD07-177F-4BBC-B8E9-A2FF54CF9C58}" dt="2022-01-13T05:53:50.700" v="175"/>
          <ac:picMkLst>
            <pc:docMk/>
            <pc:sldMk cId="1068959754" sldId="297"/>
            <ac:picMk id="3" creationId="{6B87C981-EFC3-4117-9D03-73E193603574}"/>
          </ac:picMkLst>
        </pc:picChg>
      </pc:sldChg>
      <pc:sldChg chg="modSp add replId">
        <pc:chgData name="김나래" userId="S::d011003@aivle.kt.co.kr::48b00ba0-fc23-4f03-b85f-d14306b9ec1c" providerId="AD" clId="Web-{CFFAFD07-177F-4BBC-B8E9-A2FF54CF9C58}" dt="2022-01-13T06:01:58.412" v="456" actId="1076"/>
        <pc:sldMkLst>
          <pc:docMk/>
          <pc:sldMk cId="744136681" sldId="298"/>
        </pc:sldMkLst>
        <pc:spChg chg="mod">
          <ac:chgData name="김나래" userId="S::d011003@aivle.kt.co.kr::48b00ba0-fc23-4f03-b85f-d14306b9ec1c" providerId="AD" clId="Web-{CFFAFD07-177F-4BBC-B8E9-A2FF54CF9C58}" dt="2022-01-13T06:01:58.412" v="456" actId="1076"/>
          <ac:spMkLst>
            <pc:docMk/>
            <pc:sldMk cId="744136681" sldId="298"/>
            <ac:spMk id="5" creationId="{665529F6-401B-49C8-BDF8-5E040EEBFD01}"/>
          </ac:spMkLst>
        </pc:spChg>
        <pc:spChg chg="mod">
          <ac:chgData name="김나래" userId="S::d011003@aivle.kt.co.kr::48b00ba0-fc23-4f03-b85f-d14306b9ec1c" providerId="AD" clId="Web-{CFFAFD07-177F-4BBC-B8E9-A2FF54CF9C58}" dt="2022-01-13T05:57:54.329" v="340" actId="20577"/>
          <ac:spMkLst>
            <pc:docMk/>
            <pc:sldMk cId="744136681" sldId="298"/>
            <ac:spMk id="11" creationId="{46B11D2E-1394-4068-8B0E-6AA4C8BED6C1}"/>
          </ac:spMkLst>
        </pc:spChg>
      </pc:sldChg>
    </pc:docChg>
  </pc:docChgLst>
  <pc:docChgLst>
    <pc:chgData name="김윤성" userId="S::d011009@aivle.kt.co.kr::df379e4a-a548-4536-baf5-daa0bfc05124" providerId="AD" clId="Web-{5735E9D9-51AE-4259-ABBF-E8DA76AE2E6B}"/>
    <pc:docChg chg="modSld">
      <pc:chgData name="김윤성" userId="S::d011009@aivle.kt.co.kr::df379e4a-a548-4536-baf5-daa0bfc05124" providerId="AD" clId="Web-{5735E9D9-51AE-4259-ABBF-E8DA76AE2E6B}" dt="2022-01-13T07:39:37.624" v="14" actId="20577"/>
      <pc:docMkLst>
        <pc:docMk/>
      </pc:docMkLst>
      <pc:sldChg chg="modSp">
        <pc:chgData name="김윤성" userId="S::d011009@aivle.kt.co.kr::df379e4a-a548-4536-baf5-daa0bfc05124" providerId="AD" clId="Web-{5735E9D9-51AE-4259-ABBF-E8DA76AE2E6B}" dt="2022-01-13T07:38:50.091" v="9" actId="20577"/>
        <pc:sldMkLst>
          <pc:docMk/>
          <pc:sldMk cId="3091142441" sldId="258"/>
        </pc:sldMkLst>
        <pc:spChg chg="mod">
          <ac:chgData name="김윤성" userId="S::d011009@aivle.kt.co.kr::df379e4a-a548-4536-baf5-daa0bfc05124" providerId="AD" clId="Web-{5735E9D9-51AE-4259-ABBF-E8DA76AE2E6B}" dt="2022-01-13T07:38:48.341" v="7" actId="20577"/>
          <ac:spMkLst>
            <pc:docMk/>
            <pc:sldMk cId="3091142441" sldId="258"/>
            <ac:spMk id="10" creationId="{F36C9EDC-8988-493F-9C58-3D8E5EF698F9}"/>
          </ac:spMkLst>
        </pc:spChg>
        <pc:spChg chg="mod">
          <ac:chgData name="김윤성" userId="S::d011009@aivle.kt.co.kr::df379e4a-a548-4536-baf5-daa0bfc05124" providerId="AD" clId="Web-{5735E9D9-51AE-4259-ABBF-E8DA76AE2E6B}" dt="2022-01-13T07:38:50.091" v="9" actId="20577"/>
          <ac:spMkLst>
            <pc:docMk/>
            <pc:sldMk cId="3091142441" sldId="258"/>
            <ac:spMk id="14" creationId="{77014052-D511-49D4-9A28-3BE981225304}"/>
          </ac:spMkLst>
        </pc:spChg>
      </pc:sldChg>
      <pc:sldChg chg="modSp">
        <pc:chgData name="김윤성" userId="S::d011009@aivle.kt.co.kr::df379e4a-a548-4536-baf5-daa0bfc05124" providerId="AD" clId="Web-{5735E9D9-51AE-4259-ABBF-E8DA76AE2E6B}" dt="2022-01-13T07:39:37.624" v="14" actId="20577"/>
        <pc:sldMkLst>
          <pc:docMk/>
          <pc:sldMk cId="429793293" sldId="278"/>
        </pc:sldMkLst>
        <pc:spChg chg="mod">
          <ac:chgData name="김윤성" userId="S::d011009@aivle.kt.co.kr::df379e4a-a548-4536-baf5-daa0bfc05124" providerId="AD" clId="Web-{5735E9D9-51AE-4259-ABBF-E8DA76AE2E6B}" dt="2022-01-13T07:38:27.122" v="4" actId="1076"/>
          <ac:spMkLst>
            <pc:docMk/>
            <pc:sldMk cId="429793293" sldId="278"/>
            <ac:spMk id="2" creationId="{7CCDC73A-76C9-4DE7-ABE0-815E068F5242}"/>
          </ac:spMkLst>
        </pc:spChg>
        <pc:spChg chg="mod">
          <ac:chgData name="김윤성" userId="S::d011009@aivle.kt.co.kr::df379e4a-a548-4536-baf5-daa0bfc05124" providerId="AD" clId="Web-{5735E9D9-51AE-4259-ABBF-E8DA76AE2E6B}" dt="2022-01-13T07:39:37.624" v="14" actId="20577"/>
          <ac:spMkLst>
            <pc:docMk/>
            <pc:sldMk cId="429793293" sldId="278"/>
            <ac:spMk id="4" creationId="{79867A39-B4E2-4A24-857C-869D3A6484A1}"/>
          </ac:spMkLst>
        </pc:spChg>
        <pc:spChg chg="mod">
          <ac:chgData name="김윤성" userId="S::d011009@aivle.kt.co.kr::df379e4a-a548-4536-baf5-daa0bfc05124" providerId="AD" clId="Web-{5735E9D9-51AE-4259-ABBF-E8DA76AE2E6B}" dt="2022-01-13T07:38:06.575" v="2" actId="1076"/>
          <ac:spMkLst>
            <pc:docMk/>
            <pc:sldMk cId="429793293" sldId="278"/>
            <ac:spMk id="9" creationId="{A7B9F056-3DA2-43D8-8755-461A97EBAE0C}"/>
          </ac:spMkLst>
        </pc:spChg>
      </pc:sldChg>
      <pc:sldChg chg="modSp">
        <pc:chgData name="김윤성" userId="S::d011009@aivle.kt.co.kr::df379e4a-a548-4536-baf5-daa0bfc05124" providerId="AD" clId="Web-{5735E9D9-51AE-4259-ABBF-E8DA76AE2E6B}" dt="2022-01-13T07:39:17.233" v="12" actId="20577"/>
        <pc:sldMkLst>
          <pc:docMk/>
          <pc:sldMk cId="3571613446" sldId="279"/>
        </pc:sldMkLst>
        <pc:spChg chg="mod">
          <ac:chgData name="김윤성" userId="S::d011009@aivle.kt.co.kr::df379e4a-a548-4536-baf5-daa0bfc05124" providerId="AD" clId="Web-{5735E9D9-51AE-4259-ABBF-E8DA76AE2E6B}" dt="2022-01-13T07:39:17.233" v="12" actId="20577"/>
          <ac:spMkLst>
            <pc:docMk/>
            <pc:sldMk cId="3571613446" sldId="279"/>
            <ac:spMk id="9" creationId="{89727B74-C998-4AF3-9D24-164AAE60EA87}"/>
          </ac:spMkLst>
        </pc:spChg>
      </pc:sldChg>
    </pc:docChg>
  </pc:docChgLst>
  <pc:docChgLst>
    <pc:chgData name="김윤성" userId="S::d011009@aivle.kt.co.kr::df379e4a-a548-4536-baf5-daa0bfc05124" providerId="AD" clId="Web-{B0DAFFF6-D10B-4F46-8852-E55886F5DCB9}"/>
    <pc:docChg chg="modSld">
      <pc:chgData name="김윤성" userId="S::d011009@aivle.kt.co.kr::df379e4a-a548-4536-baf5-daa0bfc05124" providerId="AD" clId="Web-{B0DAFFF6-D10B-4F46-8852-E55886F5DCB9}" dt="2022-01-13T06:27:32.594" v="1" actId="20577"/>
      <pc:docMkLst>
        <pc:docMk/>
      </pc:docMkLst>
      <pc:sldChg chg="modSp">
        <pc:chgData name="김윤성" userId="S::d011009@aivle.kt.co.kr::df379e4a-a548-4536-baf5-daa0bfc05124" providerId="AD" clId="Web-{B0DAFFF6-D10B-4F46-8852-E55886F5DCB9}" dt="2022-01-13T06:27:32.594" v="1" actId="20577"/>
        <pc:sldMkLst>
          <pc:docMk/>
          <pc:sldMk cId="1068959754" sldId="297"/>
        </pc:sldMkLst>
        <pc:spChg chg="mod">
          <ac:chgData name="김윤성" userId="S::d011009@aivle.kt.co.kr::df379e4a-a548-4536-baf5-daa0bfc05124" providerId="AD" clId="Web-{B0DAFFF6-D10B-4F46-8852-E55886F5DCB9}" dt="2022-01-13T06:27:32.594" v="1" actId="20577"/>
          <ac:spMkLst>
            <pc:docMk/>
            <pc:sldMk cId="1068959754" sldId="297"/>
            <ac:spMk id="5" creationId="{665529F6-401B-49C8-BDF8-5E040EEBFD01}"/>
          </ac:spMkLst>
        </pc:spChg>
      </pc:sldChg>
    </pc:docChg>
  </pc:docChgLst>
  <pc:docChgLst>
    <pc:chgData name="김나래" userId="S::d011003@aivle.kt.co.kr::48b00ba0-fc23-4f03-b85f-d14306b9ec1c" providerId="AD" clId="Web-{CF902CBC-E0DF-495F-AED8-FDEB16311CAD}"/>
    <pc:docChg chg="addSld modSld sldOrd">
      <pc:chgData name="김나래" userId="S::d011003@aivle.kt.co.kr::48b00ba0-fc23-4f03-b85f-d14306b9ec1c" providerId="AD" clId="Web-{CF902CBC-E0DF-495F-AED8-FDEB16311CAD}" dt="2022-01-13T05:24:44.005" v="279" actId="20577"/>
      <pc:docMkLst>
        <pc:docMk/>
      </pc:docMkLst>
      <pc:sldChg chg="ord">
        <pc:chgData name="김나래" userId="S::d011003@aivle.kt.co.kr::48b00ba0-fc23-4f03-b85f-d14306b9ec1c" providerId="AD" clId="Web-{CF902CBC-E0DF-495F-AED8-FDEB16311CAD}" dt="2022-01-13T05:09:44.094" v="19"/>
        <pc:sldMkLst>
          <pc:docMk/>
          <pc:sldMk cId="3091142441" sldId="258"/>
        </pc:sldMkLst>
      </pc:sldChg>
      <pc:sldChg chg="ord">
        <pc:chgData name="김나래" userId="S::d011003@aivle.kt.co.kr::48b00ba0-fc23-4f03-b85f-d14306b9ec1c" providerId="AD" clId="Web-{CF902CBC-E0DF-495F-AED8-FDEB16311CAD}" dt="2022-01-13T05:09:46.048" v="20"/>
        <pc:sldMkLst>
          <pc:docMk/>
          <pc:sldMk cId="4068294541" sldId="280"/>
        </pc:sldMkLst>
      </pc:sldChg>
      <pc:sldChg chg="ord">
        <pc:chgData name="김나래" userId="S::d011003@aivle.kt.co.kr::48b00ba0-fc23-4f03-b85f-d14306b9ec1c" providerId="AD" clId="Web-{CF902CBC-E0DF-495F-AED8-FDEB16311CAD}" dt="2022-01-13T05:16:28.603" v="156"/>
        <pc:sldMkLst>
          <pc:docMk/>
          <pc:sldMk cId="918518959" sldId="282"/>
        </pc:sldMkLst>
      </pc:sldChg>
      <pc:sldChg chg="addSp delSp modSp">
        <pc:chgData name="김나래" userId="S::d011003@aivle.kt.co.kr::48b00ba0-fc23-4f03-b85f-d14306b9ec1c" providerId="AD" clId="Web-{CF902CBC-E0DF-495F-AED8-FDEB16311CAD}" dt="2022-01-13T05:16:02.150" v="154" actId="20577"/>
        <pc:sldMkLst>
          <pc:docMk/>
          <pc:sldMk cId="3656371399" sldId="289"/>
        </pc:sldMkLst>
        <pc:spChg chg="del topLvl">
          <ac:chgData name="김나래" userId="S::d011003@aivle.kt.co.kr::48b00ba0-fc23-4f03-b85f-d14306b9ec1c" providerId="AD" clId="Web-{CF902CBC-E0DF-495F-AED8-FDEB16311CAD}" dt="2022-01-13T05:08:44.671" v="18"/>
          <ac:spMkLst>
            <pc:docMk/>
            <pc:sldMk cId="3656371399" sldId="289"/>
            <ac:spMk id="5" creationId="{8F5DEBE4-64AB-4D69-837A-F0AD68C3C951}"/>
          </ac:spMkLst>
        </pc:spChg>
        <pc:spChg chg="mod">
          <ac:chgData name="김나래" userId="S::d011003@aivle.kt.co.kr::48b00ba0-fc23-4f03-b85f-d14306b9ec1c" providerId="AD" clId="Web-{CF902CBC-E0DF-495F-AED8-FDEB16311CAD}" dt="2022-01-13T05:15:32.196" v="135" actId="20577"/>
          <ac:spMkLst>
            <pc:docMk/>
            <pc:sldMk cId="3656371399" sldId="289"/>
            <ac:spMk id="8" creationId="{081704ED-8C59-4EB6-A20C-BDA2D7B585D8}"/>
          </ac:spMkLst>
        </pc:spChg>
        <pc:spChg chg="mod">
          <ac:chgData name="김나래" userId="S::d011003@aivle.kt.co.kr::48b00ba0-fc23-4f03-b85f-d14306b9ec1c" providerId="AD" clId="Web-{CF902CBC-E0DF-495F-AED8-FDEB16311CAD}" dt="2022-01-13T05:15:28.821" v="131" actId="1076"/>
          <ac:spMkLst>
            <pc:docMk/>
            <pc:sldMk cId="3656371399" sldId="289"/>
            <ac:spMk id="10" creationId="{44310232-F0ED-4F48-9A32-C57C5BB133B1}"/>
          </ac:spMkLst>
        </pc:spChg>
        <pc:spChg chg="mod">
          <ac:chgData name="김나래" userId="S::d011003@aivle.kt.co.kr::48b00ba0-fc23-4f03-b85f-d14306b9ec1c" providerId="AD" clId="Web-{CF902CBC-E0DF-495F-AED8-FDEB16311CAD}" dt="2022-01-13T05:07:06.903" v="6" actId="20577"/>
          <ac:spMkLst>
            <pc:docMk/>
            <pc:sldMk cId="3656371399" sldId="289"/>
            <ac:spMk id="11" creationId="{46B11D2E-1394-4068-8B0E-6AA4C8BED6C1}"/>
          </ac:spMkLst>
        </pc:spChg>
        <pc:spChg chg="mod">
          <ac:chgData name="김나래" userId="S::d011003@aivle.kt.co.kr::48b00ba0-fc23-4f03-b85f-d14306b9ec1c" providerId="AD" clId="Web-{CF902CBC-E0DF-495F-AED8-FDEB16311CAD}" dt="2022-01-13T05:15:28.837" v="132" actId="1076"/>
          <ac:spMkLst>
            <pc:docMk/>
            <pc:sldMk cId="3656371399" sldId="289"/>
            <ac:spMk id="14" creationId="{C0BD618D-C2AD-4A58-9552-69CE1AC51E54}"/>
          </ac:spMkLst>
        </pc:spChg>
        <pc:spChg chg="mod">
          <ac:chgData name="김나래" userId="S::d011003@aivle.kt.co.kr::48b00ba0-fc23-4f03-b85f-d14306b9ec1c" providerId="AD" clId="Web-{CF902CBC-E0DF-495F-AED8-FDEB16311CAD}" dt="2022-01-13T05:16:02.150" v="154" actId="20577"/>
          <ac:spMkLst>
            <pc:docMk/>
            <pc:sldMk cId="3656371399" sldId="289"/>
            <ac:spMk id="15" creationId="{40D7611F-3D89-4583-AE7D-7723B61CDAFA}"/>
          </ac:spMkLst>
        </pc:spChg>
        <pc:grpChg chg="del">
          <ac:chgData name="김나래" userId="S::d011003@aivle.kt.co.kr::48b00ba0-fc23-4f03-b85f-d14306b9ec1c" providerId="AD" clId="Web-{CF902CBC-E0DF-495F-AED8-FDEB16311CAD}" dt="2022-01-13T05:08:38.093" v="17"/>
          <ac:grpSpMkLst>
            <pc:docMk/>
            <pc:sldMk cId="3656371399" sldId="289"/>
            <ac:grpSpMk id="9" creationId="{CA3614AE-8283-4B0D-AB6F-DF907A1983F8}"/>
          </ac:grpSpMkLst>
        </pc:grpChg>
        <pc:picChg chg="del">
          <ac:chgData name="김나래" userId="S::d011003@aivle.kt.co.kr::48b00ba0-fc23-4f03-b85f-d14306b9ec1c" providerId="AD" clId="Web-{CF902CBC-E0DF-495F-AED8-FDEB16311CAD}" dt="2022-01-13T05:08:33.952" v="15"/>
          <ac:picMkLst>
            <pc:docMk/>
            <pc:sldMk cId="3656371399" sldId="289"/>
            <ac:picMk id="2" creationId="{8FED2D79-DE99-47F8-95A9-46BF11283340}"/>
          </ac:picMkLst>
        </pc:picChg>
        <pc:picChg chg="del">
          <ac:chgData name="김나래" userId="S::d011003@aivle.kt.co.kr::48b00ba0-fc23-4f03-b85f-d14306b9ec1c" providerId="AD" clId="Web-{CF902CBC-E0DF-495F-AED8-FDEB16311CAD}" dt="2022-01-13T05:08:35.718" v="16"/>
          <ac:picMkLst>
            <pc:docMk/>
            <pc:sldMk cId="3656371399" sldId="289"/>
            <ac:picMk id="3" creationId="{793CE45F-3920-47AB-B089-0B4B645BAB49}"/>
          </ac:picMkLst>
        </pc:picChg>
        <pc:picChg chg="del topLvl">
          <ac:chgData name="김나래" userId="S::d011003@aivle.kt.co.kr::48b00ba0-fc23-4f03-b85f-d14306b9ec1c" providerId="AD" clId="Web-{CF902CBC-E0DF-495F-AED8-FDEB16311CAD}" dt="2022-01-13T05:08:38.093" v="17"/>
          <ac:picMkLst>
            <pc:docMk/>
            <pc:sldMk cId="3656371399" sldId="289"/>
            <ac:picMk id="4" creationId="{B3B6A8D0-D29E-4AFE-A448-990C170745D6}"/>
          </ac:picMkLst>
        </pc:picChg>
        <pc:picChg chg="add mod">
          <ac:chgData name="김나래" userId="S::d011003@aivle.kt.co.kr::48b00ba0-fc23-4f03-b85f-d14306b9ec1c" providerId="AD" clId="Web-{CF902CBC-E0DF-495F-AED8-FDEB16311CAD}" dt="2022-01-13T05:11:16.081" v="33" actId="1076"/>
          <ac:picMkLst>
            <pc:docMk/>
            <pc:sldMk cId="3656371399" sldId="289"/>
            <ac:picMk id="12" creationId="{FF610AE4-FD48-4710-948C-6A27F4606B1A}"/>
          </ac:picMkLst>
        </pc:picChg>
        <pc:picChg chg="add mod modCrop">
          <ac:chgData name="김나래" userId="S::d011003@aivle.kt.co.kr::48b00ba0-fc23-4f03-b85f-d14306b9ec1c" providerId="AD" clId="Web-{CF902CBC-E0DF-495F-AED8-FDEB16311CAD}" dt="2022-01-13T05:12:01.941" v="35"/>
          <ac:picMkLst>
            <pc:docMk/>
            <pc:sldMk cId="3656371399" sldId="289"/>
            <ac:picMk id="13" creationId="{46D71885-2483-4224-9949-5777F9E11A06}"/>
          </ac:picMkLst>
        </pc:picChg>
        <pc:picChg chg="add mod">
          <ac:chgData name="김나래" userId="S::d011003@aivle.kt.co.kr::48b00ba0-fc23-4f03-b85f-d14306b9ec1c" providerId="AD" clId="Web-{CF902CBC-E0DF-495F-AED8-FDEB16311CAD}" dt="2022-01-13T05:10:40.127" v="27" actId="1076"/>
          <ac:picMkLst>
            <pc:docMk/>
            <pc:sldMk cId="3656371399" sldId="289"/>
            <ac:picMk id="16" creationId="{32B85516-6504-4FFB-B4C6-AB3174CC4FC7}"/>
          </ac:picMkLst>
        </pc:picChg>
        <pc:picChg chg="add mod">
          <ac:chgData name="김나래" userId="S::d011003@aivle.kt.co.kr::48b00ba0-fc23-4f03-b85f-d14306b9ec1c" providerId="AD" clId="Web-{CF902CBC-E0DF-495F-AED8-FDEB16311CAD}" dt="2022-01-13T05:12:10.957" v="36" actId="1076"/>
          <ac:picMkLst>
            <pc:docMk/>
            <pc:sldMk cId="3656371399" sldId="289"/>
            <ac:picMk id="17" creationId="{68D79F91-D22C-4E75-A0DD-C60325937A97}"/>
          </ac:picMkLst>
        </pc:picChg>
      </pc:sldChg>
      <pc:sldChg chg="addSp delSp modSp add replId">
        <pc:chgData name="김나래" userId="S::d011003@aivle.kt.co.kr::48b00ba0-fc23-4f03-b85f-d14306b9ec1c" providerId="AD" clId="Web-{CF902CBC-E0DF-495F-AED8-FDEB16311CAD}" dt="2022-01-13T05:24:44.005" v="279" actId="20577"/>
        <pc:sldMkLst>
          <pc:docMk/>
          <pc:sldMk cId="1658296796" sldId="293"/>
        </pc:sldMkLst>
        <pc:spChg chg="mod">
          <ac:chgData name="김나래" userId="S::d011003@aivle.kt.co.kr::48b00ba0-fc23-4f03-b85f-d14306b9ec1c" providerId="AD" clId="Web-{CF902CBC-E0DF-495F-AED8-FDEB16311CAD}" dt="2022-01-13T05:23:45.598" v="259" actId="20577"/>
          <ac:spMkLst>
            <pc:docMk/>
            <pc:sldMk cId="1658296796" sldId="293"/>
            <ac:spMk id="8" creationId="{081704ED-8C59-4EB6-A20C-BDA2D7B585D8}"/>
          </ac:spMkLst>
        </pc:spChg>
        <pc:spChg chg="mod">
          <ac:chgData name="김나래" userId="S::d011003@aivle.kt.co.kr::48b00ba0-fc23-4f03-b85f-d14306b9ec1c" providerId="AD" clId="Web-{CF902CBC-E0DF-495F-AED8-FDEB16311CAD}" dt="2022-01-13T05:22:12.517" v="208" actId="1076"/>
          <ac:spMkLst>
            <pc:docMk/>
            <pc:sldMk cId="1658296796" sldId="293"/>
            <ac:spMk id="10" creationId="{44310232-F0ED-4F48-9A32-C57C5BB133B1}"/>
          </ac:spMkLst>
        </pc:spChg>
        <pc:spChg chg="mod">
          <ac:chgData name="김나래" userId="S::d011003@aivle.kt.co.kr::48b00ba0-fc23-4f03-b85f-d14306b9ec1c" providerId="AD" clId="Web-{CF902CBC-E0DF-495F-AED8-FDEB16311CAD}" dt="2022-01-13T05:21:39.501" v="202" actId="20577"/>
          <ac:spMkLst>
            <pc:docMk/>
            <pc:sldMk cId="1658296796" sldId="293"/>
            <ac:spMk id="11" creationId="{46B11D2E-1394-4068-8B0E-6AA4C8BED6C1}"/>
          </ac:spMkLst>
        </pc:spChg>
        <pc:spChg chg="mod">
          <ac:chgData name="김나래" userId="S::d011003@aivle.kt.co.kr::48b00ba0-fc23-4f03-b85f-d14306b9ec1c" providerId="AD" clId="Web-{CF902CBC-E0DF-495F-AED8-FDEB16311CAD}" dt="2022-01-13T05:22:12.533" v="209" actId="1076"/>
          <ac:spMkLst>
            <pc:docMk/>
            <pc:sldMk cId="1658296796" sldId="293"/>
            <ac:spMk id="14" creationId="{C0BD618D-C2AD-4A58-9552-69CE1AC51E54}"/>
          </ac:spMkLst>
        </pc:spChg>
        <pc:spChg chg="mod">
          <ac:chgData name="김나래" userId="S::d011003@aivle.kt.co.kr::48b00ba0-fc23-4f03-b85f-d14306b9ec1c" providerId="AD" clId="Web-{CF902CBC-E0DF-495F-AED8-FDEB16311CAD}" dt="2022-01-13T05:24:44.005" v="279" actId="20577"/>
          <ac:spMkLst>
            <pc:docMk/>
            <pc:sldMk cId="1658296796" sldId="293"/>
            <ac:spMk id="15" creationId="{40D7611F-3D89-4583-AE7D-7723B61CDAFA}"/>
          </ac:spMkLst>
        </pc:spChg>
        <pc:picChg chg="add mod">
          <ac:chgData name="김나래" userId="S::d011003@aivle.kt.co.kr::48b00ba0-fc23-4f03-b85f-d14306b9ec1c" providerId="AD" clId="Web-{CF902CBC-E0DF-495F-AED8-FDEB16311CAD}" dt="2022-01-13T05:20:26.562" v="180" actId="1076"/>
          <ac:picMkLst>
            <pc:docMk/>
            <pc:sldMk cId="1658296796" sldId="293"/>
            <ac:picMk id="2" creationId="{0BF14956-BE38-4022-BEED-B5FD23AD2B62}"/>
          </ac:picMkLst>
        </pc:picChg>
        <pc:picChg chg="add mod">
          <ac:chgData name="김나래" userId="S::d011003@aivle.kt.co.kr::48b00ba0-fc23-4f03-b85f-d14306b9ec1c" providerId="AD" clId="Web-{CF902CBC-E0DF-495F-AED8-FDEB16311CAD}" dt="2022-01-13T05:20:19.609" v="177" actId="1076"/>
          <ac:picMkLst>
            <pc:docMk/>
            <pc:sldMk cId="1658296796" sldId="293"/>
            <ac:picMk id="3" creationId="{D781C82C-547A-4BB1-9738-D43B6B0F082C}"/>
          </ac:picMkLst>
        </pc:picChg>
        <pc:picChg chg="del">
          <ac:chgData name="김나래" userId="S::d011003@aivle.kt.co.kr::48b00ba0-fc23-4f03-b85f-d14306b9ec1c" providerId="AD" clId="Web-{CF902CBC-E0DF-495F-AED8-FDEB16311CAD}" dt="2022-01-13T05:19:08.982" v="163"/>
          <ac:picMkLst>
            <pc:docMk/>
            <pc:sldMk cId="1658296796" sldId="293"/>
            <ac:picMk id="12" creationId="{FF610AE4-FD48-4710-948C-6A27F4606B1A}"/>
          </ac:picMkLst>
        </pc:picChg>
        <pc:picChg chg="del">
          <ac:chgData name="김나래" userId="S::d011003@aivle.kt.co.kr::48b00ba0-fc23-4f03-b85f-d14306b9ec1c" providerId="AD" clId="Web-{CF902CBC-E0DF-495F-AED8-FDEB16311CAD}" dt="2022-01-13T05:19:09.763" v="164"/>
          <ac:picMkLst>
            <pc:docMk/>
            <pc:sldMk cId="1658296796" sldId="293"/>
            <ac:picMk id="13" creationId="{46D71885-2483-4224-9949-5777F9E11A06}"/>
          </ac:picMkLst>
        </pc:picChg>
        <pc:picChg chg="del">
          <ac:chgData name="김나래" userId="S::d011003@aivle.kt.co.kr::48b00ba0-fc23-4f03-b85f-d14306b9ec1c" providerId="AD" clId="Web-{CF902CBC-E0DF-495F-AED8-FDEB16311CAD}" dt="2022-01-13T05:19:07.873" v="161"/>
          <ac:picMkLst>
            <pc:docMk/>
            <pc:sldMk cId="1658296796" sldId="293"/>
            <ac:picMk id="16" creationId="{32B85516-6504-4FFB-B4C6-AB3174CC4FC7}"/>
          </ac:picMkLst>
        </pc:picChg>
        <pc:picChg chg="del">
          <ac:chgData name="김나래" userId="S::d011003@aivle.kt.co.kr::48b00ba0-fc23-4f03-b85f-d14306b9ec1c" providerId="AD" clId="Web-{CF902CBC-E0DF-495F-AED8-FDEB16311CAD}" dt="2022-01-13T05:19:08.560" v="162"/>
          <ac:picMkLst>
            <pc:docMk/>
            <pc:sldMk cId="1658296796" sldId="293"/>
            <ac:picMk id="17" creationId="{68D79F91-D22C-4E75-A0DD-C60325937A97}"/>
          </ac:picMkLst>
        </pc:picChg>
      </pc:sldChg>
    </pc:docChg>
  </pc:docChgLst>
  <pc:docChgLst>
    <pc:chgData name="김진휘" userId="S::d011012@aivle.kt.co.kr::e8f13a9b-e279-46d9-9a2c-11507701ddbd" providerId="AD" clId="Web-{B79281FE-955D-4664-9A73-5CA444440625}"/>
    <pc:docChg chg="addSld delSld modSld">
      <pc:chgData name="김진휘" userId="S::d011012@aivle.kt.co.kr::e8f13a9b-e279-46d9-9a2c-11507701ddbd" providerId="AD" clId="Web-{B79281FE-955D-4664-9A73-5CA444440625}" dt="2022-01-13T04:52:04.139" v="881" actId="20577"/>
      <pc:docMkLst>
        <pc:docMk/>
      </pc:docMkLst>
      <pc:sldChg chg="del">
        <pc:chgData name="김진휘" userId="S::d011012@aivle.kt.co.kr::e8f13a9b-e279-46d9-9a2c-11507701ddbd" providerId="AD" clId="Web-{B79281FE-955D-4664-9A73-5CA444440625}" dt="2022-01-13T04:51:04.966" v="852"/>
        <pc:sldMkLst>
          <pc:docMk/>
          <pc:sldMk cId="3362593577" sldId="260"/>
        </pc:sldMkLst>
      </pc:sldChg>
      <pc:sldChg chg="delSp modSp">
        <pc:chgData name="김진휘" userId="S::d011012@aivle.kt.co.kr::e8f13a9b-e279-46d9-9a2c-11507701ddbd" providerId="AD" clId="Web-{B79281FE-955D-4664-9A73-5CA444440625}" dt="2022-01-13T04:51:45.358" v="877" actId="20577"/>
        <pc:sldMkLst>
          <pc:docMk/>
          <pc:sldMk cId="3650284843" sldId="262"/>
        </pc:sldMkLst>
        <pc:spChg chg="del">
          <ac:chgData name="김진휘" userId="S::d011012@aivle.kt.co.kr::e8f13a9b-e279-46d9-9a2c-11507701ddbd" providerId="AD" clId="Web-{B79281FE-955D-4664-9A73-5CA444440625}" dt="2022-01-13T04:51:03.122" v="851"/>
          <ac:spMkLst>
            <pc:docMk/>
            <pc:sldMk cId="3650284843" sldId="262"/>
            <ac:spMk id="4" creationId="{00000000-0000-0000-0000-000000000000}"/>
          </ac:spMkLst>
        </pc:spChg>
        <pc:spChg chg="del">
          <ac:chgData name="김진휘" userId="S::d011012@aivle.kt.co.kr::e8f13a9b-e279-46d9-9a2c-11507701ddbd" providerId="AD" clId="Web-{B79281FE-955D-4664-9A73-5CA444440625}" dt="2022-01-13T04:51:01.482" v="850"/>
          <ac:spMkLst>
            <pc:docMk/>
            <pc:sldMk cId="3650284843" sldId="262"/>
            <ac:spMk id="5" creationId="{00000000-0000-0000-0000-000000000000}"/>
          </ac:spMkLst>
        </pc:spChg>
        <pc:spChg chg="mod">
          <ac:chgData name="김진휘" userId="S::d011012@aivle.kt.co.kr::e8f13a9b-e279-46d9-9a2c-11507701ddbd" providerId="AD" clId="Web-{B79281FE-955D-4664-9A73-5CA444440625}" dt="2022-01-13T04:51:45.358" v="877" actId="20577"/>
          <ac:spMkLst>
            <pc:docMk/>
            <pc:sldMk cId="3650284843" sldId="262"/>
            <ac:spMk id="7" creationId="{00000000-0000-0000-0000-000000000000}"/>
          </ac:spMkLst>
        </pc:spChg>
        <pc:spChg chg="del">
          <ac:chgData name="김진휘" userId="S::d011012@aivle.kt.co.kr::e8f13a9b-e279-46d9-9a2c-11507701ddbd" providerId="AD" clId="Web-{B79281FE-955D-4664-9A73-5CA444440625}" dt="2022-01-13T04:50:59.357" v="849"/>
          <ac:spMkLst>
            <pc:docMk/>
            <pc:sldMk cId="3650284843" sldId="262"/>
            <ac:spMk id="9" creationId="{00000000-0000-0000-0000-000000000000}"/>
          </ac:spMkLst>
        </pc:spChg>
      </pc:sldChg>
      <pc:sldChg chg="addSp delSp modSp">
        <pc:chgData name="김진휘" userId="S::d011012@aivle.kt.co.kr::e8f13a9b-e279-46d9-9a2c-11507701ddbd" providerId="AD" clId="Web-{B79281FE-955D-4664-9A73-5CA444440625}" dt="2022-01-13T04:21:29.720" v="69" actId="20577"/>
        <pc:sldMkLst>
          <pc:docMk/>
          <pc:sldMk cId="4155978176" sldId="270"/>
        </pc:sldMkLst>
        <pc:spChg chg="add mod">
          <ac:chgData name="김진휘" userId="S::d011012@aivle.kt.co.kr::e8f13a9b-e279-46d9-9a2c-11507701ddbd" providerId="AD" clId="Web-{B79281FE-955D-4664-9A73-5CA444440625}" dt="2022-01-13T04:21:29.720" v="69" actId="20577"/>
          <ac:spMkLst>
            <pc:docMk/>
            <pc:sldMk cId="4155978176" sldId="270"/>
            <ac:spMk id="2" creationId="{7D0D0476-C313-438D-BB5A-3F98429DE7BF}"/>
          </ac:spMkLst>
        </pc:spChg>
        <pc:spChg chg="add del mod">
          <ac:chgData name="김진휘" userId="S::d011012@aivle.kt.co.kr::e8f13a9b-e279-46d9-9a2c-11507701ddbd" providerId="AD" clId="Web-{B79281FE-955D-4664-9A73-5CA444440625}" dt="2022-01-13T04:18:54.795" v="9"/>
          <ac:spMkLst>
            <pc:docMk/>
            <pc:sldMk cId="4155978176" sldId="270"/>
            <ac:spMk id="3" creationId="{99D31A59-E7CC-4363-B5C9-602B7FCC4B57}"/>
          </ac:spMkLst>
        </pc:spChg>
        <pc:spChg chg="mod">
          <ac:chgData name="김진휘" userId="S::d011012@aivle.kt.co.kr::e8f13a9b-e279-46d9-9a2c-11507701ddbd" providerId="AD" clId="Web-{B79281FE-955D-4664-9A73-5CA444440625}" dt="2022-01-13T04:19:07.107" v="13" actId="20577"/>
          <ac:spMkLst>
            <pc:docMk/>
            <pc:sldMk cId="4155978176" sldId="270"/>
            <ac:spMk id="11" creationId="{46B11D2E-1394-4068-8B0E-6AA4C8BED6C1}"/>
          </ac:spMkLst>
        </pc:spChg>
      </pc:sldChg>
      <pc:sldChg chg="addSp delSp modSp add del">
        <pc:chgData name="김진휘" userId="S::d011012@aivle.kt.co.kr::e8f13a9b-e279-46d9-9a2c-11507701ddbd" providerId="AD" clId="Web-{B79281FE-955D-4664-9A73-5CA444440625}" dt="2022-01-13T04:50:04.215" v="848" actId="1076"/>
        <pc:sldMkLst>
          <pc:docMk/>
          <pc:sldMk cId="4001938903" sldId="273"/>
        </pc:sldMkLst>
        <pc:spChg chg="add mod">
          <ac:chgData name="김진휘" userId="S::d011012@aivle.kt.co.kr::e8f13a9b-e279-46d9-9a2c-11507701ddbd" providerId="AD" clId="Web-{B79281FE-955D-4664-9A73-5CA444440625}" dt="2022-01-13T04:33:59.098" v="325"/>
          <ac:spMkLst>
            <pc:docMk/>
            <pc:sldMk cId="4001938903" sldId="273"/>
            <ac:spMk id="5" creationId="{7FEAD906-8300-4C42-8825-7E44AE074019}"/>
          </ac:spMkLst>
        </pc:spChg>
        <pc:spChg chg="mod">
          <ac:chgData name="김진휘" userId="S::d011012@aivle.kt.co.kr::e8f13a9b-e279-46d9-9a2c-11507701ddbd" providerId="AD" clId="Web-{B79281FE-955D-4664-9A73-5CA444440625}" dt="2022-01-13T04:35:12.974" v="340"/>
          <ac:spMkLst>
            <pc:docMk/>
            <pc:sldMk cId="4001938903" sldId="273"/>
            <ac:spMk id="7" creationId="{FDE48CFE-7146-4030-9458-A66324355152}"/>
          </ac:spMkLst>
        </pc:spChg>
        <pc:spChg chg="add mod">
          <ac:chgData name="김진휘" userId="S::d011012@aivle.kt.co.kr::e8f13a9b-e279-46d9-9a2c-11507701ddbd" providerId="AD" clId="Web-{B79281FE-955D-4664-9A73-5CA444440625}" dt="2022-01-13T04:45:34.208" v="626" actId="20577"/>
          <ac:spMkLst>
            <pc:docMk/>
            <pc:sldMk cId="4001938903" sldId="273"/>
            <ac:spMk id="8" creationId="{A07C684F-3B11-4128-9CB2-72EE54CD9E3E}"/>
          </ac:spMkLst>
        </pc:spChg>
        <pc:spChg chg="add mod">
          <ac:chgData name="김진휘" userId="S::d011012@aivle.kt.co.kr::e8f13a9b-e279-46d9-9a2c-11507701ddbd" providerId="AD" clId="Web-{B79281FE-955D-4664-9A73-5CA444440625}" dt="2022-01-13T04:36:39.086" v="357" actId="1076"/>
          <ac:spMkLst>
            <pc:docMk/>
            <pc:sldMk cId="4001938903" sldId="273"/>
            <ac:spMk id="10" creationId="{622E6619-2D34-4E03-B801-99BE957C709C}"/>
          </ac:spMkLst>
        </pc:spChg>
        <pc:spChg chg="mod">
          <ac:chgData name="김진휘" userId="S::d011012@aivle.kt.co.kr::e8f13a9b-e279-46d9-9a2c-11507701ddbd" providerId="AD" clId="Web-{B79281FE-955D-4664-9A73-5CA444440625}" dt="2022-01-13T04:28:44.074" v="281" actId="20577"/>
          <ac:spMkLst>
            <pc:docMk/>
            <pc:sldMk cId="4001938903" sldId="273"/>
            <ac:spMk id="11" creationId="{46B11D2E-1394-4068-8B0E-6AA4C8BED6C1}"/>
          </ac:spMkLst>
        </pc:spChg>
        <pc:spChg chg="add mod">
          <ac:chgData name="김진휘" userId="S::d011012@aivle.kt.co.kr::e8f13a9b-e279-46d9-9a2c-11507701ddbd" providerId="AD" clId="Web-{B79281FE-955D-4664-9A73-5CA444440625}" dt="2022-01-13T04:45:45.740" v="627" actId="1076"/>
          <ac:spMkLst>
            <pc:docMk/>
            <pc:sldMk cId="4001938903" sldId="273"/>
            <ac:spMk id="12" creationId="{4394E531-5592-49D3-8E21-44154FDFD798}"/>
          </ac:spMkLst>
        </pc:spChg>
        <pc:spChg chg="add mod">
          <ac:chgData name="김진휘" userId="S::d011012@aivle.kt.co.kr::e8f13a9b-e279-46d9-9a2c-11507701ddbd" providerId="AD" clId="Web-{B79281FE-955D-4664-9A73-5CA444440625}" dt="2022-01-13T04:48:22.384" v="826" actId="20577"/>
          <ac:spMkLst>
            <pc:docMk/>
            <pc:sldMk cId="4001938903" sldId="273"/>
            <ac:spMk id="13" creationId="{FFAC1B51-E01E-49D2-A677-6BC7D70CA8BD}"/>
          </ac:spMkLst>
        </pc:spChg>
        <pc:spChg chg="add mod">
          <ac:chgData name="김진휘" userId="S::d011012@aivle.kt.co.kr::e8f13a9b-e279-46d9-9a2c-11507701ddbd" providerId="AD" clId="Web-{B79281FE-955D-4664-9A73-5CA444440625}" dt="2022-01-13T04:49:39.152" v="844" actId="1076"/>
          <ac:spMkLst>
            <pc:docMk/>
            <pc:sldMk cId="4001938903" sldId="273"/>
            <ac:spMk id="14" creationId="{814BF9E1-E87B-450D-B0BF-345AC02E2B66}"/>
          </ac:spMkLst>
        </pc:spChg>
        <pc:spChg chg="add mod">
          <ac:chgData name="김진휘" userId="S::d011012@aivle.kt.co.kr::e8f13a9b-e279-46d9-9a2c-11507701ddbd" providerId="AD" clId="Web-{B79281FE-955D-4664-9A73-5CA444440625}" dt="2022-01-13T04:50:04.215" v="848" actId="1076"/>
          <ac:spMkLst>
            <pc:docMk/>
            <pc:sldMk cId="4001938903" sldId="273"/>
            <ac:spMk id="15" creationId="{393CC344-29A9-41EA-A510-62714BE928A9}"/>
          </ac:spMkLst>
        </pc:spChg>
        <pc:picChg chg="add mod">
          <ac:chgData name="김진휘" userId="S::d011012@aivle.kt.co.kr::e8f13a9b-e279-46d9-9a2c-11507701ddbd" providerId="AD" clId="Web-{B79281FE-955D-4664-9A73-5CA444440625}" dt="2022-01-13T04:49:04.307" v="836" actId="1076"/>
          <ac:picMkLst>
            <pc:docMk/>
            <pc:sldMk cId="4001938903" sldId="273"/>
            <ac:picMk id="2" creationId="{8909B3AC-8586-48E1-AC60-316851FD653C}"/>
          </ac:picMkLst>
        </pc:picChg>
        <pc:picChg chg="add mod">
          <ac:chgData name="김진휘" userId="S::d011012@aivle.kt.co.kr::e8f13a9b-e279-46d9-9a2c-11507701ddbd" providerId="AD" clId="Web-{B79281FE-955D-4664-9A73-5CA444440625}" dt="2022-01-13T04:32:45.768" v="313" actId="1076"/>
          <ac:picMkLst>
            <pc:docMk/>
            <pc:sldMk cId="4001938903" sldId="273"/>
            <ac:picMk id="3" creationId="{F55EC205-71A4-40B9-ABDA-DEC698F01179}"/>
          </ac:picMkLst>
        </pc:picChg>
        <pc:picChg chg="add mod">
          <ac:chgData name="김진휘" userId="S::d011012@aivle.kt.co.kr::e8f13a9b-e279-46d9-9a2c-11507701ddbd" providerId="AD" clId="Web-{B79281FE-955D-4664-9A73-5CA444440625}" dt="2022-01-13T04:32:52.283" v="314" actId="1076"/>
          <ac:picMkLst>
            <pc:docMk/>
            <pc:sldMk cId="4001938903" sldId="273"/>
            <ac:picMk id="4" creationId="{AF89AACF-0893-43A4-BB71-054BAAE59786}"/>
          </ac:picMkLst>
        </pc:picChg>
        <pc:picChg chg="add del mod">
          <ac:chgData name="김진휘" userId="S::d011012@aivle.kt.co.kr::e8f13a9b-e279-46d9-9a2c-11507701ddbd" providerId="AD" clId="Web-{B79281FE-955D-4664-9A73-5CA444440625}" dt="2022-01-13T04:34:45.146" v="331"/>
          <ac:picMkLst>
            <pc:docMk/>
            <pc:sldMk cId="4001938903" sldId="273"/>
            <ac:picMk id="9" creationId="{99EB706F-8D54-40A1-B660-20C5CD0FC5F4}"/>
          </ac:picMkLst>
        </pc:picChg>
      </pc:sldChg>
      <pc:sldChg chg="add del">
        <pc:chgData name="김진휘" userId="S::d011012@aivle.kt.co.kr::e8f13a9b-e279-46d9-9a2c-11507701ddbd" providerId="AD" clId="Web-{B79281FE-955D-4664-9A73-5CA444440625}" dt="2022-01-13T04:28:11.902" v="248"/>
        <pc:sldMkLst>
          <pc:docMk/>
          <pc:sldMk cId="2953095442" sldId="274"/>
        </pc:sldMkLst>
      </pc:sldChg>
      <pc:sldChg chg="modSp del">
        <pc:chgData name="김진휘" userId="S::d011012@aivle.kt.co.kr::e8f13a9b-e279-46d9-9a2c-11507701ddbd" providerId="AD" clId="Web-{B79281FE-955D-4664-9A73-5CA444440625}" dt="2022-01-13T04:27:53.964" v="243"/>
        <pc:sldMkLst>
          <pc:docMk/>
          <pc:sldMk cId="2351013125" sldId="276"/>
        </pc:sldMkLst>
        <pc:spChg chg="mod">
          <ac:chgData name="김진휘" userId="S::d011012@aivle.kt.co.kr::e8f13a9b-e279-46d9-9a2c-11507701ddbd" providerId="AD" clId="Web-{B79281FE-955D-4664-9A73-5CA444440625}" dt="2022-01-13T04:27:44.542" v="242" actId="20577"/>
          <ac:spMkLst>
            <pc:docMk/>
            <pc:sldMk cId="2351013125" sldId="276"/>
            <ac:spMk id="11" creationId="{46B11D2E-1394-4068-8B0E-6AA4C8BED6C1}"/>
          </ac:spMkLst>
        </pc:spChg>
      </pc:sldChg>
      <pc:sldChg chg="addSp delSp modSp add replId">
        <pc:chgData name="김진휘" userId="S::d011012@aivle.kt.co.kr::e8f13a9b-e279-46d9-9a2c-11507701ddbd" providerId="AD" clId="Web-{B79281FE-955D-4664-9A73-5CA444440625}" dt="2022-01-13T04:27:11.056" v="241" actId="20577"/>
        <pc:sldMkLst>
          <pc:docMk/>
          <pc:sldMk cId="1696726911" sldId="277"/>
        </pc:sldMkLst>
        <pc:spChg chg="add mod">
          <ac:chgData name="김진휘" userId="S::d011012@aivle.kt.co.kr::e8f13a9b-e279-46d9-9a2c-11507701ddbd" providerId="AD" clId="Web-{B79281FE-955D-4664-9A73-5CA444440625}" dt="2022-01-13T04:27:11.056" v="241" actId="20577"/>
          <ac:spMkLst>
            <pc:docMk/>
            <pc:sldMk cId="1696726911" sldId="277"/>
            <ac:spMk id="3" creationId="{001C7DA9-36B3-43E8-A4A7-B6F75A584B94}"/>
          </ac:spMkLst>
        </pc:spChg>
        <pc:spChg chg="mod">
          <ac:chgData name="김진휘" userId="S::d011012@aivle.kt.co.kr::e8f13a9b-e279-46d9-9a2c-11507701ddbd" providerId="AD" clId="Web-{B79281FE-955D-4664-9A73-5CA444440625}" dt="2022-01-13T04:21:59.533" v="73" actId="20577"/>
          <ac:spMkLst>
            <pc:docMk/>
            <pc:sldMk cId="1696726911" sldId="277"/>
            <ac:spMk id="7" creationId="{FDE48CFE-7146-4030-9458-A66324355152}"/>
          </ac:spMkLst>
        </pc:spChg>
        <pc:spChg chg="mod">
          <ac:chgData name="김진휘" userId="S::d011012@aivle.kt.co.kr::e8f13a9b-e279-46d9-9a2c-11507701ddbd" providerId="AD" clId="Web-{B79281FE-955D-4664-9A73-5CA444440625}" dt="2022-01-13T04:20:58.672" v="61" actId="20577"/>
          <ac:spMkLst>
            <pc:docMk/>
            <pc:sldMk cId="1696726911" sldId="277"/>
            <ac:spMk id="11" creationId="{46B11D2E-1394-4068-8B0E-6AA4C8BED6C1}"/>
          </ac:spMkLst>
        </pc:spChg>
        <pc:picChg chg="add del mod">
          <ac:chgData name="김진휘" userId="S::d011012@aivle.kt.co.kr::e8f13a9b-e279-46d9-9a2c-11507701ddbd" providerId="AD" clId="Web-{B79281FE-955D-4664-9A73-5CA444440625}" dt="2022-01-13T04:22:15.331" v="75"/>
          <ac:picMkLst>
            <pc:docMk/>
            <pc:sldMk cId="1696726911" sldId="277"/>
            <ac:picMk id="2" creationId="{553A2C0C-2F52-4A79-8D7B-A2AE75AB0719}"/>
          </ac:picMkLst>
        </pc:picChg>
      </pc:sldChg>
      <pc:sldChg chg="delSp modSp add replId">
        <pc:chgData name="김진휘" userId="S::d011012@aivle.kt.co.kr::e8f13a9b-e279-46d9-9a2c-11507701ddbd" providerId="AD" clId="Web-{B79281FE-955D-4664-9A73-5CA444440625}" dt="2022-01-13T04:52:04.139" v="881" actId="20577"/>
        <pc:sldMkLst>
          <pc:docMk/>
          <pc:sldMk cId="918518959" sldId="282"/>
        </pc:sldMkLst>
        <pc:spChg chg="mod">
          <ac:chgData name="김진휘" userId="S::d011012@aivle.kt.co.kr::e8f13a9b-e279-46d9-9a2c-11507701ddbd" providerId="AD" clId="Web-{B79281FE-955D-4664-9A73-5CA444440625}" dt="2022-01-13T04:52:02.030" v="879" actId="20577"/>
          <ac:spMkLst>
            <pc:docMk/>
            <pc:sldMk cId="918518959" sldId="282"/>
            <ac:spMk id="8" creationId="{A07C684F-3B11-4128-9CB2-72EE54CD9E3E}"/>
          </ac:spMkLst>
        </pc:spChg>
        <pc:spChg chg="mod">
          <ac:chgData name="김진휘" userId="S::d011012@aivle.kt.co.kr::e8f13a9b-e279-46d9-9a2c-11507701ddbd" providerId="AD" clId="Web-{B79281FE-955D-4664-9A73-5CA444440625}" dt="2022-01-13T04:48:34.697" v="832" actId="20577"/>
          <ac:spMkLst>
            <pc:docMk/>
            <pc:sldMk cId="918518959" sldId="282"/>
            <ac:spMk id="11" creationId="{46B11D2E-1394-4068-8B0E-6AA4C8BED6C1}"/>
          </ac:spMkLst>
        </pc:spChg>
        <pc:spChg chg="mod">
          <ac:chgData name="김진휘" userId="S::d011012@aivle.kt.co.kr::e8f13a9b-e279-46d9-9a2c-11507701ddbd" providerId="AD" clId="Web-{B79281FE-955D-4664-9A73-5CA444440625}" dt="2022-01-13T04:52:04.139" v="881" actId="20577"/>
          <ac:spMkLst>
            <pc:docMk/>
            <pc:sldMk cId="918518959" sldId="282"/>
            <ac:spMk id="13" creationId="{FFAC1B51-E01E-49D2-A677-6BC7D70CA8BD}"/>
          </ac:spMkLst>
        </pc:spChg>
        <pc:picChg chg="del">
          <ac:chgData name="김진휘" userId="S::d011012@aivle.kt.co.kr::e8f13a9b-e279-46d9-9a2c-11507701ddbd" providerId="AD" clId="Web-{B79281FE-955D-4664-9A73-5CA444440625}" dt="2022-01-13T04:48:39.009" v="833"/>
          <ac:picMkLst>
            <pc:docMk/>
            <pc:sldMk cId="918518959" sldId="282"/>
            <ac:picMk id="2" creationId="{8909B3AC-8586-48E1-AC60-316851FD653C}"/>
          </ac:picMkLst>
        </pc:picChg>
        <pc:picChg chg="del">
          <ac:chgData name="김진휘" userId="S::d011012@aivle.kt.co.kr::e8f13a9b-e279-46d9-9a2c-11507701ddbd" providerId="AD" clId="Web-{B79281FE-955D-4664-9A73-5CA444440625}" dt="2022-01-13T04:48:39.509" v="834"/>
          <ac:picMkLst>
            <pc:docMk/>
            <pc:sldMk cId="918518959" sldId="282"/>
            <ac:picMk id="3" creationId="{F55EC205-71A4-40B9-ABDA-DEC698F01179}"/>
          </ac:picMkLst>
        </pc:picChg>
        <pc:picChg chg="del">
          <ac:chgData name="김진휘" userId="S::d011012@aivle.kt.co.kr::e8f13a9b-e279-46d9-9a2c-11507701ddbd" providerId="AD" clId="Web-{B79281FE-955D-4664-9A73-5CA444440625}" dt="2022-01-13T04:48:40.244" v="835"/>
          <ac:picMkLst>
            <pc:docMk/>
            <pc:sldMk cId="918518959" sldId="282"/>
            <ac:picMk id="4" creationId="{AF89AACF-0893-43A4-BB71-054BAAE59786}"/>
          </ac:picMkLst>
        </pc:picChg>
      </pc:sldChg>
      <pc:sldChg chg="add del replId">
        <pc:chgData name="김진휘" userId="S::d011012@aivle.kt.co.kr::e8f13a9b-e279-46d9-9a2c-11507701ddbd" providerId="AD" clId="Web-{B79281FE-955D-4664-9A73-5CA444440625}" dt="2022-01-13T04:49:55.511" v="846"/>
        <pc:sldMkLst>
          <pc:docMk/>
          <pc:sldMk cId="3025249346" sldId="288"/>
        </pc:sldMkLst>
      </pc:sldChg>
    </pc:docChg>
  </pc:docChgLst>
  <pc:docChgLst>
    <pc:chgData name="김나래" userId="S::d011003@aivle.kt.co.kr::48b00ba0-fc23-4f03-b85f-d14306b9ec1c" providerId="AD" clId="Web-{A680AB73-14C7-404E-85D1-D41EC14B10E2}"/>
    <pc:docChg chg="addSld delSld modSld sldOrd">
      <pc:chgData name="김나래" userId="S::d011003@aivle.kt.co.kr::48b00ba0-fc23-4f03-b85f-d14306b9ec1c" providerId="AD" clId="Web-{A680AB73-14C7-404E-85D1-D41EC14B10E2}" dt="2022-01-13T04:54:13.430" v="554"/>
      <pc:docMkLst>
        <pc:docMk/>
      </pc:docMkLst>
      <pc:sldChg chg="del">
        <pc:chgData name="김나래" userId="S::d011003@aivle.kt.co.kr::48b00ba0-fc23-4f03-b85f-d14306b9ec1c" providerId="AD" clId="Web-{A680AB73-14C7-404E-85D1-D41EC14B10E2}" dt="2022-01-13T04:22:02.185" v="53"/>
        <pc:sldMkLst>
          <pc:docMk/>
          <pc:sldMk cId="3358686672" sldId="271"/>
        </pc:sldMkLst>
      </pc:sldChg>
      <pc:sldChg chg="addSp modSp">
        <pc:chgData name="김나래" userId="S::d011003@aivle.kt.co.kr::48b00ba0-fc23-4f03-b85f-d14306b9ec1c" providerId="AD" clId="Web-{A680AB73-14C7-404E-85D1-D41EC14B10E2}" dt="2022-01-13T04:48:13.701" v="456" actId="20577"/>
        <pc:sldMkLst>
          <pc:docMk/>
          <pc:sldMk cId="1658777310" sldId="272"/>
        </pc:sldMkLst>
        <pc:spChg chg="add mod">
          <ac:chgData name="김나래" userId="S::d011003@aivle.kt.co.kr::48b00ba0-fc23-4f03-b85f-d14306b9ec1c" providerId="AD" clId="Web-{A680AB73-14C7-404E-85D1-D41EC14B10E2}" dt="2022-01-13T04:26:36.818" v="100" actId="1076"/>
          <ac:spMkLst>
            <pc:docMk/>
            <pc:sldMk cId="1658777310" sldId="272"/>
            <ac:spMk id="5" creationId="{8F5DEBE4-64AB-4D69-837A-F0AD68C3C951}"/>
          </ac:spMkLst>
        </pc:spChg>
        <pc:spChg chg="mod">
          <ac:chgData name="김나래" userId="S::d011003@aivle.kt.co.kr::48b00ba0-fc23-4f03-b85f-d14306b9ec1c" providerId="AD" clId="Web-{A680AB73-14C7-404E-85D1-D41EC14B10E2}" dt="2022-01-13T04:48:13.701" v="456" actId="20577"/>
          <ac:spMkLst>
            <pc:docMk/>
            <pc:sldMk cId="1658777310" sldId="272"/>
            <ac:spMk id="7" creationId="{FDE48CFE-7146-4030-9458-A66324355152}"/>
          </ac:spMkLst>
        </pc:spChg>
        <pc:spChg chg="add mod">
          <ac:chgData name="김나래" userId="S::d011003@aivle.kt.co.kr::48b00ba0-fc23-4f03-b85f-d14306b9ec1c" providerId="AD" clId="Web-{A680AB73-14C7-404E-85D1-D41EC14B10E2}" dt="2022-01-13T04:43:49.271" v="402" actId="20577"/>
          <ac:spMkLst>
            <pc:docMk/>
            <pc:sldMk cId="1658777310" sldId="272"/>
            <ac:spMk id="8" creationId="{081704ED-8C59-4EB6-A20C-BDA2D7B585D8}"/>
          </ac:spMkLst>
        </pc:spChg>
        <pc:spChg chg="mod">
          <ac:chgData name="김나래" userId="S::d011003@aivle.kt.co.kr::48b00ba0-fc23-4f03-b85f-d14306b9ec1c" providerId="AD" clId="Web-{A680AB73-14C7-404E-85D1-D41EC14B10E2}" dt="2022-01-13T04:30:17.871" v="142" actId="1076"/>
          <ac:spMkLst>
            <pc:docMk/>
            <pc:sldMk cId="1658777310" sldId="272"/>
            <ac:spMk id="11" creationId="{46B11D2E-1394-4068-8B0E-6AA4C8BED6C1}"/>
          </ac:spMkLst>
        </pc:spChg>
        <pc:grpChg chg="add mod">
          <ac:chgData name="김나래" userId="S::d011003@aivle.kt.co.kr::48b00ba0-fc23-4f03-b85f-d14306b9ec1c" providerId="AD" clId="Web-{A680AB73-14C7-404E-85D1-D41EC14B10E2}" dt="2022-01-13T04:30:46.013" v="150" actId="1076"/>
          <ac:grpSpMkLst>
            <pc:docMk/>
            <pc:sldMk cId="1658777310" sldId="272"/>
            <ac:grpSpMk id="9" creationId="{CA3614AE-8283-4B0D-AB6F-DF907A1983F8}"/>
          </ac:grpSpMkLst>
        </pc:grpChg>
        <pc:picChg chg="add mod">
          <ac:chgData name="김나래" userId="S::d011003@aivle.kt.co.kr::48b00ba0-fc23-4f03-b85f-d14306b9ec1c" providerId="AD" clId="Web-{A680AB73-14C7-404E-85D1-D41EC14B10E2}" dt="2022-01-13T04:30:45.982" v="148" actId="1076"/>
          <ac:picMkLst>
            <pc:docMk/>
            <pc:sldMk cId="1658777310" sldId="272"/>
            <ac:picMk id="2" creationId="{8FED2D79-DE99-47F8-95A9-46BF11283340}"/>
          </ac:picMkLst>
        </pc:picChg>
        <pc:picChg chg="add mod">
          <ac:chgData name="김나래" userId="S::d011003@aivle.kt.co.kr::48b00ba0-fc23-4f03-b85f-d14306b9ec1c" providerId="AD" clId="Web-{A680AB73-14C7-404E-85D1-D41EC14B10E2}" dt="2022-01-13T04:30:56.763" v="152" actId="1076"/>
          <ac:picMkLst>
            <pc:docMk/>
            <pc:sldMk cId="1658777310" sldId="272"/>
            <ac:picMk id="3" creationId="{793CE45F-3920-47AB-B089-0B4B645BAB49}"/>
          </ac:picMkLst>
        </pc:picChg>
        <pc:picChg chg="add mod">
          <ac:chgData name="김나래" userId="S::d011003@aivle.kt.co.kr::48b00ba0-fc23-4f03-b85f-d14306b9ec1c" providerId="AD" clId="Web-{A680AB73-14C7-404E-85D1-D41EC14B10E2}" dt="2022-01-13T04:26:36.818" v="99" actId="1076"/>
          <ac:picMkLst>
            <pc:docMk/>
            <pc:sldMk cId="1658777310" sldId="272"/>
            <ac:picMk id="4" creationId="{B3B6A8D0-D29E-4AFE-A448-990C170745D6}"/>
          </ac:picMkLst>
        </pc:picChg>
      </pc:sldChg>
      <pc:sldChg chg="modSp add replId">
        <pc:chgData name="김나래" userId="S::d011003@aivle.kt.co.kr::48b00ba0-fc23-4f03-b85f-d14306b9ec1c" providerId="AD" clId="Web-{A680AB73-14C7-404E-85D1-D41EC14B10E2}" dt="2022-01-13T04:21:39.262" v="51" actId="20577"/>
        <pc:sldMkLst>
          <pc:docMk/>
          <pc:sldMk cId="2351013125" sldId="276"/>
        </pc:sldMkLst>
        <pc:spChg chg="mod">
          <ac:chgData name="김나래" userId="S::d011003@aivle.kt.co.kr::48b00ba0-fc23-4f03-b85f-d14306b9ec1c" providerId="AD" clId="Web-{A680AB73-14C7-404E-85D1-D41EC14B10E2}" dt="2022-01-13T04:21:39.262" v="51" actId="20577"/>
          <ac:spMkLst>
            <pc:docMk/>
            <pc:sldMk cId="2351013125" sldId="276"/>
            <ac:spMk id="11" creationId="{46B11D2E-1394-4068-8B0E-6AA4C8BED6C1}"/>
          </ac:spMkLst>
        </pc:spChg>
      </pc:sldChg>
      <pc:sldChg chg="add replId">
        <pc:chgData name="김나래" userId="S::d011003@aivle.kt.co.kr::48b00ba0-fc23-4f03-b85f-d14306b9ec1c" providerId="AD" clId="Web-{A680AB73-14C7-404E-85D1-D41EC14B10E2}" dt="2022-01-13T04:21:52.559" v="52"/>
        <pc:sldMkLst>
          <pc:docMk/>
          <pc:sldMk cId="429793293" sldId="278"/>
        </pc:sldMkLst>
      </pc:sldChg>
      <pc:sldChg chg="add del replId">
        <pc:chgData name="김나래" userId="S::d011003@aivle.kt.co.kr::48b00ba0-fc23-4f03-b85f-d14306b9ec1c" providerId="AD" clId="Web-{A680AB73-14C7-404E-85D1-D41EC14B10E2}" dt="2022-01-13T04:30:21.481" v="143"/>
        <pc:sldMkLst>
          <pc:docMk/>
          <pc:sldMk cId="4200284738" sldId="279"/>
        </pc:sldMkLst>
      </pc:sldChg>
      <pc:sldChg chg="addSp delSp modSp add replId">
        <pc:chgData name="김나래" userId="S::d011003@aivle.kt.co.kr::48b00ba0-fc23-4f03-b85f-d14306b9ec1c" providerId="AD" clId="Web-{A680AB73-14C7-404E-85D1-D41EC14B10E2}" dt="2022-01-13T04:48:22.904" v="461" actId="20577"/>
        <pc:sldMkLst>
          <pc:docMk/>
          <pc:sldMk cId="4068294541" sldId="280"/>
        </pc:sldMkLst>
        <pc:spChg chg="mod ord topLvl">
          <ac:chgData name="김나래" userId="S::d011003@aivle.kt.co.kr::48b00ba0-fc23-4f03-b85f-d14306b9ec1c" providerId="AD" clId="Web-{A680AB73-14C7-404E-85D1-D41EC14B10E2}" dt="2022-01-13T04:41:17.063" v="329" actId="1076"/>
          <ac:spMkLst>
            <pc:docMk/>
            <pc:sldMk cId="4068294541" sldId="280"/>
            <ac:spMk id="5" creationId="{8F5DEBE4-64AB-4D69-837A-F0AD68C3C951}"/>
          </ac:spMkLst>
        </pc:spChg>
        <pc:spChg chg="mod">
          <ac:chgData name="김나래" userId="S::d011003@aivle.kt.co.kr::48b00ba0-fc23-4f03-b85f-d14306b9ec1c" providerId="AD" clId="Web-{A680AB73-14C7-404E-85D1-D41EC14B10E2}" dt="2022-01-13T04:48:22.904" v="461" actId="20577"/>
          <ac:spMkLst>
            <pc:docMk/>
            <pc:sldMk cId="4068294541" sldId="280"/>
            <ac:spMk id="7" creationId="{FDE48CFE-7146-4030-9458-A66324355152}"/>
          </ac:spMkLst>
        </pc:spChg>
        <pc:spChg chg="mod">
          <ac:chgData name="김나래" userId="S::d011003@aivle.kt.co.kr::48b00ba0-fc23-4f03-b85f-d14306b9ec1c" providerId="AD" clId="Web-{A680AB73-14C7-404E-85D1-D41EC14B10E2}" dt="2022-01-13T04:46:14.291" v="451" actId="20577"/>
          <ac:spMkLst>
            <pc:docMk/>
            <pc:sldMk cId="4068294541" sldId="280"/>
            <ac:spMk id="8" creationId="{081704ED-8C59-4EB6-A20C-BDA2D7B585D8}"/>
          </ac:spMkLst>
        </pc:spChg>
        <pc:spChg chg="mod">
          <ac:chgData name="김나래" userId="S::d011003@aivle.kt.co.kr::48b00ba0-fc23-4f03-b85f-d14306b9ec1c" providerId="AD" clId="Web-{A680AB73-14C7-404E-85D1-D41EC14B10E2}" dt="2022-01-13T04:38:47.606" v="301" actId="20577"/>
          <ac:spMkLst>
            <pc:docMk/>
            <pc:sldMk cId="4068294541" sldId="280"/>
            <ac:spMk id="11" creationId="{46B11D2E-1394-4068-8B0E-6AA4C8BED6C1}"/>
          </ac:spMkLst>
        </pc:spChg>
        <pc:grpChg chg="del">
          <ac:chgData name="김나래" userId="S::d011003@aivle.kt.co.kr::48b00ba0-fc23-4f03-b85f-d14306b9ec1c" providerId="AD" clId="Web-{A680AB73-14C7-404E-85D1-D41EC14B10E2}" dt="2022-01-13T04:40:12.827" v="318"/>
          <ac:grpSpMkLst>
            <pc:docMk/>
            <pc:sldMk cId="4068294541" sldId="280"/>
            <ac:grpSpMk id="9" creationId="{CA3614AE-8283-4B0D-AB6F-DF907A1983F8}"/>
          </ac:grpSpMkLst>
        </pc:grpChg>
        <pc:grpChg chg="add">
          <ac:chgData name="김나래" userId="S::d011003@aivle.kt.co.kr::48b00ba0-fc23-4f03-b85f-d14306b9ec1c" providerId="AD" clId="Web-{A680AB73-14C7-404E-85D1-D41EC14B10E2}" dt="2022-01-13T04:41:26.610" v="330"/>
          <ac:grpSpMkLst>
            <pc:docMk/>
            <pc:sldMk cId="4068294541" sldId="280"/>
            <ac:grpSpMk id="14" creationId="{F1A68FB0-395E-4EC9-8946-F417C6EA638B}"/>
          </ac:grpSpMkLst>
        </pc:grpChg>
        <pc:picChg chg="add del">
          <ac:chgData name="김나래" userId="S::d011003@aivle.kt.co.kr::48b00ba0-fc23-4f03-b85f-d14306b9ec1c" providerId="AD" clId="Web-{A680AB73-14C7-404E-85D1-D41EC14B10E2}" dt="2022-01-13T04:39:50.201" v="313"/>
          <ac:picMkLst>
            <pc:docMk/>
            <pc:sldMk cId="4068294541" sldId="280"/>
            <ac:picMk id="2" creationId="{8FED2D79-DE99-47F8-95A9-46BF11283340}"/>
          </ac:picMkLst>
        </pc:picChg>
        <pc:picChg chg="add del">
          <ac:chgData name="김나래" userId="S::d011003@aivle.kt.co.kr::48b00ba0-fc23-4f03-b85f-d14306b9ec1c" providerId="AD" clId="Web-{A680AB73-14C7-404E-85D1-D41EC14B10E2}" dt="2022-01-13T04:39:56.108" v="315"/>
          <ac:picMkLst>
            <pc:docMk/>
            <pc:sldMk cId="4068294541" sldId="280"/>
            <ac:picMk id="3" creationId="{793CE45F-3920-47AB-B089-0B4B645BAB49}"/>
          </ac:picMkLst>
        </pc:picChg>
        <pc:picChg chg="del mod topLvl">
          <ac:chgData name="김나래" userId="S::d011003@aivle.kt.co.kr::48b00ba0-fc23-4f03-b85f-d14306b9ec1c" providerId="AD" clId="Web-{A680AB73-14C7-404E-85D1-D41EC14B10E2}" dt="2022-01-13T04:40:19.108" v="320"/>
          <ac:picMkLst>
            <pc:docMk/>
            <pc:sldMk cId="4068294541" sldId="280"/>
            <ac:picMk id="4" creationId="{B3B6A8D0-D29E-4AFE-A448-990C170745D6}"/>
          </ac:picMkLst>
        </pc:picChg>
        <pc:picChg chg="add mod">
          <ac:chgData name="김나래" userId="S::d011003@aivle.kt.co.kr::48b00ba0-fc23-4f03-b85f-d14306b9ec1c" providerId="AD" clId="Web-{A680AB73-14C7-404E-85D1-D41EC14B10E2}" dt="2022-01-13T04:40:04.170" v="317" actId="14100"/>
          <ac:picMkLst>
            <pc:docMk/>
            <pc:sldMk cId="4068294541" sldId="280"/>
            <ac:picMk id="10" creationId="{6296783C-EEE4-48E1-93B5-62A7CC8885FF}"/>
          </ac:picMkLst>
        </pc:picChg>
        <pc:picChg chg="add mod">
          <ac:chgData name="김나래" userId="S::d011003@aivle.kt.co.kr::48b00ba0-fc23-4f03-b85f-d14306b9ec1c" providerId="AD" clId="Web-{A680AB73-14C7-404E-85D1-D41EC14B10E2}" dt="2022-01-13T04:39:53.108" v="314" actId="1076"/>
          <ac:picMkLst>
            <pc:docMk/>
            <pc:sldMk cId="4068294541" sldId="280"/>
            <ac:picMk id="12" creationId="{013CC4B6-EA76-4F40-8A1A-A258D35CA955}"/>
          </ac:picMkLst>
        </pc:picChg>
        <pc:picChg chg="add mod">
          <ac:chgData name="김나래" userId="S::d011003@aivle.kt.co.kr::48b00ba0-fc23-4f03-b85f-d14306b9ec1c" providerId="AD" clId="Web-{A680AB73-14C7-404E-85D1-D41EC14B10E2}" dt="2022-01-13T04:40:48.578" v="324" actId="1076"/>
          <ac:picMkLst>
            <pc:docMk/>
            <pc:sldMk cId="4068294541" sldId="280"/>
            <ac:picMk id="13" creationId="{769A751A-3DC7-4CBB-BFF1-C773DF3327E3}"/>
          </ac:picMkLst>
        </pc:picChg>
      </pc:sldChg>
      <pc:sldChg chg="delSp modSp add ord replId">
        <pc:chgData name="김나래" userId="S::d011003@aivle.kt.co.kr::48b00ba0-fc23-4f03-b85f-d14306b9ec1c" providerId="AD" clId="Web-{A680AB73-14C7-404E-85D1-D41EC14B10E2}" dt="2022-01-13T04:50:56.940" v="548"/>
        <pc:sldMkLst>
          <pc:docMk/>
          <pc:sldMk cId="1241730282" sldId="281"/>
        </pc:sldMkLst>
        <pc:spChg chg="del">
          <ac:chgData name="김나래" userId="S::d011003@aivle.kt.co.kr::48b00ba0-fc23-4f03-b85f-d14306b9ec1c" providerId="AD" clId="Web-{A680AB73-14C7-404E-85D1-D41EC14B10E2}" dt="2022-01-13T04:48:36.795" v="464"/>
          <ac:spMkLst>
            <pc:docMk/>
            <pc:sldMk cId="1241730282" sldId="281"/>
            <ac:spMk id="2" creationId="{6F598FC0-D1A1-4DBD-884B-EF23A6BC0EE7}"/>
          </ac:spMkLst>
        </pc:spChg>
        <pc:spChg chg="mod">
          <ac:chgData name="김나래" userId="S::d011003@aivle.kt.co.kr::48b00ba0-fc23-4f03-b85f-d14306b9ec1c" providerId="AD" clId="Web-{A680AB73-14C7-404E-85D1-D41EC14B10E2}" dt="2022-01-13T04:49:03.484" v="477" actId="20577"/>
          <ac:spMkLst>
            <pc:docMk/>
            <pc:sldMk cId="1241730282" sldId="281"/>
            <ac:spMk id="6" creationId="{821388A4-35F4-4570-B888-1829609E3443}"/>
          </ac:spMkLst>
        </pc:spChg>
        <pc:spChg chg="del">
          <ac:chgData name="김나래" userId="S::d011003@aivle.kt.co.kr::48b00ba0-fc23-4f03-b85f-d14306b9ec1c" providerId="AD" clId="Web-{A680AB73-14C7-404E-85D1-D41EC14B10E2}" dt="2022-01-13T04:48:33.920" v="463"/>
          <ac:spMkLst>
            <pc:docMk/>
            <pc:sldMk cId="1241730282" sldId="281"/>
            <ac:spMk id="7" creationId="{FDE48CFE-7146-4030-9458-A66324355152}"/>
          </ac:spMkLst>
        </pc:spChg>
      </pc:sldChg>
      <pc:sldChg chg="modSp add ord replId">
        <pc:chgData name="김나래" userId="S::d011003@aivle.kt.co.kr::48b00ba0-fc23-4f03-b85f-d14306b9ec1c" providerId="AD" clId="Web-{A680AB73-14C7-404E-85D1-D41EC14B10E2}" dt="2022-01-13T04:51:04.878" v="550"/>
        <pc:sldMkLst>
          <pc:docMk/>
          <pc:sldMk cId="2627421517" sldId="283"/>
        </pc:sldMkLst>
        <pc:spChg chg="mod">
          <ac:chgData name="김나래" userId="S::d011003@aivle.kt.co.kr::48b00ba0-fc23-4f03-b85f-d14306b9ec1c" providerId="AD" clId="Web-{A680AB73-14C7-404E-85D1-D41EC14B10E2}" dt="2022-01-13T04:49:27.094" v="494" actId="20577"/>
          <ac:spMkLst>
            <pc:docMk/>
            <pc:sldMk cId="2627421517" sldId="283"/>
            <ac:spMk id="6" creationId="{821388A4-35F4-4570-B888-1829609E3443}"/>
          </ac:spMkLst>
        </pc:spChg>
      </pc:sldChg>
      <pc:sldChg chg="modSp add ord replId">
        <pc:chgData name="김나래" userId="S::d011003@aivle.kt.co.kr::48b00ba0-fc23-4f03-b85f-d14306b9ec1c" providerId="AD" clId="Web-{A680AB73-14C7-404E-85D1-D41EC14B10E2}" dt="2022-01-13T04:51:04.878" v="549"/>
        <pc:sldMkLst>
          <pc:docMk/>
          <pc:sldMk cId="367649698" sldId="284"/>
        </pc:sldMkLst>
        <pc:spChg chg="mod">
          <ac:chgData name="김나래" userId="S::d011003@aivle.kt.co.kr::48b00ba0-fc23-4f03-b85f-d14306b9ec1c" providerId="AD" clId="Web-{A680AB73-14C7-404E-85D1-D41EC14B10E2}" dt="2022-01-13T04:49:33.797" v="509" actId="20577"/>
          <ac:spMkLst>
            <pc:docMk/>
            <pc:sldMk cId="367649698" sldId="284"/>
            <ac:spMk id="6" creationId="{821388A4-35F4-4570-B888-1829609E3443}"/>
          </ac:spMkLst>
        </pc:spChg>
      </pc:sldChg>
      <pc:sldChg chg="modSp add ord replId">
        <pc:chgData name="김나래" userId="S::d011003@aivle.kt.co.kr::48b00ba0-fc23-4f03-b85f-d14306b9ec1c" providerId="AD" clId="Web-{A680AB73-14C7-404E-85D1-D41EC14B10E2}" dt="2022-01-13T04:51:16.363" v="553"/>
        <pc:sldMkLst>
          <pc:docMk/>
          <pc:sldMk cId="2702185194" sldId="285"/>
        </pc:sldMkLst>
        <pc:spChg chg="mod">
          <ac:chgData name="김나래" userId="S::d011003@aivle.kt.co.kr::48b00ba0-fc23-4f03-b85f-d14306b9ec1c" providerId="AD" clId="Web-{A680AB73-14C7-404E-85D1-D41EC14B10E2}" dt="2022-01-13T04:49:44.954" v="520" actId="20577"/>
          <ac:spMkLst>
            <pc:docMk/>
            <pc:sldMk cId="2702185194" sldId="285"/>
            <ac:spMk id="6" creationId="{821388A4-35F4-4570-B888-1829609E3443}"/>
          </ac:spMkLst>
        </pc:spChg>
      </pc:sldChg>
      <pc:sldChg chg="modSp add ord replId">
        <pc:chgData name="김나래" userId="S::d011003@aivle.kt.co.kr::48b00ba0-fc23-4f03-b85f-d14306b9ec1c" providerId="AD" clId="Web-{A680AB73-14C7-404E-85D1-D41EC14B10E2}" dt="2022-01-13T04:51:16.363" v="552"/>
        <pc:sldMkLst>
          <pc:docMk/>
          <pc:sldMk cId="1079097714" sldId="286"/>
        </pc:sldMkLst>
        <pc:spChg chg="mod">
          <ac:chgData name="김나래" userId="S::d011003@aivle.kt.co.kr::48b00ba0-fc23-4f03-b85f-d14306b9ec1c" providerId="AD" clId="Web-{A680AB73-14C7-404E-85D1-D41EC14B10E2}" dt="2022-01-13T04:50:50.237" v="547" actId="1076"/>
          <ac:spMkLst>
            <pc:docMk/>
            <pc:sldMk cId="1079097714" sldId="286"/>
            <ac:spMk id="6" creationId="{821388A4-35F4-4570-B888-1829609E3443}"/>
          </ac:spMkLst>
        </pc:spChg>
      </pc:sldChg>
      <pc:sldChg chg="modSp add ord replId">
        <pc:chgData name="김나래" userId="S::d011003@aivle.kt.co.kr::48b00ba0-fc23-4f03-b85f-d14306b9ec1c" providerId="AD" clId="Web-{A680AB73-14C7-404E-85D1-D41EC14B10E2}" dt="2022-01-13T04:51:16.363" v="551"/>
        <pc:sldMkLst>
          <pc:docMk/>
          <pc:sldMk cId="4088412301" sldId="287"/>
        </pc:sldMkLst>
        <pc:spChg chg="mod">
          <ac:chgData name="김나래" userId="S::d011003@aivle.kt.co.kr::48b00ba0-fc23-4f03-b85f-d14306b9ec1c" providerId="AD" clId="Web-{A680AB73-14C7-404E-85D1-D41EC14B10E2}" dt="2022-01-13T04:50:24.002" v="543" actId="20577"/>
          <ac:spMkLst>
            <pc:docMk/>
            <pc:sldMk cId="4088412301" sldId="287"/>
            <ac:spMk id="6" creationId="{821388A4-35F4-4570-B888-1829609E3443}"/>
          </ac:spMkLst>
        </pc:spChg>
      </pc:sldChg>
      <pc:sldChg chg="add replId">
        <pc:chgData name="김나래" userId="S::d011003@aivle.kt.co.kr::48b00ba0-fc23-4f03-b85f-d14306b9ec1c" providerId="AD" clId="Web-{A680AB73-14C7-404E-85D1-D41EC14B10E2}" dt="2022-01-13T04:54:13.430" v="554"/>
        <pc:sldMkLst>
          <pc:docMk/>
          <pc:sldMk cId="313367980" sldId="288"/>
        </pc:sldMkLst>
      </pc:sldChg>
    </pc:docChg>
  </pc:docChgLst>
  <pc:docChgLst>
    <pc:chgData name="구자경" userId="S::d011002@aivle.kt.co.kr::ee20b43d-5e0e-48aa-951c-146adee9155f" providerId="AD" clId="Web-{B3D9E6B0-35E6-4656-8284-0475C1C099A6}"/>
    <pc:docChg chg="modSld">
      <pc:chgData name="구자경" userId="S::d011002@aivle.kt.co.kr::ee20b43d-5e0e-48aa-951c-146adee9155f" providerId="AD" clId="Web-{B3D9E6B0-35E6-4656-8284-0475C1C099A6}" dt="2022-01-13T07:34:19.587" v="3" actId="20577"/>
      <pc:docMkLst>
        <pc:docMk/>
      </pc:docMkLst>
      <pc:sldChg chg="modSp">
        <pc:chgData name="구자경" userId="S::d011002@aivle.kt.co.kr::ee20b43d-5e0e-48aa-951c-146adee9155f" providerId="AD" clId="Web-{B3D9E6B0-35E6-4656-8284-0475C1C099A6}" dt="2022-01-13T07:34:19.587" v="3" actId="20577"/>
        <pc:sldMkLst>
          <pc:docMk/>
          <pc:sldMk cId="1596595029" sldId="290"/>
        </pc:sldMkLst>
        <pc:spChg chg="mod">
          <ac:chgData name="구자경" userId="S::d011002@aivle.kt.co.kr::ee20b43d-5e0e-48aa-951c-146adee9155f" providerId="AD" clId="Web-{B3D9E6B0-35E6-4656-8284-0475C1C099A6}" dt="2022-01-13T07:34:12.337" v="1" actId="20577"/>
          <ac:spMkLst>
            <pc:docMk/>
            <pc:sldMk cId="1596595029" sldId="290"/>
            <ac:spMk id="8" creationId="{34AA0694-CE50-48FB-BEBD-8F35A798EAE9}"/>
          </ac:spMkLst>
        </pc:spChg>
        <pc:spChg chg="mod">
          <ac:chgData name="구자경" userId="S::d011002@aivle.kt.co.kr::ee20b43d-5e0e-48aa-951c-146adee9155f" providerId="AD" clId="Web-{B3D9E6B0-35E6-4656-8284-0475C1C099A6}" dt="2022-01-13T07:34:19.587" v="3" actId="20577"/>
          <ac:spMkLst>
            <pc:docMk/>
            <pc:sldMk cId="1596595029" sldId="290"/>
            <ac:spMk id="14" creationId="{894E495B-A697-4B8D-B298-B129C7201DC1}"/>
          </ac:spMkLst>
        </pc:spChg>
      </pc:sldChg>
    </pc:docChg>
  </pc:docChgLst>
  <pc:docChgLst>
    <pc:chgData name="김나래" userId="S::d011003@aivle.kt.co.kr::48b00ba0-fc23-4f03-b85f-d14306b9ec1c" providerId="AD" clId="Web-{9E8D0CF6-AB31-4881-9298-F4597248F306}"/>
    <pc:docChg chg="addSld delSld modSld">
      <pc:chgData name="김나래" userId="S::d011003@aivle.kt.co.kr::48b00ba0-fc23-4f03-b85f-d14306b9ec1c" providerId="AD" clId="Web-{9E8D0CF6-AB31-4881-9298-F4597248F306}" dt="2022-01-13T05:05:08.377" v="7" actId="20577"/>
      <pc:docMkLst>
        <pc:docMk/>
      </pc:docMkLst>
      <pc:sldChg chg="modSp">
        <pc:chgData name="김나래" userId="S::d011003@aivle.kt.co.kr::48b00ba0-fc23-4f03-b85f-d14306b9ec1c" providerId="AD" clId="Web-{9E8D0CF6-AB31-4881-9298-F4597248F306}" dt="2022-01-13T05:03:20.484" v="0" actId="1076"/>
        <pc:sldMkLst>
          <pc:docMk/>
          <pc:sldMk cId="1696726911" sldId="277"/>
        </pc:sldMkLst>
        <pc:spChg chg="mod">
          <ac:chgData name="김나래" userId="S::d011003@aivle.kt.co.kr::48b00ba0-fc23-4f03-b85f-d14306b9ec1c" providerId="AD" clId="Web-{9E8D0CF6-AB31-4881-9298-F4597248F306}" dt="2022-01-13T05:03:20.484" v="0" actId="1076"/>
          <ac:spMkLst>
            <pc:docMk/>
            <pc:sldMk cId="1696726911" sldId="277"/>
            <ac:spMk id="3" creationId="{001C7DA9-36B3-43E8-A4A7-B6F75A584B94}"/>
          </ac:spMkLst>
        </pc:spChg>
      </pc:sldChg>
      <pc:sldChg chg="add del replId">
        <pc:chgData name="김나래" userId="S::d011003@aivle.kt.co.kr::48b00ba0-fc23-4f03-b85f-d14306b9ec1c" providerId="AD" clId="Web-{9E8D0CF6-AB31-4881-9298-F4597248F306}" dt="2022-01-13T05:04:49.252" v="2"/>
        <pc:sldMkLst>
          <pc:docMk/>
          <pc:sldMk cId="663341176" sldId="289"/>
        </pc:sldMkLst>
      </pc:sldChg>
      <pc:sldChg chg="modSp add replId">
        <pc:chgData name="김나래" userId="S::d011003@aivle.kt.co.kr::48b00ba0-fc23-4f03-b85f-d14306b9ec1c" providerId="AD" clId="Web-{9E8D0CF6-AB31-4881-9298-F4597248F306}" dt="2022-01-13T05:05:08.377" v="7" actId="20577"/>
        <pc:sldMkLst>
          <pc:docMk/>
          <pc:sldMk cId="3656371399" sldId="289"/>
        </pc:sldMkLst>
        <pc:spChg chg="mod">
          <ac:chgData name="김나래" userId="S::d011003@aivle.kt.co.kr::48b00ba0-fc23-4f03-b85f-d14306b9ec1c" providerId="AD" clId="Web-{9E8D0CF6-AB31-4881-9298-F4597248F306}" dt="2022-01-13T05:05:08.377" v="7" actId="20577"/>
          <ac:spMkLst>
            <pc:docMk/>
            <pc:sldMk cId="3656371399" sldId="289"/>
            <ac:spMk id="7" creationId="{FDE48CFE-7146-4030-9458-A66324355152}"/>
          </ac:spMkLst>
        </pc:spChg>
      </pc:sldChg>
    </pc:docChg>
  </pc:docChgLst>
  <pc:docChgLst>
    <pc:chgData name="김윤성" userId="S::d011009@aivle.kt.co.kr::df379e4a-a548-4536-baf5-daa0bfc05124" providerId="AD" clId="Web-{77612DE8-C5D2-4ED9-AFAC-679724D76CF8}"/>
    <pc:docChg chg="modSld">
      <pc:chgData name="김윤성" userId="S::d011009@aivle.kt.co.kr::df379e4a-a548-4536-baf5-daa0bfc05124" providerId="AD" clId="Web-{77612DE8-C5D2-4ED9-AFAC-679724D76CF8}" dt="2022-01-13T05:21:14.614" v="521" actId="1076"/>
      <pc:docMkLst>
        <pc:docMk/>
      </pc:docMkLst>
      <pc:sldChg chg="addSp modSp">
        <pc:chgData name="김윤성" userId="S::d011009@aivle.kt.co.kr::df379e4a-a548-4536-baf5-daa0bfc05124" providerId="AD" clId="Web-{77612DE8-C5D2-4ED9-AFAC-679724D76CF8}" dt="2022-01-13T05:21:14.614" v="521" actId="1076"/>
        <pc:sldMkLst>
          <pc:docMk/>
          <pc:sldMk cId="429793293" sldId="278"/>
        </pc:sldMkLst>
        <pc:spChg chg="add mod">
          <ac:chgData name="김윤성" userId="S::d011009@aivle.kt.co.kr::df379e4a-a548-4536-baf5-daa0bfc05124" providerId="AD" clId="Web-{77612DE8-C5D2-4ED9-AFAC-679724D76CF8}" dt="2022-01-13T05:20:47.129" v="513" actId="1076"/>
          <ac:spMkLst>
            <pc:docMk/>
            <pc:sldMk cId="429793293" sldId="278"/>
            <ac:spMk id="2" creationId="{7CCDC73A-76C9-4DE7-ABE0-815E068F5242}"/>
          </ac:spMkLst>
        </pc:spChg>
        <pc:spChg chg="mod">
          <ac:chgData name="김윤성" userId="S::d011009@aivle.kt.co.kr::df379e4a-a548-4536-baf5-daa0bfc05124" providerId="AD" clId="Web-{77612DE8-C5D2-4ED9-AFAC-679724D76CF8}" dt="2022-01-13T05:20:57.973" v="517" actId="20577"/>
          <ac:spMkLst>
            <pc:docMk/>
            <pc:sldMk cId="429793293" sldId="278"/>
            <ac:spMk id="4" creationId="{79867A39-B4E2-4A24-857C-869D3A6484A1}"/>
          </ac:spMkLst>
        </pc:spChg>
        <pc:spChg chg="add mod">
          <ac:chgData name="김윤성" userId="S::d011009@aivle.kt.co.kr::df379e4a-a548-4536-baf5-daa0bfc05124" providerId="AD" clId="Web-{77612DE8-C5D2-4ED9-AFAC-679724D76CF8}" dt="2022-01-13T05:20:53.926" v="515" actId="1076"/>
          <ac:spMkLst>
            <pc:docMk/>
            <pc:sldMk cId="429793293" sldId="278"/>
            <ac:spMk id="9" creationId="{A7B9F056-3DA2-43D8-8755-461A97EBAE0C}"/>
          </ac:spMkLst>
        </pc:spChg>
        <pc:spChg chg="mod">
          <ac:chgData name="김윤성" userId="S::d011009@aivle.kt.co.kr::df379e4a-a548-4536-baf5-daa0bfc05124" providerId="AD" clId="Web-{77612DE8-C5D2-4ED9-AFAC-679724D76CF8}" dt="2022-01-13T05:11:21.430" v="398" actId="20577"/>
          <ac:spMkLst>
            <pc:docMk/>
            <pc:sldMk cId="429793293" sldId="278"/>
            <ac:spMk id="11" creationId="{46B11D2E-1394-4068-8B0E-6AA4C8BED6C1}"/>
          </ac:spMkLst>
        </pc:spChg>
        <pc:picChg chg="mod">
          <ac:chgData name="김윤성" userId="S::d011009@aivle.kt.co.kr::df379e4a-a548-4536-baf5-daa0bfc05124" providerId="AD" clId="Web-{77612DE8-C5D2-4ED9-AFAC-679724D76CF8}" dt="2022-01-13T05:12:05.541" v="401" actId="14100"/>
          <ac:picMkLst>
            <pc:docMk/>
            <pc:sldMk cId="429793293" sldId="278"/>
            <ac:picMk id="5" creationId="{C32AF465-95E6-4E5E-9377-0753D272C84B}"/>
          </ac:picMkLst>
        </pc:picChg>
        <pc:picChg chg="add mod">
          <ac:chgData name="김윤성" userId="S::d011009@aivle.kt.co.kr::df379e4a-a548-4536-baf5-daa0bfc05124" providerId="AD" clId="Web-{77612DE8-C5D2-4ED9-AFAC-679724D76CF8}" dt="2022-01-13T05:21:14.614" v="521" actId="1076"/>
          <ac:picMkLst>
            <pc:docMk/>
            <pc:sldMk cId="429793293" sldId="278"/>
            <ac:picMk id="12" creationId="{112E137A-B841-4EF9-9F9D-784AB9B42CF1}"/>
          </ac:picMkLst>
        </pc:picChg>
      </pc:sldChg>
      <pc:sldChg chg="modSp">
        <pc:chgData name="김윤성" userId="S::d011009@aivle.kt.co.kr::df379e4a-a548-4536-baf5-daa0bfc05124" providerId="AD" clId="Web-{77612DE8-C5D2-4ED9-AFAC-679724D76CF8}" dt="2022-01-13T05:11:55.556" v="400" actId="14100"/>
        <pc:sldMkLst>
          <pc:docMk/>
          <pc:sldMk cId="3571613446" sldId="279"/>
        </pc:sldMkLst>
        <pc:picChg chg="mod">
          <ac:chgData name="김윤성" userId="S::d011009@aivle.kt.co.kr::df379e4a-a548-4536-baf5-daa0bfc05124" providerId="AD" clId="Web-{77612DE8-C5D2-4ED9-AFAC-679724D76CF8}" dt="2022-01-13T05:11:55.556" v="400" actId="14100"/>
          <ac:picMkLst>
            <pc:docMk/>
            <pc:sldMk cId="3571613446" sldId="279"/>
            <ac:picMk id="5" creationId="{AFBA7801-E5D1-4227-90A1-6175C4F88123}"/>
          </ac:picMkLst>
        </pc:picChg>
      </pc:sldChg>
    </pc:docChg>
  </pc:docChgLst>
  <pc:docChgLst>
    <pc:chgData name="김윤성" userId="S::d011009@aivle.kt.co.kr::df379e4a-a548-4536-baf5-daa0bfc05124" providerId="AD" clId="Web-{B1F1B8C3-AAF1-48D3-B4B4-2855CF986A6E}"/>
    <pc:docChg chg="modSld">
      <pc:chgData name="김윤성" userId="S::d011009@aivle.kt.co.kr::df379e4a-a548-4536-baf5-daa0bfc05124" providerId="AD" clId="Web-{B1F1B8C3-AAF1-48D3-B4B4-2855CF986A6E}" dt="2022-01-13T05:29:36.897" v="244" actId="20577"/>
      <pc:docMkLst>
        <pc:docMk/>
      </pc:docMkLst>
      <pc:sldChg chg="modSp">
        <pc:chgData name="김윤성" userId="S::d011009@aivle.kt.co.kr::df379e4a-a548-4536-baf5-daa0bfc05124" providerId="AD" clId="Web-{B1F1B8C3-AAF1-48D3-B4B4-2855CF986A6E}" dt="2022-01-13T05:29:36.897" v="244" actId="20577"/>
        <pc:sldMkLst>
          <pc:docMk/>
          <pc:sldMk cId="3571613446" sldId="279"/>
        </pc:sldMkLst>
        <pc:spChg chg="mod">
          <ac:chgData name="김윤성" userId="S::d011009@aivle.kt.co.kr::df379e4a-a548-4536-baf5-daa0bfc05124" providerId="AD" clId="Web-{B1F1B8C3-AAF1-48D3-B4B4-2855CF986A6E}" dt="2022-01-13T05:29:36.897" v="244" actId="20577"/>
          <ac:spMkLst>
            <pc:docMk/>
            <pc:sldMk cId="3571613446" sldId="279"/>
            <ac:spMk id="9" creationId="{89727B74-C998-4AF3-9D24-164AAE60EA87}"/>
          </ac:spMkLst>
        </pc:spChg>
      </pc:sldChg>
    </pc:docChg>
  </pc:docChgLst>
  <pc:docChgLst>
    <pc:chgData name="김나래" userId="S::d011003@aivle.kt.co.kr::48b00ba0-fc23-4f03-b85f-d14306b9ec1c" providerId="AD" clId="Web-{A5DA520F-49D9-4FF2-8406-233322D66468}"/>
    <pc:docChg chg="modSld">
      <pc:chgData name="김나래" userId="S::d011003@aivle.kt.co.kr::48b00ba0-fc23-4f03-b85f-d14306b9ec1c" providerId="AD" clId="Web-{A5DA520F-49D9-4FF2-8406-233322D66468}" dt="2022-01-13T06:33:11.172" v="151" actId="20577"/>
      <pc:docMkLst>
        <pc:docMk/>
      </pc:docMkLst>
      <pc:sldChg chg="modSp">
        <pc:chgData name="김나래" userId="S::d011003@aivle.kt.co.kr::48b00ba0-fc23-4f03-b85f-d14306b9ec1c" providerId="AD" clId="Web-{A5DA520F-49D9-4FF2-8406-233322D66468}" dt="2022-01-13T06:33:11.172" v="151" actId="20577"/>
        <pc:sldMkLst>
          <pc:docMk/>
          <pc:sldMk cId="1658777310" sldId="272"/>
        </pc:sldMkLst>
        <pc:spChg chg="mod">
          <ac:chgData name="김나래" userId="S::d011003@aivle.kt.co.kr::48b00ba0-fc23-4f03-b85f-d14306b9ec1c" providerId="AD" clId="Web-{A5DA520F-49D9-4FF2-8406-233322D66468}" dt="2022-01-13T06:32:57.359" v="141" actId="1076"/>
          <ac:spMkLst>
            <pc:docMk/>
            <pc:sldMk cId="1658777310" sldId="272"/>
            <ac:spMk id="8" creationId="{081704ED-8C59-4EB6-A20C-BDA2D7B585D8}"/>
          </ac:spMkLst>
        </pc:spChg>
        <pc:spChg chg="mod">
          <ac:chgData name="김나래" userId="S::d011003@aivle.kt.co.kr::48b00ba0-fc23-4f03-b85f-d14306b9ec1c" providerId="AD" clId="Web-{A5DA520F-49D9-4FF2-8406-233322D66468}" dt="2022-01-13T06:32:57.375" v="142" actId="1076"/>
          <ac:spMkLst>
            <pc:docMk/>
            <pc:sldMk cId="1658777310" sldId="272"/>
            <ac:spMk id="10" creationId="{44310232-F0ED-4F48-9A32-C57C5BB133B1}"/>
          </ac:spMkLst>
        </pc:spChg>
        <pc:spChg chg="mod">
          <ac:chgData name="김나래" userId="S::d011003@aivle.kt.co.kr::48b00ba0-fc23-4f03-b85f-d14306b9ec1c" providerId="AD" clId="Web-{A5DA520F-49D9-4FF2-8406-233322D66468}" dt="2022-01-13T06:32:57.390" v="143" actId="1076"/>
          <ac:spMkLst>
            <pc:docMk/>
            <pc:sldMk cId="1658777310" sldId="272"/>
            <ac:spMk id="14" creationId="{C0BD618D-C2AD-4A58-9552-69CE1AC51E54}"/>
          </ac:spMkLst>
        </pc:spChg>
        <pc:spChg chg="mod">
          <ac:chgData name="김나래" userId="S::d011003@aivle.kt.co.kr::48b00ba0-fc23-4f03-b85f-d14306b9ec1c" providerId="AD" clId="Web-{A5DA520F-49D9-4FF2-8406-233322D66468}" dt="2022-01-13T06:33:11.172" v="151" actId="20577"/>
          <ac:spMkLst>
            <pc:docMk/>
            <pc:sldMk cId="1658777310" sldId="272"/>
            <ac:spMk id="15" creationId="{40D7611F-3D89-4583-AE7D-7723B61CDAFA}"/>
          </ac:spMkLst>
        </pc:spChg>
      </pc:sldChg>
      <pc:sldChg chg="modSp">
        <pc:chgData name="김나래" userId="S::d011003@aivle.kt.co.kr::48b00ba0-fc23-4f03-b85f-d14306b9ec1c" providerId="AD" clId="Web-{A5DA520F-49D9-4FF2-8406-233322D66468}" dt="2022-01-13T06:32:23.077" v="126" actId="20577"/>
        <pc:sldMkLst>
          <pc:docMk/>
          <pc:sldMk cId="744136681" sldId="298"/>
        </pc:sldMkLst>
        <pc:spChg chg="mod">
          <ac:chgData name="김나래" userId="S::d011003@aivle.kt.co.kr::48b00ba0-fc23-4f03-b85f-d14306b9ec1c" providerId="AD" clId="Web-{A5DA520F-49D9-4FF2-8406-233322D66468}" dt="2022-01-13T06:32:23.077" v="126" actId="20577"/>
          <ac:spMkLst>
            <pc:docMk/>
            <pc:sldMk cId="744136681" sldId="298"/>
            <ac:spMk id="5" creationId="{665529F6-401B-49C8-BDF8-5E040EEBFD01}"/>
          </ac:spMkLst>
        </pc:spChg>
      </pc:sldChg>
    </pc:docChg>
  </pc:docChgLst>
  <pc:docChgLst>
    <pc:chgData name="김윤성" userId="S::d011009@aivle.kt.co.kr::df379e4a-a548-4536-baf5-daa0bfc05124" providerId="AD" clId="Web-{33A37953-F5BA-46ED-B772-CA3CC7497389}"/>
    <pc:docChg chg="addSld modSld sldOrd">
      <pc:chgData name="김윤성" userId="S::d011009@aivle.kt.co.kr::df379e4a-a548-4536-baf5-daa0bfc05124" providerId="AD" clId="Web-{33A37953-F5BA-46ED-B772-CA3CC7497389}" dt="2022-01-13T04:53:14.941" v="518"/>
      <pc:docMkLst>
        <pc:docMk/>
      </pc:docMkLst>
      <pc:sldChg chg="addSp delSp modSp ord">
        <pc:chgData name="김윤성" userId="S::d011009@aivle.kt.co.kr::df379e4a-a548-4536-baf5-daa0bfc05124" providerId="AD" clId="Web-{33A37953-F5BA-46ED-B772-CA3CC7497389}" dt="2022-01-13T04:53:14.941" v="518"/>
        <pc:sldMkLst>
          <pc:docMk/>
          <pc:sldMk cId="429793293" sldId="278"/>
        </pc:sldMkLst>
        <pc:spChg chg="add mod">
          <ac:chgData name="김윤성" userId="S::d011009@aivle.kt.co.kr::df379e4a-a548-4536-baf5-daa0bfc05124" providerId="AD" clId="Web-{33A37953-F5BA-46ED-B772-CA3CC7497389}" dt="2022-01-13T04:45:24.943" v="512" actId="20577"/>
          <ac:spMkLst>
            <pc:docMk/>
            <pc:sldMk cId="429793293" sldId="278"/>
            <ac:spMk id="4" creationId="{79867A39-B4E2-4A24-857C-869D3A6484A1}"/>
          </ac:spMkLst>
        </pc:spChg>
        <pc:spChg chg="mod">
          <ac:chgData name="김윤성" userId="S::d011009@aivle.kt.co.kr::df379e4a-a548-4536-baf5-daa0bfc05124" providerId="AD" clId="Web-{33A37953-F5BA-46ED-B772-CA3CC7497389}" dt="2022-01-13T04:34:13.407" v="317" actId="20577"/>
          <ac:spMkLst>
            <pc:docMk/>
            <pc:sldMk cId="429793293" sldId="278"/>
            <ac:spMk id="11" creationId="{46B11D2E-1394-4068-8B0E-6AA4C8BED6C1}"/>
          </ac:spMkLst>
        </pc:spChg>
        <pc:picChg chg="add del mod">
          <ac:chgData name="김윤성" userId="S::d011009@aivle.kt.co.kr::df379e4a-a548-4536-baf5-daa0bfc05124" providerId="AD" clId="Web-{33A37953-F5BA-46ED-B772-CA3CC7497389}" dt="2022-01-13T04:42:48.438" v="436"/>
          <ac:picMkLst>
            <pc:docMk/>
            <pc:sldMk cId="429793293" sldId="278"/>
            <ac:picMk id="2" creationId="{F0B23247-C342-4362-BCA9-0192CFA39317}"/>
          </ac:picMkLst>
        </pc:picChg>
        <pc:picChg chg="add mod">
          <ac:chgData name="김윤성" userId="S::d011009@aivle.kt.co.kr::df379e4a-a548-4536-baf5-daa0bfc05124" providerId="AD" clId="Web-{33A37953-F5BA-46ED-B772-CA3CC7497389}" dt="2022-01-13T04:29:27.695" v="41" actId="14100"/>
          <ac:picMkLst>
            <pc:docMk/>
            <pc:sldMk cId="429793293" sldId="278"/>
            <ac:picMk id="3" creationId="{75A86779-489F-40D1-94C3-A430E4F8C743}"/>
          </ac:picMkLst>
        </pc:picChg>
        <pc:picChg chg="add mod">
          <ac:chgData name="김윤성" userId="S::d011009@aivle.kt.co.kr::df379e4a-a548-4536-baf5-daa0bfc05124" providerId="AD" clId="Web-{33A37953-F5BA-46ED-B772-CA3CC7497389}" dt="2022-01-13T04:43:12.064" v="443" actId="1076"/>
          <ac:picMkLst>
            <pc:docMk/>
            <pc:sldMk cId="429793293" sldId="278"/>
            <ac:picMk id="5" creationId="{C32AF465-95E6-4E5E-9377-0753D272C84B}"/>
          </ac:picMkLst>
        </pc:picChg>
      </pc:sldChg>
      <pc:sldChg chg="addSp delSp modSp add replId">
        <pc:chgData name="김윤성" userId="S::d011009@aivle.kt.co.kr::df379e4a-a548-4536-baf5-daa0bfc05124" providerId="AD" clId="Web-{33A37953-F5BA-46ED-B772-CA3CC7497389}" dt="2022-01-13T04:45:58.241" v="517" actId="1076"/>
        <pc:sldMkLst>
          <pc:docMk/>
          <pc:sldMk cId="3571613446" sldId="279"/>
        </pc:sldMkLst>
        <pc:spChg chg="mod">
          <ac:chgData name="김윤성" userId="S::d011009@aivle.kt.co.kr::df379e4a-a548-4536-baf5-daa0bfc05124" providerId="AD" clId="Web-{33A37953-F5BA-46ED-B772-CA3CC7497389}" dt="2022-01-13T04:31:44.293" v="210" actId="20577"/>
          <ac:spMkLst>
            <pc:docMk/>
            <pc:sldMk cId="3571613446" sldId="279"/>
            <ac:spMk id="4" creationId="{79867A39-B4E2-4A24-857C-869D3A6484A1}"/>
          </ac:spMkLst>
        </pc:spChg>
        <pc:spChg chg="add mod">
          <ac:chgData name="김윤성" userId="S::d011009@aivle.kt.co.kr::df379e4a-a548-4536-baf5-daa0bfc05124" providerId="AD" clId="Web-{33A37953-F5BA-46ED-B772-CA3CC7497389}" dt="2022-01-13T04:45:39.568" v="515" actId="20577"/>
          <ac:spMkLst>
            <pc:docMk/>
            <pc:sldMk cId="3571613446" sldId="279"/>
            <ac:spMk id="9" creationId="{89727B74-C998-4AF3-9D24-164AAE60EA87}"/>
          </ac:spMkLst>
        </pc:spChg>
        <pc:picChg chg="del">
          <ac:chgData name="김윤성" userId="S::d011009@aivle.kt.co.kr::df379e4a-a548-4536-baf5-daa0bfc05124" providerId="AD" clId="Web-{33A37953-F5BA-46ED-B772-CA3CC7497389}" dt="2022-01-13T04:31:35.496" v="203"/>
          <ac:picMkLst>
            <pc:docMk/>
            <pc:sldMk cId="3571613446" sldId="279"/>
            <ac:picMk id="2" creationId="{F0B23247-C342-4362-BCA9-0192CFA39317}"/>
          </ac:picMkLst>
        </pc:picChg>
        <pc:picChg chg="del">
          <ac:chgData name="김윤성" userId="S::d011009@aivle.kt.co.kr::df379e4a-a548-4536-baf5-daa0bfc05124" providerId="AD" clId="Web-{33A37953-F5BA-46ED-B772-CA3CC7497389}" dt="2022-01-13T04:31:37.246" v="204"/>
          <ac:picMkLst>
            <pc:docMk/>
            <pc:sldMk cId="3571613446" sldId="279"/>
            <ac:picMk id="3" creationId="{75A86779-489F-40D1-94C3-A430E4F8C743}"/>
          </ac:picMkLst>
        </pc:picChg>
        <pc:picChg chg="add mod">
          <ac:chgData name="김윤성" userId="S::d011009@aivle.kt.co.kr::df379e4a-a548-4536-baf5-daa0bfc05124" providerId="AD" clId="Web-{33A37953-F5BA-46ED-B772-CA3CC7497389}" dt="2022-01-13T04:45:34.115" v="513" actId="14100"/>
          <ac:picMkLst>
            <pc:docMk/>
            <pc:sldMk cId="3571613446" sldId="279"/>
            <ac:picMk id="5" creationId="{AFBA7801-E5D1-4227-90A1-6175C4F88123}"/>
          </ac:picMkLst>
        </pc:picChg>
        <pc:picChg chg="add mod">
          <ac:chgData name="김윤성" userId="S::d011009@aivle.kt.co.kr::df379e4a-a548-4536-baf5-daa0bfc05124" providerId="AD" clId="Web-{33A37953-F5BA-46ED-B772-CA3CC7497389}" dt="2022-01-13T04:33:15.124" v="227" actId="14100"/>
          <ac:picMkLst>
            <pc:docMk/>
            <pc:sldMk cId="3571613446" sldId="279"/>
            <ac:picMk id="8" creationId="{F5D6CE8B-0265-49F2-A366-D4A6D020A066}"/>
          </ac:picMkLst>
        </pc:picChg>
        <pc:picChg chg="add del mod">
          <ac:chgData name="김윤성" userId="S::d011009@aivle.kt.co.kr::df379e4a-a548-4536-baf5-daa0bfc05124" providerId="AD" clId="Web-{33A37953-F5BA-46ED-B772-CA3CC7497389}" dt="2022-01-13T04:35:44.504" v="330"/>
          <ac:picMkLst>
            <pc:docMk/>
            <pc:sldMk cId="3571613446" sldId="279"/>
            <ac:picMk id="10" creationId="{806E9A9A-5D55-4901-A6EA-1E49BC7D5C82}"/>
          </ac:picMkLst>
        </pc:picChg>
        <pc:picChg chg="add mod">
          <ac:chgData name="김윤성" userId="S::d011009@aivle.kt.co.kr::df379e4a-a548-4536-baf5-daa0bfc05124" providerId="AD" clId="Web-{33A37953-F5BA-46ED-B772-CA3CC7497389}" dt="2022-01-13T04:45:58.241" v="517" actId="1076"/>
          <ac:picMkLst>
            <pc:docMk/>
            <pc:sldMk cId="3571613446" sldId="279"/>
            <ac:picMk id="12" creationId="{7B39D24C-E31E-4F59-8434-222FE17866EA}"/>
          </ac:picMkLst>
        </pc:picChg>
      </pc:sldChg>
    </pc:docChg>
  </pc:docChgLst>
  <pc:docChgLst>
    <pc:chgData name="김진휘" userId="S::d011012@aivle.kt.co.kr::e8f13a9b-e279-46d9-9a2c-11507701ddbd" providerId="AD" clId="Web-{30FAB8E6-9FF6-4DC0-A901-8431B941BD4C}"/>
    <pc:docChg chg="addSld modSld">
      <pc:chgData name="김진휘" userId="S::d011012@aivle.kt.co.kr::e8f13a9b-e279-46d9-9a2c-11507701ddbd" providerId="AD" clId="Web-{30FAB8E6-9FF6-4DC0-A901-8431B941BD4C}" dt="2022-01-13T04:14:57.986" v="48"/>
      <pc:docMkLst>
        <pc:docMk/>
      </pc:docMkLst>
      <pc:sldChg chg="addSp modSp">
        <pc:chgData name="김진휘" userId="S::d011012@aivle.kt.co.kr::e8f13a9b-e279-46d9-9a2c-11507701ddbd" providerId="AD" clId="Web-{30FAB8E6-9FF6-4DC0-A901-8431B941BD4C}" dt="2022-01-13T04:14:46.298" v="46" actId="20577"/>
        <pc:sldMkLst>
          <pc:docMk/>
          <pc:sldMk cId="4013595055" sldId="257"/>
        </pc:sldMkLst>
        <pc:spChg chg="add mod">
          <ac:chgData name="김진휘" userId="S::d011012@aivle.kt.co.kr::e8f13a9b-e279-46d9-9a2c-11507701ddbd" providerId="AD" clId="Web-{30FAB8E6-9FF6-4DC0-A901-8431B941BD4C}" dt="2022-01-13T04:14:46.298" v="46" actId="20577"/>
          <ac:spMkLst>
            <pc:docMk/>
            <pc:sldMk cId="4013595055" sldId="257"/>
            <ac:spMk id="2" creationId="{6F598FC0-D1A1-4DBD-884B-EF23A6BC0EE7}"/>
          </ac:spMkLst>
        </pc:spChg>
        <pc:spChg chg="mod">
          <ac:chgData name="김진휘" userId="S::d011012@aivle.kt.co.kr::e8f13a9b-e279-46d9-9a2c-11507701ddbd" providerId="AD" clId="Web-{30FAB8E6-9FF6-4DC0-A901-8431B941BD4C}" dt="2022-01-13T04:14:36.173" v="44" actId="20577"/>
          <ac:spMkLst>
            <pc:docMk/>
            <pc:sldMk cId="4013595055" sldId="257"/>
            <ac:spMk id="6" creationId="{821388A4-35F4-4570-B888-1829609E3443}"/>
          </ac:spMkLst>
        </pc:spChg>
        <pc:spChg chg="mod">
          <ac:chgData name="김진휘" userId="S::d011012@aivle.kt.co.kr::e8f13a9b-e279-46d9-9a2c-11507701ddbd" providerId="AD" clId="Web-{30FAB8E6-9FF6-4DC0-A901-8431B941BD4C}" dt="2022-01-13T04:14:17.845" v="40" actId="20577"/>
          <ac:spMkLst>
            <pc:docMk/>
            <pc:sldMk cId="4013595055" sldId="257"/>
            <ac:spMk id="7" creationId="{FDE48CFE-7146-4030-9458-A66324355152}"/>
          </ac:spMkLst>
        </pc:spChg>
      </pc:sldChg>
      <pc:sldChg chg="add replId">
        <pc:chgData name="김진휘" userId="S::d011012@aivle.kt.co.kr::e8f13a9b-e279-46d9-9a2c-11507701ddbd" providerId="AD" clId="Web-{30FAB8E6-9FF6-4DC0-A901-8431B941BD4C}" dt="2022-01-13T04:14:57.392" v="47"/>
        <pc:sldMkLst>
          <pc:docMk/>
          <pc:sldMk cId="4001938903" sldId="273"/>
        </pc:sldMkLst>
      </pc:sldChg>
      <pc:sldChg chg="add replId">
        <pc:chgData name="김진휘" userId="S::d011012@aivle.kt.co.kr::e8f13a9b-e279-46d9-9a2c-11507701ddbd" providerId="AD" clId="Web-{30FAB8E6-9FF6-4DC0-A901-8431B941BD4C}" dt="2022-01-13T04:14:57.986" v="48"/>
        <pc:sldMkLst>
          <pc:docMk/>
          <pc:sldMk cId="2953095442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9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4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3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8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5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2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1950907" y="2331604"/>
            <a:ext cx="8278279" cy="1435430"/>
          </a:xfrm>
          <a:prstGeom prst="roundRect">
            <a:avLst>
              <a:gd name="adj" fmla="val 50000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266700" dist="1143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defRPr/>
            </a:pPr>
            <a:r>
              <a:rPr lang="en-US" altLang="ko-KR" sz="5400" b="1" kern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/>
              </a:rPr>
              <a:t>고객</a:t>
            </a:r>
            <a:r>
              <a:rPr lang="en-US" altLang="ko-KR" sz="5400" b="1" kern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5400" b="1" kern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/>
              </a:rPr>
              <a:t>이탈</a:t>
            </a:r>
            <a:r>
              <a:rPr lang="en-US" altLang="ko-KR" sz="5400" b="1" kern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5400" b="1" kern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/>
              </a:rPr>
              <a:t>분석</a:t>
            </a:r>
            <a:endParaRPr lang="en-US" altLang="ko-KR" sz="5400" b="1" kern="0" err="1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98FC0-D1A1-4DBD-884B-EF23A6BC0EE7}"/>
              </a:ext>
            </a:extLst>
          </p:cNvPr>
          <p:cNvSpPr txBox="1"/>
          <p:nvPr/>
        </p:nvSpPr>
        <p:spPr>
          <a:xfrm>
            <a:off x="2926556" y="4445049"/>
            <a:ext cx="63388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김진휘</a:t>
            </a:r>
            <a:endParaRPr lang="ko-KR" sz="28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359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altLang="ko-KR" sz="1400" b="1">
                <a:ea typeface="맑은 고딕"/>
              </a:rPr>
              <a:t>단변량 </a:t>
            </a:r>
            <a:r>
              <a:rPr lang="en-US" altLang="ko-KR" sz="1400" b="1" err="1">
                <a:ea typeface="맑은 고딕"/>
              </a:rPr>
              <a:t>분석</a:t>
            </a:r>
            <a:endParaRPr lang="en-US" altLang="ko-KR" sz="1400" b="1" err="1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25092" y="365616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>
                <a:ea typeface="맑은 고딕"/>
              </a:rPr>
              <a:t>연</a:t>
            </a:r>
            <a:r>
              <a:rPr lang="en-US" altLang="ko-KR" sz="2800" b="1">
                <a:ea typeface="맑은 고딕"/>
              </a:rPr>
              <a:t> </a:t>
            </a:r>
            <a:r>
              <a:rPr lang="ko-KR" altLang="en-US" sz="2800" b="1">
                <a:ea typeface="맑은 고딕"/>
              </a:rPr>
              <a:t>수입액(달러)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704ED-8C59-4EB6-A20C-BDA2D7B585D8}"/>
              </a:ext>
            </a:extLst>
          </p:cNvPr>
          <p:cNvSpPr txBox="1"/>
          <p:nvPr/>
        </p:nvSpPr>
        <p:spPr>
          <a:xfrm>
            <a:off x="7788275" y="2293409"/>
            <a:ext cx="386926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• 분포가 퍼져 있다.</a:t>
            </a:r>
            <a:endParaRPr lang="ko-KR">
              <a:ea typeface="맑은 고딕" panose="020B0503020000020004" pitchFamily="34" charset="-127"/>
            </a:endParaRPr>
          </a:p>
          <a:p>
            <a:endParaRPr lang="ko-KR" altLang="en-US" sz="1600">
              <a:ea typeface="맑은 고딕"/>
            </a:endParaRPr>
          </a:p>
          <a:p>
            <a:r>
              <a:rPr lang="ko-KR" sz="1600">
                <a:latin typeface="Malgun Gothic"/>
                <a:ea typeface="Malgun Gothic"/>
              </a:rPr>
              <a:t>•</a:t>
            </a:r>
            <a:r>
              <a:rPr lang="ko-KR" altLang="en-US" sz="1600">
                <a:latin typeface="Malgun Gothic"/>
                <a:ea typeface="Malgun Gothic"/>
              </a:rPr>
              <a:t> 연 수입이 50000달러 이하인 고객의 </a:t>
            </a:r>
          </a:p>
          <a:p>
            <a:r>
              <a:rPr lang="ko-KR" altLang="en-US" sz="1600">
                <a:latin typeface="Malgun Gothic"/>
                <a:ea typeface="Malgun Gothic"/>
              </a:rPr>
              <a:t>  수가 많다.</a:t>
            </a:r>
            <a:endParaRPr 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310232-F0ED-4F48-9A32-C57C5BB133B1}"/>
              </a:ext>
            </a:extLst>
          </p:cNvPr>
          <p:cNvSpPr/>
          <p:nvPr/>
        </p:nvSpPr>
        <p:spPr>
          <a:xfrm>
            <a:off x="7791782" y="192478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BD618D-C2AD-4A58-9552-69CE1AC51E54}"/>
              </a:ext>
            </a:extLst>
          </p:cNvPr>
          <p:cNvSpPr/>
          <p:nvPr/>
        </p:nvSpPr>
        <p:spPr>
          <a:xfrm>
            <a:off x="7791782" y="386465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7611F-3D89-4583-AE7D-7723B61CDAFA}"/>
              </a:ext>
            </a:extLst>
          </p:cNvPr>
          <p:cNvSpPr txBox="1"/>
          <p:nvPr/>
        </p:nvSpPr>
        <p:spPr>
          <a:xfrm>
            <a:off x="7788274" y="4266142"/>
            <a:ext cx="38692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>
                <a:latin typeface="Malgun Gothic"/>
                <a:ea typeface="Malgun Gothic"/>
                <a:cs typeface="+mn-lt"/>
              </a:rPr>
              <a:t>• </a:t>
            </a:r>
            <a:r>
              <a:rPr lang="ko-KR" sz="1600">
                <a:ea typeface="+mn-lt"/>
                <a:cs typeface="+mn-lt"/>
              </a:rPr>
              <a:t>연 수입액 </a:t>
            </a:r>
            <a:r>
              <a:rPr lang="en-US" altLang="ko-KR" sz="1600">
                <a:ea typeface="+mn-lt"/>
                <a:cs typeface="+mn-lt"/>
              </a:rPr>
              <a:t>50000</a:t>
            </a:r>
            <a:r>
              <a:rPr lang="ko-KR" sz="1600">
                <a:ea typeface="+mn-lt"/>
                <a:cs typeface="+mn-lt"/>
              </a:rPr>
              <a:t>달러를 기준으로 두</a:t>
            </a:r>
            <a:r>
              <a:rPr lang="ko-KR" altLang="en-US" sz="160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 sz="1600">
                <a:ea typeface="+mn-lt"/>
                <a:cs typeface="+mn-lt"/>
              </a:rPr>
              <a:t>  </a:t>
            </a:r>
            <a:r>
              <a:rPr lang="ko-KR" sz="1600">
                <a:ea typeface="+mn-lt"/>
                <a:cs typeface="+mn-lt"/>
              </a:rPr>
              <a:t>집단으로 나누어 타겟팅 </a:t>
            </a:r>
            <a:r>
              <a:rPr lang="ko-KR" altLang="en-US" sz="1600">
                <a:ea typeface="+mn-lt"/>
                <a:cs typeface="+mn-lt"/>
              </a:rPr>
              <a:t>한다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600">
              <a:latin typeface="맑은 고딕"/>
              <a:ea typeface="맑은 고딕"/>
              <a:cs typeface="+mn-lt"/>
            </a:endParaRPr>
          </a:p>
          <a:p>
            <a:r>
              <a:rPr lang="en-US" altLang="ko-KR" sz="1600">
                <a:latin typeface="Malgun Gothic"/>
                <a:ea typeface="Malgun Gothic"/>
                <a:cs typeface="+mn-lt"/>
              </a:rPr>
              <a:t>• </a:t>
            </a:r>
            <a:r>
              <a:rPr lang="ko-KR" sz="1600">
                <a:ea typeface="+mn-lt"/>
                <a:cs typeface="+mn-lt"/>
              </a:rPr>
              <a:t>연 수입액과 이탈여부의 관계를</a:t>
            </a:r>
            <a:r>
              <a:rPr lang="ko-KR" altLang="en-US" sz="1600">
                <a:ea typeface="+mn-lt"/>
                <a:cs typeface="+mn-lt"/>
              </a:rPr>
              <a:t> </a:t>
            </a:r>
          </a:p>
          <a:p>
            <a:r>
              <a:rPr lang="ko-KR" sz="1600">
                <a:ea typeface="+mn-lt"/>
                <a:cs typeface="+mn-lt"/>
              </a:rPr>
              <a:t>  분석한다.</a:t>
            </a:r>
            <a:endParaRPr lang="ko-KR" altLang="en-US" sz="1600">
              <a:ea typeface="+mn-lt"/>
              <a:cs typeface="+mn-lt"/>
            </a:endParaRPr>
          </a:p>
          <a:p>
            <a:endParaRPr lang="ko-KR" sz="1600">
              <a:ea typeface="맑은 고딕"/>
            </a:endParaRPr>
          </a:p>
        </p:txBody>
      </p: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F610AE4-FD48-4710-948C-6A27F460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66" y="4219046"/>
            <a:ext cx="1964267" cy="1137709"/>
          </a:xfrm>
          <a:prstGeom prst="rect">
            <a:avLst/>
          </a:prstGeom>
        </p:spPr>
      </p:pic>
      <p:pic>
        <p:nvPicPr>
          <p:cNvPr id="13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6D71885-2483-4224-9949-5777F9E11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89" b="12500"/>
          <a:stretch/>
        </p:blipFill>
        <p:spPr>
          <a:xfrm>
            <a:off x="4954588" y="4380970"/>
            <a:ext cx="1775301" cy="541734"/>
          </a:xfrm>
          <a:prstGeom prst="rect">
            <a:avLst/>
          </a:prstGeom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32B85516-6504-4FFB-B4C6-AB3174CC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969550"/>
            <a:ext cx="3276600" cy="2148432"/>
          </a:xfrm>
          <a:prstGeom prst="rect">
            <a:avLst/>
          </a:prstGeom>
        </p:spPr>
      </p:pic>
      <p:pic>
        <p:nvPicPr>
          <p:cNvPr id="17" name="그림 17">
            <a:extLst>
              <a:ext uri="{FF2B5EF4-FFF2-40B4-BE49-F238E27FC236}">
                <a16:creationId xmlns:a16="http://schemas.microsoft.com/office/drawing/2014/main" id="{68D79F91-D22C-4E75-A0DD-C60325937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1984198"/>
            <a:ext cx="3200400" cy="20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400" b="1" err="1">
                <a:ea typeface="+mn-lt"/>
                <a:cs typeface="+mn-lt"/>
              </a:rPr>
              <a:t>단변량</a:t>
            </a:r>
            <a:r>
              <a:rPr lang="en-US" sz="1400" b="1">
                <a:ea typeface="+mn-lt"/>
                <a:cs typeface="+mn-lt"/>
              </a:rPr>
              <a:t> </a:t>
            </a:r>
            <a:r>
              <a:rPr lang="en-US" sz="1400" b="1" err="1">
                <a:ea typeface="+mn-lt"/>
                <a:cs typeface="+mn-lt"/>
              </a:rPr>
              <a:t>분석</a:t>
            </a:r>
            <a:endParaRPr lang="ko-KR" alt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800" b="1" kern="0">
                <a:ea typeface="맑은 고딕"/>
              </a:rPr>
              <a:t>집 </a:t>
            </a:r>
            <a:r>
              <a:rPr lang="en-US" altLang="ko-KR" sz="2800" b="1" kern="0" err="1">
                <a:ea typeface="맑은 고딕"/>
              </a:rPr>
              <a:t>가격</a:t>
            </a:r>
            <a:r>
              <a:rPr lang="en-US" altLang="ko-KR" sz="2800" b="1" kern="0">
                <a:ea typeface="맑은 고딕"/>
              </a:rPr>
              <a:t> (</a:t>
            </a:r>
            <a:r>
              <a:rPr lang="en-US" altLang="ko-KR" sz="2800" b="1" kern="0" err="1">
                <a:ea typeface="맑은 고딕"/>
              </a:rPr>
              <a:t>달러</a:t>
            </a:r>
            <a:r>
              <a:rPr lang="en-US" altLang="ko-KR" sz="2800" b="1" kern="0">
                <a:ea typeface="맑은 고딕"/>
              </a:rPr>
              <a:t>)</a:t>
            </a:r>
            <a:endParaRPr lang="en-US" altLang="ko-KR" sz="2800" b="1" kern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A0694-CE50-48FB-BEBD-8F35A798EAE9}"/>
              </a:ext>
            </a:extLst>
          </p:cNvPr>
          <p:cNvSpPr txBox="1"/>
          <p:nvPr/>
        </p:nvSpPr>
        <p:spPr>
          <a:xfrm>
            <a:off x="4512734" y="1718734"/>
            <a:ext cx="73829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그래프를 볼 때 </a:t>
            </a:r>
            <a:r>
              <a:rPr lang="ko-KR" altLang="en-US" sz="1600">
                <a:latin typeface="맑은 고딕"/>
                <a:ea typeface="맑은 고딕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약 5</a:t>
            </a:r>
            <a:r>
              <a:rPr lang="en-US" altLang="ko-KR" sz="1600">
                <a:ea typeface="+mn-lt"/>
                <a:cs typeface="+mn-lt"/>
              </a:rPr>
              <a:t>0만달러를 </a:t>
            </a:r>
            <a:r>
              <a:rPr lang="en-US" altLang="ko-KR" sz="1600" err="1">
                <a:ea typeface="+mn-lt"/>
                <a:cs typeface="+mn-lt"/>
              </a:rPr>
              <a:t>기준으로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en-US" altLang="ko-KR" sz="1600" err="1">
                <a:ea typeface="+mn-lt"/>
                <a:cs typeface="+mn-lt"/>
              </a:rPr>
              <a:t>분포가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나뉘고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있다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en-US" altLang="ko-KR" sz="1600">
              <a:latin typeface="맑은 고딕"/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latin typeface="Malgun Gothic"/>
                <a:ea typeface="+mn-lt"/>
              </a:rPr>
              <a:t>약</a:t>
            </a:r>
            <a:r>
              <a:rPr lang="en-US" altLang="ko-KR" sz="1600">
                <a:latin typeface="Malgun Gothic"/>
                <a:ea typeface="+mn-lt"/>
              </a:rPr>
              <a:t> 30</a:t>
            </a:r>
            <a:r>
              <a:rPr lang="ko-KR" altLang="en-US" sz="1600" err="1">
                <a:latin typeface="Malgun Gothic"/>
                <a:ea typeface="+mn-lt"/>
              </a:rPr>
              <a:t>달러이하에서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많은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고객층이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형성되어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있다.</a:t>
            </a:r>
            <a:endParaRPr lang="en-US" altLang="ko-KR" sz="1600">
              <a:latin typeface="Malgun Gothic"/>
              <a:ea typeface="맑은 고딕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9C9B37-1B93-4543-8DE6-FF84FAC18855}"/>
              </a:ext>
            </a:extLst>
          </p:cNvPr>
          <p:cNvSpPr/>
          <p:nvPr/>
        </p:nvSpPr>
        <p:spPr>
          <a:xfrm>
            <a:off x="4515183" y="131518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E495B-A697-4B8D-B298-B129C7201DC1}"/>
              </a:ext>
            </a:extLst>
          </p:cNvPr>
          <p:cNvSpPr txBox="1"/>
          <p:nvPr/>
        </p:nvSpPr>
        <p:spPr>
          <a:xfrm>
            <a:off x="4512734" y="3386666"/>
            <a:ext cx="7112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Malgun Gothic"/>
                <a:ea typeface="Malgun Gothic"/>
              </a:rPr>
              <a:t>30</a:t>
            </a:r>
            <a:r>
              <a:rPr lang="ko-KR" altLang="en-US" sz="1600" err="1">
                <a:latin typeface="Malgun Gothic"/>
                <a:ea typeface="Malgun Gothic"/>
              </a:rPr>
              <a:t>달러이하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en-US" altLang="ko-KR" sz="1600" err="1">
                <a:latin typeface="Malgun Gothic"/>
                <a:ea typeface="Malgun Gothic"/>
              </a:rPr>
              <a:t>고객층이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많은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곳을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기준으로</a:t>
            </a:r>
            <a:r>
              <a:rPr lang="en-US" altLang="ko-KR" sz="1600">
                <a:latin typeface="Malgun Gothic"/>
                <a:ea typeface="Malgun Gothic"/>
              </a:rPr>
              <a:t> 한 </a:t>
            </a:r>
            <a:r>
              <a:rPr lang="en-US" altLang="ko-KR" sz="1600" err="1">
                <a:latin typeface="Malgun Gothic"/>
                <a:ea typeface="Malgun Gothic"/>
              </a:rPr>
              <a:t>마케팅이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필요하다</a:t>
            </a:r>
            <a:r>
              <a:rPr lang="en-US" altLang="ko-KR" sz="1600">
                <a:latin typeface="Malgun Gothic"/>
                <a:ea typeface="Malgun Gothic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>
                <a:latin typeface="Malgun Gothic"/>
                <a:ea typeface="Malgun Gothic"/>
              </a:rPr>
              <a:t>연 </a:t>
            </a:r>
            <a:r>
              <a:rPr lang="en-US" altLang="ko-KR" sz="1600" err="1">
                <a:latin typeface="Malgun Gothic"/>
                <a:ea typeface="Malgun Gothic"/>
              </a:rPr>
              <a:t>소득</a:t>
            </a:r>
            <a:r>
              <a:rPr lang="en-US" altLang="ko-KR" sz="1600">
                <a:latin typeface="Malgun Gothic"/>
                <a:ea typeface="Malgun Gothic"/>
              </a:rPr>
              <a:t> 및 </a:t>
            </a:r>
            <a:r>
              <a:rPr lang="en-US" altLang="ko-KR" sz="1600" err="1">
                <a:latin typeface="Malgun Gothic"/>
                <a:ea typeface="Malgun Gothic"/>
              </a:rPr>
              <a:t>재산과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관련한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이탈여부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조사가</a:t>
            </a:r>
            <a:r>
              <a:rPr lang="en-US" altLang="ko-KR" sz="1600">
                <a:latin typeface="Malgun Gothic"/>
                <a:ea typeface="Malgun Gothic"/>
              </a:rPr>
              <a:t> </a:t>
            </a:r>
            <a:r>
              <a:rPr lang="en-US" altLang="ko-KR" sz="1600" err="1">
                <a:latin typeface="Malgun Gothic"/>
                <a:ea typeface="Malgun Gothic"/>
              </a:rPr>
              <a:t>필요할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것으로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보인다</a:t>
            </a:r>
            <a:r>
              <a:rPr lang="en-US" altLang="ko-KR" sz="1600">
                <a:latin typeface="Malgun Gothic"/>
                <a:ea typeface="Malgun Gothic"/>
              </a:rPr>
              <a:t>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83B3D52-AA11-4593-A550-F075E5393D77}"/>
              </a:ext>
            </a:extLst>
          </p:cNvPr>
          <p:cNvSpPr/>
          <p:nvPr/>
        </p:nvSpPr>
        <p:spPr>
          <a:xfrm>
            <a:off x="4515183" y="2957721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7AE678D-37D2-4139-A877-B03862C9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145" y="4323292"/>
            <a:ext cx="2593975" cy="1979083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C46C23AD-5942-4453-A255-E95B31C9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183019"/>
            <a:ext cx="3835400" cy="2620830"/>
          </a:xfrm>
          <a:prstGeom prst="rect">
            <a:avLst/>
          </a:prstGeom>
        </p:spPr>
      </p:pic>
      <p:pic>
        <p:nvPicPr>
          <p:cNvPr id="4" name="그림 12">
            <a:extLst>
              <a:ext uri="{FF2B5EF4-FFF2-40B4-BE49-F238E27FC236}">
                <a16:creationId xmlns:a16="http://schemas.microsoft.com/office/drawing/2014/main" id="{C7A37996-0236-4872-80BE-78D78D690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3981108"/>
            <a:ext cx="3835400" cy="25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7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altLang="ko-KR" sz="1400" b="1">
                <a:ea typeface="맑은 고딕"/>
              </a:rPr>
              <a:t>단변량 </a:t>
            </a:r>
            <a:r>
              <a:rPr lang="en-US" altLang="ko-KR" sz="1400" b="1" err="1">
                <a:ea typeface="맑은 고딕"/>
              </a:rPr>
              <a:t>분석</a:t>
            </a:r>
            <a:endParaRPr lang="en-US" altLang="ko-KR" sz="1400" b="1" err="1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25092" y="365616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>
                <a:ea typeface="맑은 고딕"/>
              </a:rPr>
              <a:t>월 사용 잔여 시간(분)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704ED-8C59-4EB6-A20C-BDA2D7B585D8}"/>
              </a:ext>
            </a:extLst>
          </p:cNvPr>
          <p:cNvSpPr txBox="1"/>
          <p:nvPr/>
        </p:nvSpPr>
        <p:spPr>
          <a:xfrm>
            <a:off x="7246612" y="2293409"/>
            <a:ext cx="386926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ko-KR" altLang="en-US" sz="1600">
                <a:latin typeface="Malgun Gothic"/>
                <a:ea typeface="Malgun Gothic"/>
                <a:cs typeface="+mn-lt"/>
              </a:rPr>
              <a:t>잔여시간이 20분내인 고객이 대부분이지만 30분 이상부터 89분까지 남기는 고객들도 있다.</a:t>
            </a:r>
          </a:p>
          <a:p>
            <a:pPr marL="285750" indent="-285750">
              <a:buFont typeface="Arial,Sans-Serif"/>
              <a:buChar char="•"/>
            </a:pPr>
            <a:endParaRPr lang="ko-KR" sz="1600">
              <a:ea typeface="+mn-lt"/>
              <a:cs typeface="+mn-lt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310232-F0ED-4F48-9A32-C57C5BB133B1}"/>
              </a:ext>
            </a:extLst>
          </p:cNvPr>
          <p:cNvSpPr/>
          <p:nvPr/>
        </p:nvSpPr>
        <p:spPr>
          <a:xfrm>
            <a:off x="7250119" y="192478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BD618D-C2AD-4A58-9552-69CE1AC51E54}"/>
              </a:ext>
            </a:extLst>
          </p:cNvPr>
          <p:cNvSpPr/>
          <p:nvPr/>
        </p:nvSpPr>
        <p:spPr>
          <a:xfrm>
            <a:off x="7250119" y="386465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7611F-3D89-4583-AE7D-7723B61CDAFA}"/>
              </a:ext>
            </a:extLst>
          </p:cNvPr>
          <p:cNvSpPr txBox="1"/>
          <p:nvPr/>
        </p:nvSpPr>
        <p:spPr>
          <a:xfrm>
            <a:off x="7246611" y="4266142"/>
            <a:ext cx="3869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잔여 시간이 30분 이상인 고객들은 낭비라고 생각해 요금제를 바꾸려는 고객들이 많을 것 같다.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DD5EA45-B076-43F4-B38D-1FB8606D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403233"/>
            <a:ext cx="3278981" cy="3349063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689B4F4D-8FC8-4E0A-AD83-AE4A5281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31" y="1397460"/>
            <a:ext cx="3028949" cy="3336800"/>
          </a:xfrm>
          <a:prstGeom prst="rect">
            <a:avLst/>
          </a:prstGeom>
        </p:spPr>
      </p:pic>
      <p:pic>
        <p:nvPicPr>
          <p:cNvPr id="4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281A5A9-2F9F-409E-8D33-30CCE247E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594" y="4905375"/>
            <a:ext cx="320278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3537660" y="2914310"/>
            <a:ext cx="5122703" cy="1032019"/>
          </a:xfrm>
          <a:prstGeom prst="roundRect">
            <a:avLst>
              <a:gd name="adj" fmla="val 50000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266700" dist="1143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defRPr/>
            </a:pPr>
            <a:r>
              <a:rPr lang="en-US" altLang="ko-KR" sz="3600" b="1" kern="0">
                <a:solidFill>
                  <a:schemeClr val="tx1"/>
                </a:solidFill>
                <a:latin typeface="야놀자 야체 B"/>
                <a:ea typeface="야놀자 야체 B"/>
              </a:rPr>
              <a:t>3. </a:t>
            </a:r>
            <a:r>
              <a:rPr lang="en-US" altLang="ko-KR" sz="3600" b="1" kern="0" err="1">
                <a:solidFill>
                  <a:schemeClr val="tx1"/>
                </a:solidFill>
                <a:latin typeface="야놀자 야체 B"/>
                <a:ea typeface="야놀자 야체 B"/>
              </a:rPr>
              <a:t>이변량</a:t>
            </a:r>
            <a:r>
              <a:rPr lang="en-US" altLang="ko-KR" sz="3600" b="1" kern="0">
                <a:solidFill>
                  <a:schemeClr val="tx1"/>
                </a:solidFill>
                <a:latin typeface="야놀자 야체 B"/>
                <a:ea typeface="야놀자 야체 B"/>
              </a:rPr>
              <a:t> </a:t>
            </a:r>
            <a:r>
              <a:rPr lang="en-US" altLang="ko-KR" sz="3600" b="1" kern="0" err="1">
                <a:solidFill>
                  <a:schemeClr val="tx1"/>
                </a:solidFill>
                <a:latin typeface="야놀자 야체 B"/>
                <a:ea typeface="야놀자 야체 B"/>
              </a:rPr>
              <a:t>분석</a:t>
            </a:r>
            <a:endParaRPr lang="en-US" altLang="ko-KR" sz="3600" b="1" kern="0" err="1">
              <a:solidFill>
                <a:schemeClr val="tx1"/>
              </a:solidFill>
              <a:latin typeface="야놀자 야체 B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ko-KR" altLang="en-US" sz="1400" b="1" err="1">
                <a:ea typeface="+mn-lt"/>
                <a:cs typeface="+mn-lt"/>
              </a:rPr>
              <a:t>이변량</a:t>
            </a:r>
            <a:r>
              <a:rPr lang="en-US" sz="1400" b="1">
                <a:ea typeface="+mn-lt"/>
                <a:cs typeface="+mn-lt"/>
              </a:rPr>
              <a:t> </a:t>
            </a:r>
            <a:r>
              <a:rPr lang="en-US" sz="1400" b="1" err="1">
                <a:ea typeface="+mn-lt"/>
                <a:cs typeface="+mn-lt"/>
              </a:rPr>
              <a:t>분석</a:t>
            </a:r>
            <a:endParaRPr lang="ko-KR" alt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800" b="1" kern="0" err="1">
                <a:ea typeface="야놀자 야체 B"/>
              </a:rPr>
              <a:t>대학졸업여부</a:t>
            </a:r>
            <a:r>
              <a:rPr lang="en-US" altLang="ko-KR" sz="2800" b="1" kern="0">
                <a:ea typeface="야놀자 야체 B"/>
              </a:rPr>
              <a:t> -&gt; </a:t>
            </a:r>
            <a:r>
              <a:rPr lang="en-US" altLang="ko-KR" sz="2800" b="1" kern="0" err="1">
                <a:ea typeface="야놀자 야체 B"/>
              </a:rPr>
              <a:t>이탈여부</a:t>
            </a:r>
            <a:endParaRPr lang="ko-KR" altLang="en-US" sz="3600" kern="0" err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615EE3E9-8F56-4C3A-9CAD-DED26594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3" y="1101964"/>
            <a:ext cx="3877734" cy="2578782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81790C8A-2F04-4AFA-9BED-0C3A118A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1" y="3814526"/>
            <a:ext cx="3920066" cy="2718494"/>
          </a:xfrm>
          <a:prstGeom prst="rect">
            <a:avLst/>
          </a:prstGeom>
        </p:spPr>
      </p:pic>
      <p:pic>
        <p:nvPicPr>
          <p:cNvPr id="4" name="그림 4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9CEADF45-2562-4FEC-A3AA-5CED9329E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546" y="5175251"/>
            <a:ext cx="2864908" cy="1113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A0694-CE50-48FB-BEBD-8F35A798EAE9}"/>
              </a:ext>
            </a:extLst>
          </p:cNvPr>
          <p:cNvSpPr txBox="1"/>
          <p:nvPr/>
        </p:nvSpPr>
        <p:spPr>
          <a:xfrm>
            <a:off x="4512734" y="1718734"/>
            <a:ext cx="730673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그래프를 볼 때 </a:t>
            </a:r>
            <a:r>
              <a:rPr lang="ko-KR" altLang="en-US" sz="1600">
                <a:latin typeface="맑은 고딕"/>
                <a:ea typeface="맑은 고딕"/>
                <a:cs typeface="+mn-lt"/>
              </a:rPr>
              <a:t> 큰 차이를 느낄 수 없고 </a:t>
            </a:r>
            <a:r>
              <a:rPr lang="ko-KR" altLang="en-US" sz="1600" err="1">
                <a:latin typeface="맑은 고딕"/>
                <a:ea typeface="맑은 고딕"/>
                <a:cs typeface="+mn-lt"/>
              </a:rPr>
              <a:t>단변량</a:t>
            </a:r>
            <a:r>
              <a:rPr lang="ko-KR" altLang="en-US" sz="1600">
                <a:latin typeface="맑은 고딕"/>
                <a:ea typeface="맑은 고딕"/>
                <a:cs typeface="+mn-lt"/>
              </a:rPr>
              <a:t> 분석을 볼 때 이탈 고객이  미 이탈 고객보다 1% 적고, 대졸 고객이 비 대졸 고객보다 1% 많다.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맑은 고딕"/>
              </a:rPr>
              <a:t>대학여부의 유의확률(</a:t>
            </a:r>
            <a:r>
              <a:rPr lang="ko-KR" altLang="en-US" sz="1600" err="1">
                <a:ea typeface="맑은 고딕"/>
              </a:rPr>
              <a:t>p-value</a:t>
            </a:r>
            <a:r>
              <a:rPr lang="ko-KR" altLang="en-US" sz="1600">
                <a:ea typeface="맑은 고딕"/>
              </a:rPr>
              <a:t>)는 0.05보다 0.02로 조금 낮다.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맑은 고딕"/>
              </a:rPr>
              <a:t>대학여부에 따라 이탈여부는 그래프를 볼 때 관계가 적으나 유의확률을 볼 때 조금은 있는 것으로 보인다.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9C9B37-1B93-4543-8DE6-FF84FAC18855}"/>
              </a:ext>
            </a:extLst>
          </p:cNvPr>
          <p:cNvSpPr/>
          <p:nvPr/>
        </p:nvSpPr>
        <p:spPr>
          <a:xfrm>
            <a:off x="4515183" y="131518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E495B-A697-4B8D-B298-B129C7201DC1}"/>
              </a:ext>
            </a:extLst>
          </p:cNvPr>
          <p:cNvSpPr txBox="1"/>
          <p:nvPr/>
        </p:nvSpPr>
        <p:spPr>
          <a:xfrm>
            <a:off x="4512734" y="3386666"/>
            <a:ext cx="71120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latin typeface="Malgun Gothic"/>
                <a:ea typeface="Malgun Gothic"/>
              </a:rPr>
              <a:t>대학졸업여부와</a:t>
            </a:r>
            <a:r>
              <a:rPr lang="ko-KR" altLang="en-US" sz="1600">
                <a:latin typeface="Malgun Gothic"/>
                <a:ea typeface="Malgun Gothic"/>
              </a:rPr>
              <a:t> 이탈여부는 관계가 적으므로 대학 졸업여부를 통한 마케팅은 적절 하지 않을 것으로 본다. 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latin typeface="Malgun Gothic"/>
                <a:ea typeface="Malgun Gothic"/>
              </a:rPr>
              <a:t>대학졸업여부 보다 각각의 연령층을 통한 분석이 필요할 것으로 보인다.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83B3D52-AA11-4593-A550-F075E5393D77}"/>
              </a:ext>
            </a:extLst>
          </p:cNvPr>
          <p:cNvSpPr/>
          <p:nvPr/>
        </p:nvSpPr>
        <p:spPr>
          <a:xfrm>
            <a:off x="4515183" y="2957721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</p:spTree>
    <p:extLst>
      <p:ext uri="{BB962C8B-B14F-4D97-AF65-F5344CB8AC3E}">
        <p14:creationId xmlns:p14="http://schemas.microsoft.com/office/powerpoint/2010/main" val="67069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altLang="ko-KR" sz="1400" b="1" err="1">
                <a:ea typeface="맑은 고딕"/>
              </a:rPr>
              <a:t>이변량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분석</a:t>
            </a:r>
            <a:endParaRPr lang="en-US" altLang="ko-KR" sz="1400" b="1" err="1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25092" y="365616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>
                <a:ea typeface="맑은 고딕"/>
              </a:rPr>
              <a:t>만족도 설문 --&gt; 이탈여부</a:t>
            </a:r>
          </a:p>
        </p:txBody>
      </p:sp>
      <p:pic>
        <p:nvPicPr>
          <p:cNvPr id="10" name="그림 11">
            <a:extLst>
              <a:ext uri="{FF2B5EF4-FFF2-40B4-BE49-F238E27FC236}">
                <a16:creationId xmlns:a16="http://schemas.microsoft.com/office/drawing/2014/main" id="{6296783C-EEE4-48E1-93B5-62A7CC88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82" y="2004012"/>
            <a:ext cx="3200400" cy="2202525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013CC4B6-EA76-4F40-8A1A-A258D35CA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06" y="2006504"/>
            <a:ext cx="3316941" cy="275534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A68FB0-395E-4EC9-8946-F417C6EA638B}"/>
              </a:ext>
            </a:extLst>
          </p:cNvPr>
          <p:cNvGrpSpPr/>
          <p:nvPr/>
        </p:nvGrpSpPr>
        <p:grpSpPr>
          <a:xfrm>
            <a:off x="2822887" y="4967990"/>
            <a:ext cx="2941418" cy="507902"/>
            <a:chOff x="2822887" y="4967990"/>
            <a:chExt cx="2941418" cy="507902"/>
          </a:xfrm>
        </p:grpSpPr>
        <p:pic>
          <p:nvPicPr>
            <p:cNvPr id="13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769A751A-3DC7-4CBB-BFF1-C773DF332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2847" y="4967990"/>
              <a:ext cx="2931458" cy="50790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5DEBE4-64AB-4D69-837A-F0AD68C3C951}"/>
                </a:ext>
              </a:extLst>
            </p:cNvPr>
            <p:cNvSpPr/>
            <p:nvPr/>
          </p:nvSpPr>
          <p:spPr>
            <a:xfrm>
              <a:off x="2822887" y="5203016"/>
              <a:ext cx="2446867" cy="2036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4267D9-1EB4-473D-BBF7-94528EE3EF28}"/>
              </a:ext>
            </a:extLst>
          </p:cNvPr>
          <p:cNvSpPr txBox="1"/>
          <p:nvPr/>
        </p:nvSpPr>
        <p:spPr>
          <a:xfrm>
            <a:off x="7788275" y="2615142"/>
            <a:ext cx="38692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• </a:t>
            </a:r>
            <a:r>
              <a:rPr lang="en-US" altLang="ko-KR" sz="1600">
                <a:latin typeface="Malgun Gothic"/>
                <a:ea typeface="+mn-lt"/>
              </a:rPr>
              <a:t>avg</a:t>
            </a:r>
            <a:r>
              <a:rPr lang="ko-KR" altLang="en-US" sz="1600">
                <a:latin typeface="Malgun Gothic"/>
                <a:ea typeface="+mn-lt"/>
              </a:rPr>
              <a:t>와</a:t>
            </a:r>
            <a:r>
              <a:rPr lang="ko-KR" sz="1600">
                <a:latin typeface="Malgun Gothic"/>
                <a:ea typeface="Malgun Gothic"/>
              </a:rPr>
              <a:t> </a:t>
            </a:r>
            <a:r>
              <a:rPr lang="en-US" altLang="ko-KR" sz="1600">
                <a:latin typeface="Malgun Gothic"/>
                <a:ea typeface="+mn-lt"/>
              </a:rPr>
              <a:t>sat</a:t>
            </a:r>
            <a:r>
              <a:rPr lang="ko-KR" sz="1600">
                <a:latin typeface="Malgun Gothic"/>
                <a:ea typeface="Malgun Gothic"/>
              </a:rPr>
              <a:t>에서는 </a:t>
            </a:r>
            <a:r>
              <a:rPr lang="ko-KR" altLang="en-US" sz="1600">
                <a:latin typeface="Malgun Gothic"/>
                <a:ea typeface="Malgun Gothic"/>
              </a:rPr>
              <a:t>이탈율이</a:t>
            </a:r>
            <a:r>
              <a:rPr lang="ko-KR" sz="1600">
                <a:latin typeface="Malgun Gothic"/>
                <a:ea typeface="Malgun Gothic"/>
              </a:rPr>
              <a:t> 잔류율보다 </a:t>
            </a:r>
            <a:endParaRPr lang="ko-KR" sz="1600">
              <a:ea typeface="+mn-lt"/>
              <a:cs typeface="+mn-lt"/>
            </a:endParaRPr>
          </a:p>
          <a:p>
            <a:r>
              <a:rPr lang="ko-KR" sz="1600">
                <a:latin typeface="Malgun Gothic"/>
                <a:ea typeface="Malgun Gothic"/>
              </a:rPr>
              <a:t>  조금 낮으나, 뚜렷한 관련성을 찾기 </a:t>
            </a:r>
            <a:endParaRPr lang="ko-KR" sz="1600">
              <a:ea typeface="+mn-lt"/>
              <a:cs typeface="+mn-lt"/>
            </a:endParaRPr>
          </a:p>
          <a:p>
            <a:r>
              <a:rPr lang="ko-KR" sz="1600">
                <a:latin typeface="Malgun Gothic"/>
                <a:ea typeface="Malgun Gothic"/>
              </a:rPr>
              <a:t>  어렵다.</a:t>
            </a:r>
            <a:endParaRPr lang="ko-KR">
              <a:latin typeface="Malgun Gothic"/>
              <a:ea typeface="Malgun Gothic"/>
            </a:endParaRPr>
          </a:p>
          <a:p>
            <a:endParaRPr lang="ko-KR" altLang="en-US" sz="1600">
              <a:ea typeface="맑은 고딕"/>
            </a:endParaRPr>
          </a:p>
          <a:p>
            <a:r>
              <a:rPr lang="ko-KR" sz="1600">
                <a:latin typeface="Malgun Gothic"/>
                <a:ea typeface="Malgun Gothic"/>
              </a:rPr>
              <a:t>•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ko-KR" sz="1600" err="1">
                <a:latin typeface="Malgun Gothic"/>
                <a:ea typeface="Malgun Gothic"/>
              </a:rPr>
              <a:t>p-value가</a:t>
            </a:r>
            <a:r>
              <a:rPr lang="ko-KR" sz="1600">
                <a:latin typeface="Malgun Gothic"/>
                <a:ea typeface="Malgun Gothic"/>
              </a:rPr>
              <a:t> 0.05보다 커 통계적으로 </a:t>
            </a:r>
            <a:endParaRPr lang="en-US" altLang="ko-KR" sz="1600">
              <a:ea typeface="+mn-lt"/>
              <a:cs typeface="+mn-lt"/>
            </a:endParaRPr>
          </a:p>
          <a:p>
            <a:r>
              <a:rPr lang="ko-KR" sz="1600">
                <a:latin typeface="Malgun Gothic"/>
                <a:ea typeface="Malgun Gothic"/>
              </a:rPr>
              <a:t>  유의하지 않다.</a:t>
            </a:r>
            <a:endParaRPr lang="ko-KR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E28023-D898-41B2-B0C6-05D42A233024}"/>
              </a:ext>
            </a:extLst>
          </p:cNvPr>
          <p:cNvSpPr/>
          <p:nvPr/>
        </p:nvSpPr>
        <p:spPr>
          <a:xfrm>
            <a:off x="7791782" y="2246522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F9B525B-E876-4CBE-858E-23285B591E21}"/>
              </a:ext>
            </a:extLst>
          </p:cNvPr>
          <p:cNvSpPr/>
          <p:nvPr/>
        </p:nvSpPr>
        <p:spPr>
          <a:xfrm>
            <a:off x="7791782" y="4186392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39BFAE-0D75-4916-98B7-7DB21EAC96D4}"/>
              </a:ext>
            </a:extLst>
          </p:cNvPr>
          <p:cNvSpPr txBox="1"/>
          <p:nvPr/>
        </p:nvSpPr>
        <p:spPr>
          <a:xfrm>
            <a:off x="7788274" y="4587875"/>
            <a:ext cx="3869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>
                <a:latin typeface="Malgun Gothic"/>
                <a:ea typeface="Malgun Gothic"/>
              </a:rPr>
              <a:t>•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ko-KR" sz="1600">
                <a:latin typeface="Malgun Gothic"/>
                <a:ea typeface="Malgun Gothic"/>
                <a:cs typeface="+mn-lt"/>
              </a:rPr>
              <a:t>따라서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sz="1600" err="1">
                <a:latin typeface="Malgun Gothic"/>
                <a:ea typeface="Malgun Gothic"/>
                <a:cs typeface="+mn-lt"/>
              </a:rPr>
              <a:t>귀무가설을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 채택하므로 </a:t>
            </a:r>
            <a:endParaRPr lang="ko-KR" sz="1600">
              <a:latin typeface="맑은 고딕" panose="020F0502020204030204"/>
              <a:ea typeface="맑은 고딕" panose="020F0502020204030204"/>
              <a:cs typeface="+mn-lt"/>
            </a:endParaRPr>
          </a:p>
          <a:p>
            <a:r>
              <a:rPr lang="ko-KR" altLang="en-US" sz="1600">
                <a:latin typeface="Malgun Gothic"/>
                <a:ea typeface="Malgun Gothic"/>
                <a:cs typeface="+mn-lt"/>
              </a:rPr>
              <a:t>  만족도 설문은 </a:t>
            </a:r>
            <a:r>
              <a:rPr lang="ko-KR" sz="1600">
                <a:latin typeface="Malgun Gothic"/>
                <a:ea typeface="Malgun Gothic"/>
                <a:cs typeface="+mn-lt"/>
              </a:rPr>
              <a:t>이탈여부에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 영향을 </a:t>
            </a:r>
            <a:endParaRPr lang="ko-KR">
              <a:latin typeface="Malgun Gothic"/>
              <a:ea typeface="Malgun Gothic"/>
              <a:cs typeface="+mn-lt"/>
            </a:endParaRPr>
          </a:p>
          <a:p>
            <a:r>
              <a:rPr lang="ko-KR" altLang="en-US" sz="1600">
                <a:latin typeface="Malgun Gothic"/>
                <a:ea typeface="Malgun Gothic"/>
                <a:cs typeface="+mn-lt"/>
              </a:rPr>
              <a:t>  미치지 않는다</a:t>
            </a:r>
            <a:r>
              <a:rPr lang="ko-KR" sz="1600">
                <a:latin typeface="Malgun Gothic"/>
                <a:ea typeface="Malgun Gothic"/>
                <a:cs typeface="+mn-lt"/>
              </a:rPr>
              <a:t>.</a:t>
            </a:r>
            <a:endParaRPr lang="ko-KR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829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ko-KR" altLang="en-US" sz="1400" b="1" err="1">
                <a:latin typeface="Malgun Gothic"/>
                <a:ea typeface="Malgun Gothic"/>
              </a:rPr>
              <a:t>이변량</a:t>
            </a:r>
            <a:r>
              <a:rPr lang="en-US" sz="1400" b="1">
                <a:latin typeface="Malgun Gothic"/>
                <a:ea typeface="Malgun Gothic"/>
              </a:rPr>
              <a:t> </a:t>
            </a:r>
            <a:r>
              <a:rPr lang="en-US" sz="1400" b="1" err="1">
                <a:latin typeface="Malgun Gothic"/>
                <a:ea typeface="Malgun Gothic"/>
              </a:rPr>
              <a:t>분석</a:t>
            </a:r>
            <a:endParaRPr lang="ko-KR" altLang="en-US" sz="140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 kern="0">
                <a:latin typeface="Malgun Gothic"/>
                <a:ea typeface="Malgun Gothic"/>
              </a:rPr>
              <a:t>변경 계획 설문 -&gt; 이탈여부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C684F-3B11-4128-9CB2-72EE54CD9E3E}"/>
              </a:ext>
            </a:extLst>
          </p:cNvPr>
          <p:cNvSpPr txBox="1"/>
          <p:nvPr/>
        </p:nvSpPr>
        <p:spPr>
          <a:xfrm>
            <a:off x="6894063" y="1839070"/>
            <a:ext cx="436244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변경계획을 확실히 가지고 있거나, </a:t>
            </a:r>
            <a:r>
              <a:rPr lang="ko-KR" altLang="en-US" sz="1600">
                <a:ea typeface="+mn-lt"/>
                <a:cs typeface="+mn-lt"/>
              </a:rPr>
              <a:t>고려중인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altLang="en-US" sz="1600" err="1">
                <a:ea typeface="+mn-lt"/>
                <a:cs typeface="+mn-lt"/>
              </a:rPr>
              <a:t>사람들에서</a:t>
            </a:r>
            <a:r>
              <a:rPr lang="ko-KR" sz="1600">
                <a:ea typeface="+mn-lt"/>
                <a:cs typeface="+mn-lt"/>
              </a:rPr>
              <a:t> 압도적으로 이탈이 확</a:t>
            </a:r>
            <a:r>
              <a:rPr lang="ko-KR" altLang="en-US" sz="1600">
                <a:ea typeface="+mn-lt"/>
                <a:cs typeface="+mn-lt"/>
              </a:rPr>
              <a:t>실히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될 줄</a:t>
            </a:r>
            <a:r>
              <a:rPr lang="ko-KR" sz="1600">
                <a:ea typeface="+mn-lt"/>
                <a:cs typeface="+mn-lt"/>
              </a:rPr>
              <a:t> 알았는데, 그래프상으로 </a:t>
            </a:r>
            <a:r>
              <a:rPr lang="ko-KR" altLang="en-US" sz="1600">
                <a:ea typeface="+mn-lt"/>
                <a:cs typeface="+mn-lt"/>
              </a:rPr>
              <a:t>봤을 때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아닌 걸로</a:t>
            </a:r>
            <a:r>
              <a:rPr lang="ko-KR" sz="1600">
                <a:ea typeface="+mn-lt"/>
                <a:cs typeface="+mn-lt"/>
              </a:rPr>
              <a:t> 보인다.</a:t>
            </a:r>
          </a:p>
          <a:p>
            <a:pPr marL="285750" indent="-285750">
              <a:buFont typeface="Arial"/>
              <a:buChar char="•"/>
            </a:pPr>
            <a:endParaRPr lang="ko-KR" sz="16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err="1">
                <a:ea typeface="+mn-lt"/>
                <a:cs typeface="+mn-lt"/>
              </a:rPr>
              <a:t>P_value가</a:t>
            </a:r>
            <a:r>
              <a:rPr lang="ko-KR" sz="1600">
                <a:ea typeface="+mn-lt"/>
                <a:cs typeface="+mn-lt"/>
              </a:rPr>
              <a:t> 약 25%나 되는 것으로 봐서 변경계획과 이탈여부는 </a:t>
            </a:r>
            <a:r>
              <a:rPr lang="ko-KR" altLang="en-US" sz="1600">
                <a:ea typeface="+mn-lt"/>
                <a:cs typeface="+mn-lt"/>
              </a:rPr>
              <a:t>상관이 없는</a:t>
            </a:r>
            <a:r>
              <a:rPr lang="ko-KR" sz="1600">
                <a:ea typeface="+mn-lt"/>
                <a:cs typeface="+mn-lt"/>
              </a:rPr>
              <a:t> 것 같다.</a:t>
            </a:r>
            <a:endParaRPr lang="ko-KR" altLang="en-US" sz="1600">
              <a:ea typeface="맑은 고딕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22E6619-2D34-4E03-B801-99BE957C709C}"/>
              </a:ext>
            </a:extLst>
          </p:cNvPr>
          <p:cNvSpPr/>
          <p:nvPr/>
        </p:nvSpPr>
        <p:spPr>
          <a:xfrm>
            <a:off x="6758849" y="1484522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94E531-5592-49D3-8E21-44154FDFD798}"/>
              </a:ext>
            </a:extLst>
          </p:cNvPr>
          <p:cNvSpPr/>
          <p:nvPr/>
        </p:nvSpPr>
        <p:spPr>
          <a:xfrm>
            <a:off x="6758849" y="3771525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1B51-E01E-49D2-A677-6BC7D70CA8BD}"/>
              </a:ext>
            </a:extLst>
          </p:cNvPr>
          <p:cNvSpPr txBox="1"/>
          <p:nvPr/>
        </p:nvSpPr>
        <p:spPr>
          <a:xfrm>
            <a:off x="6890619" y="4119906"/>
            <a:ext cx="43624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변경계획과 관련 없는 것으로 나온 이유는? 업무가 많고 </a:t>
            </a:r>
            <a:r>
              <a:rPr lang="ko-KR" altLang="en-US" sz="1600" err="1">
                <a:ea typeface="맑은 고딕"/>
              </a:rPr>
              <a:t>바빠서와</a:t>
            </a:r>
            <a:r>
              <a:rPr lang="ko-KR" altLang="en-US" sz="1600">
                <a:ea typeface="맑은 고딕"/>
              </a:rPr>
              <a:t> 관련이 있을 것 같다. 변경계획이 있는 사람과 연소득액을 조사해보면 좋을 것 같다.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623C3D79-85A1-4153-A49C-2670AC30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8" y="3427692"/>
            <a:ext cx="5212814" cy="1985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9A77C-D0B9-4E79-85BB-9DFEFDB65EA0}"/>
              </a:ext>
            </a:extLst>
          </p:cNvPr>
          <p:cNvSpPr txBox="1"/>
          <p:nvPr/>
        </p:nvSpPr>
        <p:spPr>
          <a:xfrm>
            <a:off x="1299991" y="5422133"/>
            <a:ext cx="10264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latin typeface="Consolas"/>
                <a:ea typeface="맑은 고딕"/>
              </a:rPr>
              <a:t>considering</a:t>
            </a:r>
            <a:r>
              <a:rPr lang="ko-KR" altLang="en-US" sz="1000">
                <a:latin typeface="Consolas"/>
                <a:ea typeface="맑은 고딕"/>
              </a:rPr>
              <a:t> </a:t>
            </a:r>
            <a:endParaRPr lang="ko-KR" altLang="en-US" sz="100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A859A-921A-46EF-A063-BE1FDF4BBA57}"/>
              </a:ext>
            </a:extLst>
          </p:cNvPr>
          <p:cNvSpPr txBox="1"/>
          <p:nvPr/>
        </p:nvSpPr>
        <p:spPr>
          <a:xfrm>
            <a:off x="3898134" y="5587386"/>
            <a:ext cx="18618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latin typeface="Consolas"/>
                <a:ea typeface="맑은 고딕"/>
              </a:rPr>
              <a:t>actively_looking_into_it</a:t>
            </a:r>
            <a:r>
              <a:rPr lang="ko-KR" altLang="en-US" sz="1000">
                <a:latin typeface="Consolas"/>
                <a:ea typeface="맑은 고딕"/>
              </a:rPr>
              <a:t> </a:t>
            </a:r>
            <a:endParaRPr lang="ko-KR" sz="1000">
              <a:latin typeface="Consolas"/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BDAB6-3F4F-4023-8264-639AB395758C}"/>
              </a:ext>
            </a:extLst>
          </p:cNvPr>
          <p:cNvSpPr txBox="1"/>
          <p:nvPr/>
        </p:nvSpPr>
        <p:spPr>
          <a:xfrm>
            <a:off x="3071870" y="5422133"/>
            <a:ext cx="3378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latin typeface="Consolas"/>
                <a:ea typeface="맑은 고딕"/>
              </a:rPr>
              <a:t>no</a:t>
            </a:r>
            <a:endParaRPr lang="ko-KR" altLang="en-US" sz="1000" err="1">
              <a:latin typeface="Consolas"/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46E77-CF5E-4EED-A39B-7BFBE0327D9C}"/>
              </a:ext>
            </a:extLst>
          </p:cNvPr>
          <p:cNvSpPr txBox="1"/>
          <p:nvPr/>
        </p:nvSpPr>
        <p:spPr>
          <a:xfrm>
            <a:off x="3347291" y="5422133"/>
            <a:ext cx="10998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latin typeface="Consolas"/>
                <a:ea typeface="맑은 고딕"/>
              </a:rPr>
              <a:t>never_thought</a:t>
            </a:r>
            <a:endParaRPr lang="ko-KR" altLang="en-US" sz="1000" err="1">
              <a:latin typeface="Consolas"/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56285A-0C78-42FF-9119-6D6E907B1DEE}"/>
              </a:ext>
            </a:extLst>
          </p:cNvPr>
          <p:cNvSpPr txBox="1"/>
          <p:nvPr/>
        </p:nvSpPr>
        <p:spPr>
          <a:xfrm>
            <a:off x="5220159" y="5339506"/>
            <a:ext cx="677537" cy="255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latin typeface="Consolas"/>
                <a:ea typeface="맑은 고딕"/>
              </a:rPr>
              <a:t>perhaps</a:t>
            </a:r>
            <a:endParaRPr lang="ko-KR" altLang="en-US" sz="1000" err="1">
              <a:latin typeface="Consolas"/>
              <a:ea typeface="맑은 고딕"/>
            </a:endParaRPr>
          </a:p>
        </p:txBody>
      </p:sp>
      <p:pic>
        <p:nvPicPr>
          <p:cNvPr id="9" name="그림 17">
            <a:extLst>
              <a:ext uri="{FF2B5EF4-FFF2-40B4-BE49-F238E27FC236}">
                <a16:creationId xmlns:a16="http://schemas.microsoft.com/office/drawing/2014/main" id="{3F0C1DC5-6C48-4370-B926-A6C6274B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8" y="1403175"/>
            <a:ext cx="5267898" cy="17013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6E7390-D968-4502-994E-F0F788710EA8}"/>
              </a:ext>
            </a:extLst>
          </p:cNvPr>
          <p:cNvSpPr txBox="1"/>
          <p:nvPr/>
        </p:nvSpPr>
        <p:spPr>
          <a:xfrm>
            <a:off x="556350" y="3154494"/>
            <a:ext cx="18618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latin typeface="Consolas"/>
                <a:ea typeface="맑은 고딕"/>
              </a:rPr>
              <a:t>actively_looking_into_it</a:t>
            </a:r>
            <a:r>
              <a:rPr lang="ko-KR" altLang="en-US" sz="1000">
                <a:latin typeface="Consolas"/>
                <a:ea typeface="맑은 고딕"/>
              </a:rPr>
              <a:t> </a:t>
            </a:r>
            <a:endParaRPr lang="ko-KR" sz="1000">
              <a:latin typeface="Consolas"/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55574-EEA4-41F0-9978-0E943A7FE7B1}"/>
              </a:ext>
            </a:extLst>
          </p:cNvPr>
          <p:cNvSpPr txBox="1"/>
          <p:nvPr/>
        </p:nvSpPr>
        <p:spPr>
          <a:xfrm>
            <a:off x="1970183" y="3035145"/>
            <a:ext cx="10264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latin typeface="Consolas"/>
                <a:ea typeface="맑은 고딕"/>
              </a:rPr>
              <a:t>considering</a:t>
            </a:r>
            <a:r>
              <a:rPr lang="ko-KR" altLang="en-US" sz="1000">
                <a:latin typeface="Consolas"/>
                <a:ea typeface="맑은 고딕"/>
              </a:rPr>
              <a:t> </a:t>
            </a:r>
            <a:endParaRPr lang="ko-KR" altLang="en-US" sz="1000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C208E-561E-4C5C-B54B-C05BE32F7298}"/>
              </a:ext>
            </a:extLst>
          </p:cNvPr>
          <p:cNvSpPr txBox="1"/>
          <p:nvPr/>
        </p:nvSpPr>
        <p:spPr>
          <a:xfrm>
            <a:off x="2961700" y="3099410"/>
            <a:ext cx="10998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latin typeface="Consolas"/>
                <a:ea typeface="맑은 고딕"/>
              </a:rPr>
              <a:t>never_thought</a:t>
            </a:r>
            <a:endParaRPr lang="ko-KR" altLang="en-US" sz="1000" err="1">
              <a:latin typeface="Consolas"/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6EF88-2CEA-4F10-9DBD-2BCFCA6396EB}"/>
              </a:ext>
            </a:extLst>
          </p:cNvPr>
          <p:cNvSpPr txBox="1"/>
          <p:nvPr/>
        </p:nvSpPr>
        <p:spPr>
          <a:xfrm>
            <a:off x="4999821" y="3090228"/>
            <a:ext cx="677537" cy="255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latin typeface="Consolas"/>
                <a:ea typeface="맑은 고딕"/>
              </a:rPr>
              <a:t>perhaps</a:t>
            </a:r>
            <a:endParaRPr lang="ko-KR" altLang="en-US" sz="1000" err="1">
              <a:latin typeface="Consolas"/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348E4C-F526-4304-A94D-717B4E888404}"/>
              </a:ext>
            </a:extLst>
          </p:cNvPr>
          <p:cNvSpPr txBox="1"/>
          <p:nvPr/>
        </p:nvSpPr>
        <p:spPr>
          <a:xfrm>
            <a:off x="4210279" y="3035145"/>
            <a:ext cx="3378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latin typeface="Consolas"/>
                <a:ea typeface="맑은 고딕"/>
              </a:rPr>
              <a:t>no</a:t>
            </a:r>
            <a:endParaRPr lang="ko-KR" altLang="en-US" sz="1000" err="1">
              <a:latin typeface="Consolas"/>
              <a:ea typeface="맑은 고딕"/>
            </a:endParaRPr>
          </a:p>
        </p:txBody>
      </p:sp>
      <p:pic>
        <p:nvPicPr>
          <p:cNvPr id="26" name="그림 26">
            <a:extLst>
              <a:ext uri="{FF2B5EF4-FFF2-40B4-BE49-F238E27FC236}">
                <a16:creationId xmlns:a16="http://schemas.microsoft.com/office/drawing/2014/main" id="{C5876334-E62A-479B-B6B5-6AA9A4FF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016" y="5900909"/>
            <a:ext cx="2494402" cy="381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68EAF3-15BC-4ED6-A0B4-644D37F0CC7C}"/>
              </a:ext>
            </a:extLst>
          </p:cNvPr>
          <p:cNvSpPr/>
          <p:nvPr/>
        </p:nvSpPr>
        <p:spPr>
          <a:xfrm>
            <a:off x="2481779" y="6071154"/>
            <a:ext cx="1467194" cy="185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1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ko-KR" altLang="en-US" sz="1400" b="1" err="1">
                <a:latin typeface="Malgun Gothic"/>
                <a:ea typeface="Malgun Gothic"/>
              </a:rPr>
              <a:t>이변량</a:t>
            </a:r>
            <a:r>
              <a:rPr lang="en-US" sz="1400" b="1">
                <a:latin typeface="Malgun Gothic"/>
                <a:ea typeface="Malgun Gothic"/>
              </a:rPr>
              <a:t> </a:t>
            </a:r>
            <a:r>
              <a:rPr lang="en-US" sz="1400" b="1" err="1">
                <a:latin typeface="Malgun Gothic"/>
                <a:ea typeface="Malgun Gothic"/>
              </a:rPr>
              <a:t>분석</a:t>
            </a:r>
            <a:endParaRPr lang="ko-KR" alt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800" b="1" kern="0">
                <a:ea typeface="야놀자 야체 B"/>
              </a:rPr>
              <a:t>집 </a:t>
            </a:r>
            <a:r>
              <a:rPr lang="en-US" altLang="ko-KR" sz="2800" b="1" kern="0" err="1">
                <a:ea typeface="야놀자 야체 B"/>
              </a:rPr>
              <a:t>가격</a:t>
            </a:r>
            <a:r>
              <a:rPr lang="en-US" altLang="ko-KR" sz="2800" b="1" kern="0">
                <a:ea typeface="야놀자 야체 B"/>
              </a:rPr>
              <a:t> -&gt; </a:t>
            </a:r>
            <a:r>
              <a:rPr lang="en-US" altLang="ko-KR" sz="2800" b="1" kern="0" err="1">
                <a:ea typeface="야놀자 야체 B"/>
              </a:rPr>
              <a:t>이탈여부</a:t>
            </a:r>
            <a:endParaRPr lang="ko-KR" altLang="en-US" sz="3600" kern="0" err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F2DC914-BB8F-490F-A8B9-262026A0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99" y="1260438"/>
            <a:ext cx="3733800" cy="2524938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D2946011-1890-4277-ADD0-13DA86C71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99" y="3874781"/>
            <a:ext cx="3733800" cy="2651339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3FA8982-7645-4BB8-A669-EF3EE95E0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667" y="5083422"/>
            <a:ext cx="3124200" cy="10599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6C9EDC-8988-493F-9C58-3D8E5EF698F9}"/>
              </a:ext>
            </a:extLst>
          </p:cNvPr>
          <p:cNvSpPr txBox="1"/>
          <p:nvPr/>
        </p:nvSpPr>
        <p:spPr>
          <a:xfrm>
            <a:off x="4512734" y="1718734"/>
            <a:ext cx="73067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그래프를 볼 때 </a:t>
            </a:r>
            <a:r>
              <a:rPr lang="ko-KR" altLang="en-US" sz="1600">
                <a:latin typeface="맑은 고딕"/>
                <a:ea typeface="맑은 고딕"/>
                <a:cs typeface="+mn-lt"/>
              </a:rPr>
              <a:t> </a:t>
            </a:r>
            <a:r>
              <a:rPr lang="ko-KR" sz="1600">
                <a:latin typeface="Malgun Gothic"/>
                <a:ea typeface="Malgun Gothic"/>
                <a:cs typeface="+mn-lt"/>
              </a:rPr>
              <a:t>6십만달러를 기준으로 큰 차이를 볼 수 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있다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.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 </a:t>
            </a: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맑은 고딕"/>
              </a:rPr>
              <a:t>집값의 유의확률(</a:t>
            </a:r>
            <a:r>
              <a:rPr lang="ko-KR" altLang="en-US" sz="1600" err="1">
                <a:ea typeface="맑은 고딕"/>
              </a:rPr>
              <a:t>p-value</a:t>
            </a:r>
            <a:r>
              <a:rPr lang="ko-KR" altLang="en-US" sz="1600">
                <a:ea typeface="맑은 고딕"/>
              </a:rPr>
              <a:t>)는 0.05보다 현저히 낮다.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맑은 고딕"/>
              </a:rPr>
              <a:t>집값에 따라 이탈여부와 강한 관계가 형성된다. </a:t>
            </a:r>
            <a:endParaRPr lang="ko-KR" altLang="en-US" sz="1600">
              <a:latin typeface="Malgun Gothic"/>
              <a:ea typeface="Malgun Gothic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AF83079-AE90-4EA9-A62C-922F57F0DFDF}"/>
              </a:ext>
            </a:extLst>
          </p:cNvPr>
          <p:cNvSpPr/>
          <p:nvPr/>
        </p:nvSpPr>
        <p:spPr>
          <a:xfrm>
            <a:off x="4515183" y="131518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14052-D511-49D4-9A28-3BE981225304}"/>
              </a:ext>
            </a:extLst>
          </p:cNvPr>
          <p:cNvSpPr txBox="1"/>
          <p:nvPr/>
        </p:nvSpPr>
        <p:spPr>
          <a:xfrm>
            <a:off x="4512734" y="2971800"/>
            <a:ext cx="7112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600">
                <a:latin typeface="Malgun Gothic"/>
                <a:ea typeface="Malgun Gothic"/>
              </a:rPr>
              <a:t>60만달러 이상에는 이탈이 적은 것으로 보아 경제적으로 높은 사람은 이탈이 적을 것으로 예측 가능하다.</a:t>
            </a:r>
            <a:endParaRPr lang="en-US" altLang="ko-K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>
                <a:latin typeface="Malgun Gothic"/>
                <a:ea typeface="+mn-lt"/>
              </a:rPr>
              <a:t>60</a:t>
            </a:r>
            <a:r>
              <a:rPr lang="ko-KR" sz="1600">
                <a:latin typeface="Malgun Gothic"/>
                <a:ea typeface="Malgun Gothic"/>
              </a:rPr>
              <a:t>만달러 이하에는 이탈자가 많고 약 30만 달러 이하에서 많은 고객층이 형성되므로 이 고객층을 대상으로 한 마케팅을 적극적으로 할 필요가 있다.</a:t>
            </a:r>
            <a:endParaRPr lang="ko-KR" altLang="en-US" sz="1600">
              <a:ea typeface="맑은 고딕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B13A2E8-A2DA-46A0-8F77-5BC0FB7B637D}"/>
              </a:ext>
            </a:extLst>
          </p:cNvPr>
          <p:cNvSpPr/>
          <p:nvPr/>
        </p:nvSpPr>
        <p:spPr>
          <a:xfrm>
            <a:off x="4515183" y="2542855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B46A35-450D-452E-B933-085A4D58E32D}"/>
              </a:ext>
            </a:extLst>
          </p:cNvPr>
          <p:cNvSpPr/>
          <p:nvPr/>
        </p:nvSpPr>
        <p:spPr>
          <a:xfrm>
            <a:off x="2453089" y="5202716"/>
            <a:ext cx="275422" cy="284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4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ko-KR" altLang="en-US" sz="1400" b="1" err="1">
                <a:latin typeface="Malgun Gothic"/>
                <a:ea typeface="Malgun Gothic"/>
              </a:rPr>
              <a:t>이변량</a:t>
            </a:r>
            <a:r>
              <a:rPr lang="en-US" sz="1400" b="1">
                <a:latin typeface="Malgun Gothic"/>
                <a:ea typeface="Malgun Gothic"/>
              </a:rPr>
              <a:t> </a:t>
            </a:r>
            <a:r>
              <a:rPr lang="en-US" sz="1400" b="1" err="1">
                <a:latin typeface="Malgun Gothic"/>
                <a:ea typeface="Malgun Gothic"/>
              </a:rPr>
              <a:t>분석</a:t>
            </a:r>
            <a:endParaRPr lang="ko-KR" alt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800" b="1" kern="0" err="1">
                <a:ea typeface="야놀자 야체 B"/>
              </a:rPr>
              <a:t>핸드폰</a:t>
            </a:r>
            <a:r>
              <a:rPr lang="en-US" altLang="ko-KR" sz="2800" b="1" kern="0">
                <a:ea typeface="야놀자 야체 B"/>
              </a:rPr>
              <a:t> </a:t>
            </a:r>
            <a:r>
              <a:rPr lang="en-US" altLang="ko-KR" sz="2800" b="1" kern="0" err="1">
                <a:ea typeface="야놀자 야체 B"/>
              </a:rPr>
              <a:t>가격</a:t>
            </a:r>
            <a:r>
              <a:rPr lang="en-US" altLang="ko-KR" sz="2800" b="1" kern="0">
                <a:ea typeface="야놀자 야체 B"/>
              </a:rPr>
              <a:t> -&gt; </a:t>
            </a:r>
            <a:r>
              <a:rPr lang="en-US" altLang="ko-KR" sz="2800" b="1" kern="0" err="1">
                <a:ea typeface="야놀자 야체 B"/>
              </a:rPr>
              <a:t>이탈여부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67A39-B4E2-4A24-857C-869D3A6484A1}"/>
              </a:ext>
            </a:extLst>
          </p:cNvPr>
          <p:cNvSpPr txBox="1"/>
          <p:nvPr/>
        </p:nvSpPr>
        <p:spPr>
          <a:xfrm>
            <a:off x="5630333" y="1117600"/>
            <a:ext cx="53170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AFBA7801-E5D1-4227-90A1-6175C4F8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1494"/>
            <a:ext cx="3767666" cy="2621279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F5D6CE8B-0265-49F2-A366-D4A6D020A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8" y="3583294"/>
            <a:ext cx="3767665" cy="2790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727B74-C998-4AF3-9D24-164AAE60EA87}"/>
              </a:ext>
            </a:extLst>
          </p:cNvPr>
          <p:cNvSpPr txBox="1"/>
          <p:nvPr/>
        </p:nvSpPr>
        <p:spPr>
          <a:xfrm>
            <a:off x="5545667" y="1117600"/>
            <a:ext cx="5698066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000">
              <a:ea typeface="맑은 고딕"/>
            </a:endParaRPr>
          </a:p>
          <a:p>
            <a:r>
              <a:rPr lang="ko-KR" altLang="en-US">
                <a:ea typeface="맑은 고딕"/>
              </a:rPr>
              <a:t>• </a:t>
            </a:r>
            <a:r>
              <a:rPr lang="ko-KR" altLang="en-US" sz="1600">
                <a:ea typeface="맑은 고딕"/>
              </a:rPr>
              <a:t>HANDSET_PRICE(핸드폰 가격) 에 따라 이탈여부는 </a:t>
            </a:r>
            <a:endParaRPr lang="ko-KR" sz="1600">
              <a:solidFill>
                <a:srgbClr val="000000"/>
              </a:solidFill>
              <a:ea typeface="맑은 고딕" panose="020B0503020000020004" pitchFamily="34" charset="-127"/>
            </a:endParaRPr>
          </a:p>
          <a:p>
            <a:r>
              <a:rPr lang="ko-KR" altLang="en-US" sz="1600" b="1">
                <a:solidFill>
                  <a:srgbClr val="FF0000"/>
                </a:solidFill>
                <a:ea typeface="맑은 고딕"/>
              </a:rPr>
              <a:t>   강한 관계</a:t>
            </a:r>
            <a:r>
              <a:rPr lang="ko-KR" altLang="en-US" sz="1600">
                <a:ea typeface="맑은 고딕"/>
              </a:rPr>
              <a:t>로 분석. </a:t>
            </a:r>
            <a:endParaRPr lang="ko-KR" sz="1600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 sz="2000">
              <a:ea typeface="맑은 고딕"/>
            </a:endParaRPr>
          </a:p>
          <a:p>
            <a:r>
              <a:rPr lang="ko-KR" altLang="en-US">
                <a:ea typeface="맑은 고딕"/>
              </a:rPr>
              <a:t>• </a:t>
            </a:r>
            <a:r>
              <a:rPr lang="ko-KR" altLang="en-US" sz="1600">
                <a:ea typeface="맑은 고딕"/>
              </a:rPr>
              <a:t>로지스틱 회귀 결과 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err="1">
                <a:ea typeface="맑은 고딕"/>
              </a:rPr>
              <a:t>P-value가</a:t>
            </a:r>
            <a:r>
              <a:rPr lang="ko-KR" altLang="en-US" sz="1600" b="1">
                <a:ea typeface="맑은 고딕"/>
              </a:rPr>
              <a:t> 0.00107</a:t>
            </a:r>
            <a:r>
              <a:rPr lang="ko-KR" altLang="en-US" sz="1600">
                <a:ea typeface="맑은 고딕"/>
              </a:rPr>
              <a:t>이 나왔으므로, 강한 관계가 있다.</a:t>
            </a:r>
            <a:endParaRPr lang="ko-KR" sz="1600"/>
          </a:p>
          <a:p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1600">
                <a:ea typeface="맑은 고딕"/>
              </a:rPr>
              <a:t>• 이탈율을 낮추기 위해 현 상품과 연계되어, 다양한 핸드폰 가격 할인 연계 행사를 진행할 필요가 있다.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B39D24C-E31E-4F59-8434-222FE1786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334" y="2169504"/>
            <a:ext cx="3564466" cy="64786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8609C9A-C102-402B-B023-442A1C395004}"/>
              </a:ext>
            </a:extLst>
          </p:cNvPr>
          <p:cNvSpPr/>
          <p:nvPr/>
        </p:nvSpPr>
        <p:spPr>
          <a:xfrm>
            <a:off x="5598916" y="1095055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E8C8DBB-46A9-4239-90DF-ABA67ECCC221}"/>
              </a:ext>
            </a:extLst>
          </p:cNvPr>
          <p:cNvSpPr/>
          <p:nvPr/>
        </p:nvSpPr>
        <p:spPr>
          <a:xfrm>
            <a:off x="5632782" y="3881592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596BBA8-7BAC-4DBC-B89F-91C2B2DC2439}"/>
              </a:ext>
            </a:extLst>
          </p:cNvPr>
          <p:cNvSpPr/>
          <p:nvPr/>
        </p:nvSpPr>
        <p:spPr>
          <a:xfrm>
            <a:off x="2388824" y="2356692"/>
            <a:ext cx="275422" cy="284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F3875E0-7D75-4FF2-A9BE-C32CBF747C17}"/>
              </a:ext>
            </a:extLst>
          </p:cNvPr>
          <p:cNvSpPr/>
          <p:nvPr/>
        </p:nvSpPr>
        <p:spPr>
          <a:xfrm>
            <a:off x="2287836" y="5257800"/>
            <a:ext cx="275422" cy="284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1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altLang="ko-KR" sz="1400" b="1" err="1">
                <a:ea typeface="맑은 고딕"/>
              </a:rPr>
              <a:t>이변량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분석</a:t>
            </a:r>
            <a:endParaRPr lang="en-US" altLang="ko-KR" sz="1400" b="1" err="1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25092" y="365616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>
                <a:ea typeface="맑은 고딕"/>
              </a:rPr>
              <a:t>연</a:t>
            </a:r>
            <a:r>
              <a:rPr lang="en-US" altLang="ko-KR" sz="2800" b="1">
                <a:ea typeface="맑은 고딕"/>
              </a:rPr>
              <a:t> </a:t>
            </a:r>
            <a:r>
              <a:rPr lang="ko-KR" altLang="en-US" sz="2800" b="1">
                <a:ea typeface="맑은 고딕"/>
              </a:rPr>
              <a:t>수입액</a:t>
            </a:r>
            <a:r>
              <a:rPr lang="en-US" sz="2800" b="1"/>
              <a:t> --&gt; </a:t>
            </a:r>
            <a:r>
              <a:rPr lang="ko-KR" altLang="en-US" sz="2800" b="1">
                <a:ea typeface="맑은 고딕"/>
              </a:rPr>
              <a:t>이탈여부</a:t>
            </a:r>
            <a:endParaRPr lang="en-US" altLang="ko-KR" sz="280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FED2D79-DE99-47F8-95A9-46BF1128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1" y="2032000"/>
            <a:ext cx="3318933" cy="2294466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793CE45F-3920-47AB-B089-0B4B645BA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1" y="1993265"/>
            <a:ext cx="3318933" cy="232960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A3614AE-8283-4B0D-AB6F-DF907A1983F8}"/>
              </a:ext>
            </a:extLst>
          </p:cNvPr>
          <p:cNvGrpSpPr/>
          <p:nvPr/>
        </p:nvGrpSpPr>
        <p:grpSpPr>
          <a:xfrm>
            <a:off x="2760133" y="4517814"/>
            <a:ext cx="2743200" cy="853440"/>
            <a:chOff x="2853266" y="4517814"/>
            <a:chExt cx="2743200" cy="853440"/>
          </a:xfrm>
        </p:grpSpPr>
        <p:pic>
          <p:nvPicPr>
            <p:cNvPr id="4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B3B6A8D0-D29E-4AFE-A448-990C17074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3266" y="4517814"/>
              <a:ext cx="2743200" cy="85344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5DEBE4-64AB-4D69-837A-F0AD68C3C951}"/>
                </a:ext>
              </a:extLst>
            </p:cNvPr>
            <p:cNvSpPr/>
            <p:nvPr/>
          </p:nvSpPr>
          <p:spPr>
            <a:xfrm>
              <a:off x="2853267" y="4969933"/>
              <a:ext cx="1837267" cy="19473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81704ED-8C59-4EB6-A20C-BDA2D7B585D8}"/>
              </a:ext>
            </a:extLst>
          </p:cNvPr>
          <p:cNvSpPr txBox="1"/>
          <p:nvPr/>
        </p:nvSpPr>
        <p:spPr>
          <a:xfrm>
            <a:off x="7788275" y="2310342"/>
            <a:ext cx="38692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• 연 수입액이 100,000달러 이상인 </a:t>
            </a:r>
            <a:endParaRPr lang="ko-KR"/>
          </a:p>
          <a:p>
            <a:r>
              <a:rPr lang="ko-KR" altLang="en-US" sz="1600">
                <a:ea typeface="맑은 고딕"/>
              </a:rPr>
              <a:t>   고객은 통신사 이탈이 잔류보다 많다.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sz="1600">
                <a:latin typeface="Malgun Gothic"/>
                <a:ea typeface="Malgun Gothic"/>
              </a:rPr>
              <a:t>•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ko-KR" altLang="en-US" sz="1600" err="1">
                <a:latin typeface="Malgun Gothic"/>
                <a:ea typeface="Malgun Gothic"/>
              </a:rPr>
              <a:t>p-value가</a:t>
            </a:r>
            <a:r>
              <a:rPr lang="ko-KR" altLang="en-US" sz="1600">
                <a:latin typeface="Malgun Gothic"/>
                <a:ea typeface="Malgun Gothic"/>
              </a:rPr>
              <a:t> 0.05보다 충분히 작아 </a:t>
            </a:r>
          </a:p>
          <a:p>
            <a:r>
              <a:rPr lang="ko-KR" altLang="en-US" sz="1600">
                <a:latin typeface="Malgun Gothic"/>
                <a:ea typeface="Malgun Gothic"/>
              </a:rPr>
              <a:t>  통계적으로 유의하다.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310232-F0ED-4F48-9A32-C57C5BB133B1}"/>
              </a:ext>
            </a:extLst>
          </p:cNvPr>
          <p:cNvSpPr/>
          <p:nvPr/>
        </p:nvSpPr>
        <p:spPr>
          <a:xfrm>
            <a:off x="7791782" y="1941722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BD618D-C2AD-4A58-9552-69CE1AC51E54}"/>
              </a:ext>
            </a:extLst>
          </p:cNvPr>
          <p:cNvSpPr/>
          <p:nvPr/>
        </p:nvSpPr>
        <p:spPr>
          <a:xfrm>
            <a:off x="7791782" y="3881592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7611F-3D89-4583-AE7D-7723B61CDAFA}"/>
              </a:ext>
            </a:extLst>
          </p:cNvPr>
          <p:cNvSpPr txBox="1"/>
          <p:nvPr/>
        </p:nvSpPr>
        <p:spPr>
          <a:xfrm>
            <a:off x="7788274" y="4283075"/>
            <a:ext cx="38692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>
                <a:latin typeface="Malgun Gothic"/>
                <a:ea typeface="Malgun Gothic"/>
              </a:rPr>
              <a:t>•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ko-KR" sz="1600">
                <a:ea typeface="+mn-lt"/>
                <a:cs typeface="+mn-lt"/>
              </a:rPr>
              <a:t>따라서 연수입액은 이탈여부에 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 sz="1600">
                <a:ea typeface="+mn-lt"/>
                <a:cs typeface="+mn-lt"/>
              </a:rPr>
              <a:t>  </a:t>
            </a:r>
            <a:r>
              <a:rPr lang="ko-KR" sz="1600">
                <a:ea typeface="+mn-lt"/>
                <a:cs typeface="+mn-lt"/>
              </a:rPr>
              <a:t>영향을</a:t>
            </a:r>
            <a:r>
              <a:rPr lang="ko-KR" altLang="en-US" sz="1600">
                <a:ea typeface="+mn-lt"/>
                <a:cs typeface="+mn-lt"/>
              </a:rPr>
              <a:t> </a:t>
            </a:r>
            <a:r>
              <a:rPr lang="ko-KR" sz="1600">
                <a:ea typeface="+mn-lt"/>
      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ParaRPr lang="ko-KR" sz="1600">
              <a:ea typeface="맑은 고딕"/>
            </a:endParaRPr>
          </a:p>
          <a:p>
            <a:r>
              <a:rPr lang="en-US" altLang="ko-KR" sz="1600">
                <a:latin typeface="Malgun Gothic"/>
                <a:ea typeface="Malgun Gothic"/>
              </a:rPr>
              <a:t>• </a:t>
            </a:r>
            <a:r>
              <a:rPr lang="ko-KR" sz="1600">
                <a:latin typeface="Malgun Gothic"/>
                <a:ea typeface="Malgun Gothic"/>
              </a:rPr>
              <a:t>연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수입액이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큰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고객이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이탈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확률이</a:t>
            </a:r>
            <a:endParaRPr lang="ko-KR" altLang="en-US">
              <a:latin typeface="맑은 고딕" panose="020F0502020204030204"/>
              <a:ea typeface="+mn-lt"/>
            </a:endParaRPr>
          </a:p>
          <a:p>
            <a:r>
              <a:rPr lang="en-US" altLang="ko-KR" sz="1600">
                <a:latin typeface="Malgun Gothic"/>
                <a:ea typeface="+mn-lt"/>
              </a:rPr>
              <a:t>  </a:t>
            </a:r>
            <a:r>
              <a:rPr lang="ko-KR" altLang="en-US" sz="1600">
                <a:latin typeface="Malgun Gothic"/>
                <a:ea typeface="+mn-lt"/>
              </a:rPr>
              <a:t>크므로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수익에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따른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고객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분류를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endParaRPr lang="ko-KR">
              <a:latin typeface="맑은 고딕" panose="020F0502020204030204"/>
              <a:ea typeface="+mn-lt"/>
            </a:endParaRPr>
          </a:p>
          <a:p>
            <a:r>
              <a:rPr lang="ko-KR" altLang="en-US" sz="1600">
                <a:latin typeface="Malgun Gothic"/>
                <a:ea typeface="+mn-lt"/>
              </a:rPr>
              <a:t>  통해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마케팅을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altLang="en-US" sz="1600">
                <a:latin typeface="Malgun Gothic"/>
                <a:ea typeface="+mn-lt"/>
              </a:rPr>
              <a:t>전개한다</a:t>
            </a:r>
            <a:r>
              <a:rPr lang="en-US" altLang="ko-KR" sz="1600">
                <a:latin typeface="Malgun Gothic"/>
                <a:ea typeface="+mn-lt"/>
              </a:rPr>
              <a:t>.</a:t>
            </a:r>
            <a:endParaRPr lang="ko-KR">
              <a:ea typeface="맑은 고딕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02EA8C-9C51-47AB-A534-B37D9146DAA9}"/>
              </a:ext>
            </a:extLst>
          </p:cNvPr>
          <p:cNvSpPr/>
          <p:nvPr/>
        </p:nvSpPr>
        <p:spPr>
          <a:xfrm>
            <a:off x="5905041" y="2935077"/>
            <a:ext cx="275422" cy="284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AF12AAF-7313-4D53-95B9-A409F401D144}"/>
              </a:ext>
            </a:extLst>
          </p:cNvPr>
          <p:cNvSpPr/>
          <p:nvPr/>
        </p:nvSpPr>
        <p:spPr>
          <a:xfrm>
            <a:off x="2691788" y="3017704"/>
            <a:ext cx="275422" cy="284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933156" y="464305"/>
            <a:ext cx="6510336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3600" b="1" kern="0">
                <a:latin typeface="야놀자 야체 B" panose="02020603020101020101" pitchFamily="18" charset="-127"/>
                <a:ea typeface="야놀자 야체 B"/>
              </a:rPr>
              <a:t>목 차 </a:t>
            </a:r>
            <a:endParaRPr lang="ko-KR" altLang="en-US" sz="36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D0476-C313-438D-BB5A-3F98429DE7BF}"/>
              </a:ext>
            </a:extLst>
          </p:cNvPr>
          <p:cNvSpPr txBox="1"/>
          <p:nvPr/>
        </p:nvSpPr>
        <p:spPr>
          <a:xfrm>
            <a:off x="1628775" y="1402557"/>
            <a:ext cx="773191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>
                <a:ea typeface="+mn-lt"/>
                <a:cs typeface="+mn-lt"/>
              </a:rPr>
              <a:t>1.</a:t>
            </a:r>
            <a:r>
              <a:rPr lang="ko-KR" altLang="en-US" sz="2800">
                <a:ea typeface="+mn-lt"/>
                <a:cs typeface="+mn-lt"/>
              </a:rPr>
              <a:t> </a:t>
            </a:r>
            <a:r>
              <a:rPr lang="ko-KR" sz="2800" b="1">
                <a:ea typeface="+mn-lt"/>
                <a:cs typeface="+mn-lt"/>
              </a:rPr>
              <a:t>가설수립</a:t>
            </a:r>
            <a:endParaRPr lang="ko-KR" sz="2800" b="1">
              <a:ea typeface="맑은 고딕"/>
            </a:endParaRPr>
          </a:p>
          <a:p>
            <a:endParaRPr lang="ko-KR" altLang="en-US" sz="2800" b="1">
              <a:ea typeface="+mn-lt"/>
              <a:cs typeface="+mn-lt"/>
            </a:endParaRPr>
          </a:p>
          <a:p>
            <a:r>
              <a:rPr lang="ko-KR" sz="2800">
                <a:ea typeface="+mn-lt"/>
                <a:cs typeface="+mn-lt"/>
              </a:rPr>
              <a:t>2.</a:t>
            </a:r>
            <a:r>
              <a:rPr lang="ko-KR" altLang="en-US" sz="2800">
                <a:ea typeface="+mn-lt"/>
                <a:cs typeface="+mn-lt"/>
              </a:rPr>
              <a:t> </a:t>
            </a:r>
            <a:r>
              <a:rPr lang="ko-KR" sz="2800" b="1" err="1">
                <a:ea typeface="+mn-lt"/>
                <a:cs typeface="+mn-lt"/>
              </a:rPr>
              <a:t>단변량</a:t>
            </a:r>
            <a:r>
              <a:rPr lang="ko-KR" sz="2800" b="1">
                <a:ea typeface="+mn-lt"/>
                <a:cs typeface="+mn-lt"/>
              </a:rPr>
              <a:t> 분석</a:t>
            </a:r>
            <a:endParaRPr lang="ko-KR" sz="2800" b="1">
              <a:ea typeface="맑은 고딕"/>
            </a:endParaRPr>
          </a:p>
          <a:p>
            <a:endParaRPr lang="ko-KR" altLang="en-US" sz="2800" b="1">
              <a:ea typeface="+mn-lt"/>
              <a:cs typeface="+mn-lt"/>
            </a:endParaRPr>
          </a:p>
          <a:p>
            <a:r>
              <a:rPr lang="ko-KR" sz="2800">
                <a:ea typeface="+mn-lt"/>
                <a:cs typeface="+mn-lt"/>
              </a:rPr>
              <a:t>3.</a:t>
            </a:r>
            <a:r>
              <a:rPr lang="ko-KR" altLang="en-US" sz="2800">
                <a:ea typeface="+mn-lt"/>
                <a:cs typeface="+mn-lt"/>
              </a:rPr>
              <a:t> </a:t>
            </a:r>
            <a:r>
              <a:rPr lang="ko-KR" sz="2800" b="1" err="1">
                <a:ea typeface="+mn-lt"/>
                <a:cs typeface="+mn-lt"/>
              </a:rPr>
              <a:t>이변량</a:t>
            </a:r>
            <a:r>
              <a:rPr lang="ko-KR" sz="2800" b="1">
                <a:ea typeface="+mn-lt"/>
                <a:cs typeface="+mn-lt"/>
              </a:rPr>
              <a:t> 분석</a:t>
            </a:r>
            <a:endParaRPr lang="ko-KR" sz="2800" b="1">
              <a:ea typeface="맑은 고딕"/>
            </a:endParaRPr>
          </a:p>
          <a:p>
            <a:endParaRPr lang="ko-KR" altLang="en-US" sz="2800" b="1">
              <a:ea typeface="+mn-lt"/>
              <a:cs typeface="+mn-lt"/>
            </a:endParaRPr>
          </a:p>
          <a:p>
            <a:r>
              <a:rPr lang="ko-KR" sz="2800">
                <a:ea typeface="+mn-lt"/>
                <a:cs typeface="+mn-lt"/>
              </a:rPr>
              <a:t>4.</a:t>
            </a:r>
            <a:r>
              <a:rPr lang="ko-KR" altLang="en-US" sz="2800">
                <a:ea typeface="+mn-lt"/>
                <a:cs typeface="+mn-lt"/>
              </a:rPr>
              <a:t> </a:t>
            </a:r>
            <a:r>
              <a:rPr lang="ko-KR" sz="2800" b="1">
                <a:ea typeface="+mn-lt"/>
                <a:cs typeface="+mn-lt"/>
              </a:rPr>
              <a:t>추가 분석사항</a:t>
            </a:r>
            <a:endParaRPr lang="ko-KR" sz="2800" b="1">
              <a:ea typeface="맑은 고딕"/>
            </a:endParaRPr>
          </a:p>
          <a:p>
            <a:endParaRPr lang="ko-KR" altLang="en-US" sz="2800" b="1">
              <a:ea typeface="+mn-lt"/>
              <a:cs typeface="+mn-lt"/>
            </a:endParaRPr>
          </a:p>
          <a:p>
            <a:r>
              <a:rPr lang="ko-KR" sz="2800">
                <a:ea typeface="+mn-lt"/>
                <a:cs typeface="+mn-lt"/>
              </a:rPr>
              <a:t>5.</a:t>
            </a:r>
            <a:r>
              <a:rPr lang="ko-KR" altLang="en-US" sz="2800">
                <a:ea typeface="+mn-lt"/>
                <a:cs typeface="+mn-lt"/>
              </a:rPr>
              <a:t> </a:t>
            </a:r>
            <a:r>
              <a:rPr lang="ko-KR" sz="2800" b="1">
                <a:ea typeface="+mn-lt"/>
                <a:cs typeface="+mn-lt"/>
              </a:rPr>
              <a:t>도출한 비즈니스 인사이트</a:t>
            </a:r>
            <a:endParaRPr lang="ko-KR" sz="2800" b="1">
              <a:ea typeface="맑은 고딕"/>
            </a:endParaRPr>
          </a:p>
          <a:p>
            <a:endParaRPr lang="ko-KR" altLang="en-US" sz="2800" b="1">
              <a:ea typeface="+mn-lt"/>
              <a:cs typeface="+mn-lt"/>
            </a:endParaRPr>
          </a:p>
          <a:p>
            <a:r>
              <a:rPr lang="ko-KR" sz="2800">
                <a:ea typeface="+mn-lt"/>
                <a:cs typeface="+mn-lt"/>
              </a:rPr>
              <a:t>6.</a:t>
            </a:r>
            <a:r>
              <a:rPr lang="ko-KR" altLang="en-US" sz="2800">
                <a:ea typeface="+mn-lt"/>
                <a:cs typeface="+mn-lt"/>
              </a:rPr>
              <a:t> </a:t>
            </a:r>
            <a:r>
              <a:rPr lang="ko-KR" sz="2800" b="1">
                <a:ea typeface="+mn-lt"/>
                <a:cs typeface="+mn-lt"/>
              </a:rPr>
              <a:t>결론</a:t>
            </a:r>
            <a:endParaRPr lang="ko-KR" sz="2800"/>
          </a:p>
        </p:txBody>
      </p:sp>
    </p:spTree>
    <p:extLst>
      <p:ext uri="{BB962C8B-B14F-4D97-AF65-F5344CB8AC3E}">
        <p14:creationId xmlns:p14="http://schemas.microsoft.com/office/powerpoint/2010/main" val="415597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ko-KR" altLang="en-US" sz="1400" b="1" err="1">
                <a:latin typeface="Malgun Gothic"/>
                <a:ea typeface="Malgun Gothic"/>
              </a:rPr>
              <a:t>이변량</a:t>
            </a:r>
            <a:r>
              <a:rPr lang="en-US" sz="1400" b="1">
                <a:latin typeface="Malgun Gothic"/>
                <a:ea typeface="Malgun Gothic"/>
              </a:rPr>
              <a:t> </a:t>
            </a:r>
            <a:r>
              <a:rPr lang="en-US" sz="1400" b="1" err="1">
                <a:latin typeface="Malgun Gothic"/>
                <a:ea typeface="Malgun Gothic"/>
              </a:rPr>
              <a:t>분석</a:t>
            </a:r>
            <a:endParaRPr lang="ko-KR" alt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 kern="0">
                <a:latin typeface="Malgun Gothic"/>
                <a:ea typeface="Malgun Gothic"/>
              </a:rPr>
              <a:t>월 사용 잔여시간(분) -&gt; 이탈여부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909B3AC-8586-48E1-AC60-316851FD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232517"/>
            <a:ext cx="5314948" cy="1937698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F55EC205-71A4-40B9-ABDA-DEC698F0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" y="3317600"/>
            <a:ext cx="5314949" cy="2115892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89AACF-0893-43A4-BB71-054BAAE59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8" y="5564989"/>
            <a:ext cx="2743200" cy="8238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EAD906-8300-4C42-8825-7E44AE074019}"/>
              </a:ext>
            </a:extLst>
          </p:cNvPr>
          <p:cNvSpPr/>
          <p:nvPr/>
        </p:nvSpPr>
        <p:spPr>
          <a:xfrm>
            <a:off x="2876550" y="6043612"/>
            <a:ext cx="714375" cy="166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C684F-3B11-4128-9CB2-72EE54CD9E3E}"/>
              </a:ext>
            </a:extLst>
          </p:cNvPr>
          <p:cNvSpPr txBox="1"/>
          <p:nvPr/>
        </p:nvSpPr>
        <p:spPr>
          <a:xfrm>
            <a:off x="6894063" y="1912516"/>
            <a:ext cx="436244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맑은 고딕"/>
              </a:rPr>
              <a:t>약 30분 이후로 이탈 고객의 수가 잔류 고객의 수가 역전되는 것을 찾을 수 있다.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err="1">
                <a:ea typeface="+mn-lt"/>
                <a:cs typeface="+mn-lt"/>
              </a:rPr>
              <a:t>P_value를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보면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ko-KR" sz="1600">
                <a:ea typeface="+mn-lt"/>
                <a:cs typeface="+mn-lt"/>
              </a:rPr>
              <a:t>거의 0에 </a:t>
            </a:r>
            <a:r>
              <a:rPr lang="ko-KR" altLang="en-US" sz="1600">
                <a:ea typeface="+mn-lt"/>
                <a:cs typeface="+mn-lt"/>
              </a:rPr>
              <a:t>가까운 걸로</a:t>
            </a:r>
            <a:r>
              <a:rPr lang="ko-KR" sz="1600">
                <a:ea typeface="+mn-lt"/>
                <a:cs typeface="+mn-lt"/>
              </a:rPr>
              <a:t> 봐서 이탈여부와 월 사용 잔여시간은 강한 상관관계로 보인다.</a:t>
            </a:r>
            <a:endParaRPr lang="ko-KR" sz="1600">
              <a:ea typeface="맑은 고딕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22E6619-2D34-4E03-B801-99BE957C709C}"/>
              </a:ext>
            </a:extLst>
          </p:cNvPr>
          <p:cNvSpPr/>
          <p:nvPr/>
        </p:nvSpPr>
        <p:spPr>
          <a:xfrm>
            <a:off x="6758849" y="1484522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94E531-5592-49D3-8E21-44154FDFD798}"/>
              </a:ext>
            </a:extLst>
          </p:cNvPr>
          <p:cNvSpPr/>
          <p:nvPr/>
        </p:nvSpPr>
        <p:spPr>
          <a:xfrm>
            <a:off x="6758849" y="3771525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1B51-E01E-49D2-A677-6BC7D70CA8BD}"/>
              </a:ext>
            </a:extLst>
          </p:cNvPr>
          <p:cNvSpPr txBox="1"/>
          <p:nvPr/>
        </p:nvSpPr>
        <p:spPr>
          <a:xfrm>
            <a:off x="6890619" y="4119906"/>
            <a:ext cx="436244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왜 30분일까? 고객들이 20분 이하는 적당하다 생각하고 30분부터는 낭비라고 생각해 요금제를 교체하기 위해 이탈을 많이 하는 것 같다.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잔여시간을 많이 남기는 고객들을 위해 통신사 이</a:t>
            </a:r>
            <a:r>
              <a:rPr lang="ko-KR" sz="1600">
                <a:ea typeface="+mn-lt"/>
                <a:cs typeface="+mn-lt"/>
              </a:rPr>
              <a:t>동을 </a:t>
            </a:r>
            <a:r>
              <a:rPr lang="ko-KR" altLang="en-US" sz="1600">
                <a:ea typeface="+mn-lt"/>
                <a:cs typeface="+mn-lt"/>
              </a:rPr>
              <a:t>하지 않아도</a:t>
            </a:r>
            <a:r>
              <a:rPr lang="ko-KR" sz="1600">
                <a:ea typeface="+mn-lt"/>
                <a:cs typeface="+mn-lt"/>
              </a:rPr>
              <a:t> 혜택을 </a:t>
            </a:r>
            <a:r>
              <a:rPr lang="ko-KR" altLang="en-US" sz="1600">
                <a:ea typeface="+mn-lt"/>
                <a:cs typeface="+mn-lt"/>
              </a:rPr>
              <a:t>주면서</a:t>
            </a:r>
            <a:r>
              <a:rPr lang="ko-KR" sz="1600">
                <a:ea typeface="+mn-lt"/>
                <a:cs typeface="+mn-lt"/>
              </a:rPr>
              <a:t> 요금제를 바꿀 수 있는 행사를 하면 좋을 것 같다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sz="1600">
              <a:ea typeface="맑은 고딕"/>
            </a:endParaRPr>
          </a:p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4BF9E1-E87B-450D-B0BF-345AC02E2B66}"/>
              </a:ext>
            </a:extLst>
          </p:cNvPr>
          <p:cNvSpPr/>
          <p:nvPr/>
        </p:nvSpPr>
        <p:spPr>
          <a:xfrm>
            <a:off x="2829499" y="2375053"/>
            <a:ext cx="275422" cy="284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3CC344-29A9-41EA-A510-62714BE928A9}"/>
              </a:ext>
            </a:extLst>
          </p:cNvPr>
          <p:cNvSpPr/>
          <p:nvPr/>
        </p:nvSpPr>
        <p:spPr>
          <a:xfrm>
            <a:off x="2471450" y="4899751"/>
            <a:ext cx="275422" cy="284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3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3537660" y="2914310"/>
            <a:ext cx="5122703" cy="1032019"/>
          </a:xfrm>
          <a:prstGeom prst="roundRect">
            <a:avLst>
              <a:gd name="adj" fmla="val 50000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266700" dist="1143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defRPr/>
            </a:pPr>
            <a:r>
              <a:rPr lang="en-US" altLang="ko-KR" sz="3600" b="1" kern="0">
                <a:solidFill>
                  <a:schemeClr val="tx1"/>
                </a:solidFill>
                <a:latin typeface="야놀자 야체 B"/>
                <a:ea typeface="야놀자 야체 B"/>
              </a:rPr>
              <a:t>4. </a:t>
            </a:r>
            <a:r>
              <a:rPr lang="en-US" altLang="ko-KR" sz="3600" b="1" kern="0" err="1">
                <a:solidFill>
                  <a:schemeClr val="tx1"/>
                </a:solidFill>
                <a:latin typeface="야놀자 야체 B"/>
                <a:ea typeface="야놀자 야체 B"/>
              </a:rPr>
              <a:t>추가</a:t>
            </a:r>
            <a:r>
              <a:rPr lang="en-US" altLang="ko-KR" sz="3600" b="1" kern="0">
                <a:solidFill>
                  <a:schemeClr val="tx1"/>
                </a:solidFill>
                <a:latin typeface="야놀자 야체 B"/>
                <a:ea typeface="야놀자 야체 B"/>
              </a:rPr>
              <a:t> </a:t>
            </a:r>
            <a:r>
              <a:rPr lang="en-US" altLang="ko-KR" sz="3600" b="1" kern="0" err="1">
                <a:solidFill>
                  <a:schemeClr val="tx1"/>
                </a:solidFill>
                <a:latin typeface="야놀자 야체 B"/>
                <a:ea typeface="야놀자 야체 B"/>
              </a:rPr>
              <a:t>분석사항</a:t>
            </a:r>
            <a:endParaRPr lang="en-US" altLang="ko-KR" sz="3600" b="1" kern="0" err="1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18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altLang="ko-KR" sz="1400" b="1" err="1">
                <a:ea typeface="맑은 고딕"/>
              </a:rPr>
              <a:t>추가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분석</a:t>
            </a:r>
            <a:endParaRPr lang="en-US" altLang="ko-KR" sz="1400" b="1" err="1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25092" y="365616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>
                <a:ea typeface="맑은 고딕"/>
              </a:rPr>
              <a:t>대학졸업 여부 --&gt; </a:t>
            </a:r>
            <a:r>
              <a:rPr lang="ko-KR" sz="2800" b="1">
                <a:latin typeface="Malgun Gothic"/>
                <a:ea typeface="Malgun Gothic"/>
              </a:rPr>
              <a:t>연</a:t>
            </a:r>
            <a:r>
              <a:rPr lang="en-US" altLang="ko-KR" sz="2800" b="1">
                <a:latin typeface="Malgun Gothic"/>
                <a:ea typeface="Malgun Gothic"/>
              </a:rPr>
              <a:t> </a:t>
            </a:r>
            <a:r>
              <a:rPr lang="ko-KR" sz="2800" b="1">
                <a:latin typeface="Malgun Gothic"/>
                <a:ea typeface="Malgun Gothic"/>
              </a:rPr>
              <a:t>수입액</a:t>
            </a:r>
            <a:endParaRPr lang="en-US" altLang="ko-KR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704ED-8C59-4EB6-A20C-BDA2D7B585D8}"/>
              </a:ext>
            </a:extLst>
          </p:cNvPr>
          <p:cNvSpPr txBox="1"/>
          <p:nvPr/>
        </p:nvSpPr>
        <p:spPr>
          <a:xfrm>
            <a:off x="6755341" y="2259542"/>
            <a:ext cx="38692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• 대학을 졸업한 고객의 연 수입액 </a:t>
            </a:r>
            <a:endParaRPr lang="ko-KR" altLang="en-US" sz="1600">
              <a:ea typeface="맑은 고딕" panose="020B0503020000020004" pitchFamily="34" charset="-127"/>
            </a:endParaRPr>
          </a:p>
          <a:p>
            <a:r>
              <a:rPr lang="ko-KR" altLang="en-US" sz="1600">
                <a:ea typeface="맑은 고딕"/>
              </a:rPr>
              <a:t>  평균이 조금 더 높지만 큰 차이는 없다.</a:t>
            </a:r>
            <a:endParaRPr lang="ko-KR" altLang="en-US" sz="1600">
              <a:ea typeface="맑은 고딕" panose="020B0503020000020004" pitchFamily="34" charset="-127"/>
            </a:endParaRPr>
          </a:p>
          <a:p>
            <a:endParaRPr lang="ko-KR" altLang="en-US" sz="1600">
              <a:ea typeface="맑은 고딕"/>
            </a:endParaRPr>
          </a:p>
          <a:p>
            <a:r>
              <a:rPr lang="ko-KR" sz="1600">
                <a:latin typeface="Malgun Gothic"/>
                <a:ea typeface="Malgun Gothic"/>
              </a:rPr>
              <a:t>•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ko-KR" altLang="en-US" sz="1600" err="1">
                <a:latin typeface="Malgun Gothic"/>
                <a:ea typeface="Malgun Gothic"/>
              </a:rPr>
              <a:t>p-value가</a:t>
            </a:r>
            <a:r>
              <a:rPr lang="ko-KR" altLang="en-US" sz="1600">
                <a:latin typeface="Malgun Gothic"/>
                <a:ea typeface="Malgun Gothic"/>
              </a:rPr>
              <a:t> 0.05보다 커 통계적으로 </a:t>
            </a:r>
          </a:p>
          <a:p>
            <a:r>
              <a:rPr lang="ko-KR" altLang="en-US" sz="1600">
                <a:latin typeface="Malgun Gothic"/>
                <a:ea typeface="Malgun Gothic"/>
              </a:rPr>
              <a:t>  유의하지 않다.</a:t>
            </a:r>
            <a:endParaRPr lang="ko-KR"/>
          </a:p>
        </p:txBody>
      </p:sp>
      <p:pic>
        <p:nvPicPr>
          <p:cNvPr id="10" name="그림 11">
            <a:extLst>
              <a:ext uri="{FF2B5EF4-FFF2-40B4-BE49-F238E27FC236}">
                <a16:creationId xmlns:a16="http://schemas.microsoft.com/office/drawing/2014/main" id="{909D8196-E15B-4F81-9D86-7948FA90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67" y="1984739"/>
            <a:ext cx="4097867" cy="267685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932B21-1D97-4F8B-8190-D825ED88B1EC}"/>
              </a:ext>
            </a:extLst>
          </p:cNvPr>
          <p:cNvGrpSpPr/>
          <p:nvPr/>
        </p:nvGrpSpPr>
        <p:grpSpPr>
          <a:xfrm>
            <a:off x="1498600" y="4838352"/>
            <a:ext cx="4614335" cy="305496"/>
            <a:chOff x="1498600" y="4474285"/>
            <a:chExt cx="4614335" cy="305496"/>
          </a:xfrm>
        </p:grpSpPr>
        <p:pic>
          <p:nvPicPr>
            <p:cNvPr id="12" name="그림 12">
              <a:extLst>
                <a:ext uri="{FF2B5EF4-FFF2-40B4-BE49-F238E27FC236}">
                  <a16:creationId xmlns:a16="http://schemas.microsoft.com/office/drawing/2014/main" id="{010DA020-427B-4D21-AA4A-EDE0E1FCD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8600" y="4474285"/>
              <a:ext cx="4614333" cy="30549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5DEBE4-64AB-4D69-837A-F0AD68C3C951}"/>
                </a:ext>
              </a:extLst>
            </p:cNvPr>
            <p:cNvSpPr/>
            <p:nvPr/>
          </p:nvSpPr>
          <p:spPr>
            <a:xfrm>
              <a:off x="4343401" y="4529666"/>
              <a:ext cx="1769534" cy="2201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15396A-686B-444A-BA09-C8F0BD0CBC9A}"/>
              </a:ext>
            </a:extLst>
          </p:cNvPr>
          <p:cNvSpPr/>
          <p:nvPr/>
        </p:nvSpPr>
        <p:spPr>
          <a:xfrm>
            <a:off x="6758849" y="1890922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56570DD-7880-49B4-BA14-B82BDD84A520}"/>
              </a:ext>
            </a:extLst>
          </p:cNvPr>
          <p:cNvSpPr/>
          <p:nvPr/>
        </p:nvSpPr>
        <p:spPr>
          <a:xfrm>
            <a:off x="6758849" y="4177925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30BF3-571F-4552-B2B0-3FC3783B419D}"/>
              </a:ext>
            </a:extLst>
          </p:cNvPr>
          <p:cNvSpPr txBox="1"/>
          <p:nvPr/>
        </p:nvSpPr>
        <p:spPr>
          <a:xfrm>
            <a:off x="6755341" y="4579408"/>
            <a:ext cx="38692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• 대학졸업 여부와 연 수입액은 관계 </a:t>
            </a:r>
            <a:endParaRPr lang="ko-KR"/>
          </a:p>
          <a:p>
            <a:r>
              <a:rPr lang="ko-KR" altLang="en-US" sz="1600">
                <a:ea typeface="맑은 고딕"/>
              </a:rPr>
              <a:t>  없다.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367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400" b="1" err="1">
                <a:latin typeface="Malgun Gothic"/>
                <a:ea typeface="Malgun Gothic"/>
              </a:rPr>
              <a:t>추가</a:t>
            </a:r>
            <a:r>
              <a:rPr lang="en-US" sz="1400" b="1">
                <a:latin typeface="Malgun Gothic"/>
                <a:ea typeface="Malgun Gothic"/>
              </a:rPr>
              <a:t> </a:t>
            </a:r>
            <a:r>
              <a:rPr lang="en-US" sz="1400" b="1" err="1">
                <a:latin typeface="Malgun Gothic"/>
                <a:ea typeface="Malgun Gothic"/>
              </a:rPr>
              <a:t>분석</a:t>
            </a:r>
            <a:endParaRPr lang="en-US" sz="1400" err="1">
              <a:latin typeface="Malgun Gothic"/>
              <a:ea typeface="Malgun Gothic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25092" y="365616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>
                <a:ea typeface="맑은 고딕"/>
              </a:rPr>
              <a:t>연수입액 --&gt; </a:t>
            </a:r>
            <a:r>
              <a:rPr lang="ko-KR" altLang="en-US" sz="2800" b="1">
                <a:latin typeface="맑은 고딕"/>
                <a:ea typeface="맑은 고딕"/>
              </a:rPr>
              <a:t>휴대폰 가격</a:t>
            </a:r>
            <a:endParaRPr lang="ko-KR" altLang="en-US" sz="2800" b="1" err="1"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704ED-8C59-4EB6-A20C-BDA2D7B585D8}"/>
              </a:ext>
            </a:extLst>
          </p:cNvPr>
          <p:cNvSpPr txBox="1"/>
          <p:nvPr/>
        </p:nvSpPr>
        <p:spPr>
          <a:xfrm>
            <a:off x="6755341" y="2259542"/>
            <a:ext cx="386926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• 연수입액이 높을수록 고가의 휴대폰을 구입하는 것으로 보인다.</a:t>
            </a:r>
            <a:endParaRPr lang="ko-KR" altLang="en-US" sz="1600">
              <a:ea typeface="맑은 고딕" panose="020B0503020000020004" pitchFamily="34" charset="-127"/>
            </a:endParaRPr>
          </a:p>
          <a:p>
            <a:endParaRPr lang="ko-KR" altLang="en-US" sz="1600">
              <a:ea typeface="맑은 고딕"/>
            </a:endParaRPr>
          </a:p>
          <a:p>
            <a:r>
              <a:rPr lang="ko-KR" sz="1600">
                <a:latin typeface="Malgun Gothic"/>
                <a:ea typeface="Malgun Gothic"/>
              </a:rPr>
              <a:t>•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ko-KR" altLang="en-US" sz="1600" err="1">
                <a:latin typeface="Malgun Gothic"/>
                <a:ea typeface="Malgun Gothic"/>
              </a:rPr>
              <a:t>p-value가</a:t>
            </a:r>
            <a:r>
              <a:rPr lang="ko-KR" altLang="en-US" sz="1600">
                <a:latin typeface="Malgun Gothic"/>
                <a:ea typeface="Malgun Gothic"/>
              </a:rPr>
              <a:t> 정확히 0을 나타낸다.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15396A-686B-444A-BA09-C8F0BD0CBC9A}"/>
              </a:ext>
            </a:extLst>
          </p:cNvPr>
          <p:cNvSpPr/>
          <p:nvPr/>
        </p:nvSpPr>
        <p:spPr>
          <a:xfrm>
            <a:off x="6758849" y="1890922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56570DD-7880-49B4-BA14-B82BDD84A520}"/>
              </a:ext>
            </a:extLst>
          </p:cNvPr>
          <p:cNvSpPr/>
          <p:nvPr/>
        </p:nvSpPr>
        <p:spPr>
          <a:xfrm>
            <a:off x="6758849" y="4177925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30BF3-571F-4552-B2B0-3FC3783B419D}"/>
              </a:ext>
            </a:extLst>
          </p:cNvPr>
          <p:cNvSpPr txBox="1"/>
          <p:nvPr/>
        </p:nvSpPr>
        <p:spPr>
          <a:xfrm>
            <a:off x="6755341" y="4579408"/>
            <a:ext cx="38692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• 연수입액과 휴대폰 가격은 강한 상관관계라 볼 수 있다.</a:t>
            </a:r>
            <a:endParaRPr lang="ko-KR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C161DA5B-E3A8-48A7-B247-29950302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09" y="1350917"/>
            <a:ext cx="3606187" cy="3577779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6B87C981-EFC3-4117-9D03-73E19360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24" y="5341848"/>
            <a:ext cx="3697995" cy="3148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F1776C6-A409-45E9-BB8C-1E52595C972B}"/>
              </a:ext>
            </a:extLst>
          </p:cNvPr>
          <p:cNvSpPr/>
          <p:nvPr/>
        </p:nvSpPr>
        <p:spPr>
          <a:xfrm>
            <a:off x="3985353" y="5389492"/>
            <a:ext cx="1181968" cy="210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6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659119" y="2860521"/>
            <a:ext cx="6870820" cy="1139596"/>
          </a:xfrm>
          <a:prstGeom prst="roundRect">
            <a:avLst>
              <a:gd name="adj" fmla="val 50000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266700" dist="1143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defRPr/>
            </a:pPr>
            <a:r>
              <a:rPr lang="en-US" altLang="ko-KR" sz="3600" b="1" kern="0">
                <a:solidFill>
                  <a:schemeClr val="tx1"/>
                </a:solidFill>
                <a:latin typeface="야놀자 야체 B"/>
                <a:ea typeface="야놀자 야체 B"/>
              </a:rPr>
              <a:t>5. </a:t>
            </a:r>
            <a:r>
              <a:rPr lang="en-US" altLang="ko-KR" sz="3600" b="1" kern="0" err="1">
                <a:solidFill>
                  <a:schemeClr val="tx1"/>
                </a:solidFill>
                <a:latin typeface="야놀자 야체 B"/>
                <a:ea typeface="야놀자 야체 B"/>
              </a:rPr>
              <a:t>도출한</a:t>
            </a:r>
            <a:r>
              <a:rPr lang="en-US" altLang="ko-KR" sz="3600" b="1" kern="0">
                <a:solidFill>
                  <a:schemeClr val="tx1"/>
                </a:solidFill>
                <a:latin typeface="야놀자 야체 B"/>
                <a:ea typeface="야놀자 야체 B"/>
              </a:rPr>
              <a:t> </a:t>
            </a:r>
            <a:r>
              <a:rPr lang="en-US" altLang="ko-KR" sz="3600" b="1" kern="0" err="1">
                <a:solidFill>
                  <a:schemeClr val="tx1"/>
                </a:solidFill>
                <a:latin typeface="야놀자 야체 B"/>
                <a:ea typeface="야놀자 야체 B"/>
              </a:rPr>
              <a:t>비즈니스</a:t>
            </a:r>
            <a:r>
              <a:rPr lang="en-US" altLang="ko-KR" sz="3600" b="1" kern="0">
                <a:solidFill>
                  <a:schemeClr val="tx1"/>
                </a:solidFill>
                <a:latin typeface="야놀자 야체 B"/>
                <a:ea typeface="야놀자 야체 B"/>
              </a:rPr>
              <a:t> </a:t>
            </a:r>
            <a:r>
              <a:rPr lang="en-US" altLang="ko-KR" sz="3600" b="1" kern="0" err="1">
                <a:solidFill>
                  <a:schemeClr val="tx1"/>
                </a:solidFill>
                <a:latin typeface="야놀자 야체 B"/>
                <a:ea typeface="야놀자 야체 B"/>
              </a:rPr>
              <a:t>인사이트</a:t>
            </a:r>
            <a:endParaRPr lang="en-US" altLang="ko-KR" sz="3600" b="1" kern="0" err="1">
              <a:solidFill>
                <a:schemeClr val="tx1"/>
              </a:solidFill>
              <a:latin typeface="야놀자 야체 B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09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ko-KR" altLang="en-US" sz="1400" b="1">
                <a:latin typeface="Malgun Gothic"/>
                <a:ea typeface="Malgun Gothic"/>
                <a:cs typeface="+mn-lt"/>
              </a:rPr>
              <a:t>인사이트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25092" y="365616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 err="1">
                <a:latin typeface="맑은 고딕"/>
                <a:ea typeface="맑은 고딕"/>
              </a:rPr>
              <a:t>단변량</a:t>
            </a:r>
            <a:r>
              <a:rPr lang="ko-KR" altLang="en-US" sz="2800" b="1">
                <a:latin typeface="맑은 고딕"/>
                <a:ea typeface="맑은 고딕"/>
              </a:rPr>
              <a:t> 분석을 통한 비즈니스 인사이트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529F6-401B-49C8-BDF8-5E040EEBFD01}"/>
              </a:ext>
            </a:extLst>
          </p:cNvPr>
          <p:cNvSpPr txBox="1"/>
          <p:nvPr/>
        </p:nvSpPr>
        <p:spPr>
          <a:xfrm>
            <a:off x="1083733" y="2040467"/>
            <a:ext cx="1003299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ko-KR" sz="1400">
                <a:ea typeface="+mn-lt"/>
                <a:cs typeface="+mn-lt"/>
              </a:rPr>
              <a:t>핸드폰 가격 : 핸드폰 가격 평균인 400달러를 가격 기준으로 하여 약정 상품 및 가격 할인 상품 행사 진행 시 </a:t>
            </a:r>
            <a:r>
              <a:rPr lang="ko-KR" altLang="en-US" sz="1400">
                <a:ea typeface="+mn-lt"/>
                <a:cs typeface="+mn-lt"/>
              </a:rPr>
              <a:t>참고할 </a:t>
            </a:r>
          </a:p>
          <a:p>
            <a:r>
              <a:rPr lang="ko-KR" altLang="en-US" sz="1400">
                <a:ea typeface="+mn-lt"/>
                <a:cs typeface="+mn-lt"/>
              </a:rPr>
              <a:t>                      필요가 있다.</a:t>
            </a:r>
            <a:endParaRPr lang="ko-KR" altLang="en-US" sz="1400">
              <a:ea typeface="맑은 고딕"/>
            </a:endParaRPr>
          </a:p>
          <a:p>
            <a:endParaRPr lang="ko-KR" altLang="en-US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ko-KR" sz="1400">
                <a:ea typeface="+mn-lt"/>
                <a:cs typeface="+mn-lt"/>
              </a:rPr>
              <a:t>연 수입액 : 연 수입액 50000달러를 기준으로 두 집단으로 나누어 타겟팅 한다.</a:t>
            </a:r>
            <a:endParaRPr lang="ko-KR" altLang="en-US" sz="1400">
              <a:ea typeface="맑은 고딕"/>
            </a:endParaRPr>
          </a:p>
          <a:p>
            <a:endParaRPr lang="ko-KR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1400">
                <a:ea typeface="+mn-lt"/>
                <a:cs typeface="+mn-lt"/>
              </a:rPr>
              <a:t>만족도 설문 </a:t>
            </a:r>
            <a:r>
              <a:rPr lang="en-US" altLang="ko-KR" sz="1400">
                <a:ea typeface="+mn-lt"/>
                <a:cs typeface="+mn-lt"/>
              </a:rPr>
              <a:t>:</a:t>
            </a:r>
            <a:r>
              <a:rPr lang="ko-KR" altLang="en-US" sz="1400">
                <a:ea typeface="+mn-lt"/>
                <a:cs typeface="+mn-lt"/>
              </a:rPr>
              <a:t> 잔여 통화시간이 남는 사람이 많고</a:t>
            </a:r>
            <a:r>
              <a:rPr lang="en-US" altLang="ko-KR" sz="1400">
                <a:ea typeface="+mn-lt"/>
                <a:cs typeface="+mn-lt"/>
              </a:rPr>
              <a:t>,</a:t>
            </a:r>
            <a:r>
              <a:rPr lang="ko-KR" altLang="en-US" sz="1400">
                <a:ea typeface="+mn-lt"/>
                <a:cs typeface="+mn-lt"/>
              </a:rPr>
              <a:t> 연 수익이 비교적 적은 사람이 많아 불 만족한 사람이 많은 것으로 </a:t>
            </a:r>
            <a:endParaRPr lang="ko-KR" sz="1400">
              <a:ea typeface="+mn-lt"/>
              <a:cs typeface="+mn-lt"/>
            </a:endParaRPr>
          </a:p>
          <a:p>
            <a:r>
              <a:rPr lang="ko-KR" altLang="en-US" sz="1400">
                <a:ea typeface="+mn-lt"/>
                <a:cs typeface="+mn-lt"/>
              </a:rPr>
              <a:t>                      추정된다</a:t>
            </a:r>
            <a:r>
              <a:rPr lang="en-US" altLang="ko-KR" sz="1400">
                <a:ea typeface="+mn-lt"/>
                <a:cs typeface="+mn-lt"/>
              </a:rPr>
              <a:t>.</a:t>
            </a:r>
            <a:endParaRPr lang="ko-KR" sz="1400">
              <a:ea typeface="맑은 고딕"/>
            </a:endParaRPr>
          </a:p>
          <a:p>
            <a:endParaRPr lang="en-US" altLang="ko-KR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err="1">
                <a:ea typeface="+mn-lt"/>
                <a:cs typeface="+mn-lt"/>
              </a:rPr>
              <a:t>대학졸업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여부</a:t>
            </a:r>
            <a:r>
              <a:rPr lang="en-US" sz="1400">
                <a:ea typeface="+mn-lt"/>
                <a:cs typeface="+mn-lt"/>
              </a:rPr>
              <a:t> : </a:t>
            </a:r>
            <a:r>
              <a:rPr lang="en-US" sz="1400" err="1">
                <a:ea typeface="+mn-lt"/>
                <a:cs typeface="+mn-lt"/>
              </a:rPr>
              <a:t>대학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졸업이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비슷한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비율의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결과를</a:t>
            </a:r>
            <a:r>
              <a:rPr lang="en-US" sz="1400">
                <a:ea typeface="+mn-lt"/>
                <a:cs typeface="+mn-lt"/>
              </a:rPr>
              <a:t> 볼 때 </a:t>
            </a:r>
            <a:r>
              <a:rPr lang="en-US" sz="1400" err="1">
                <a:ea typeface="+mn-lt"/>
                <a:cs typeface="+mn-lt"/>
              </a:rPr>
              <a:t>졸업여부를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타겟으로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마케팅하는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것은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무리가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있다</a:t>
            </a:r>
            <a:r>
              <a:rPr lang="en-US" sz="1400">
                <a:ea typeface="+mn-lt"/>
                <a:cs typeface="+mn-lt"/>
              </a:rPr>
              <a:t>. </a:t>
            </a:r>
            <a:endParaRPr lang="en-US" altLang="ko-KR" sz="1400">
              <a:ea typeface="+mn-lt"/>
              <a:cs typeface="+mn-lt"/>
            </a:endParaRPr>
          </a:p>
          <a:p>
            <a:endParaRPr lang="en-US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>
                <a:ea typeface="+mn-lt"/>
                <a:cs typeface="+mn-lt"/>
              </a:rPr>
              <a:t>집 </a:t>
            </a:r>
            <a:r>
              <a:rPr lang="en-US" sz="1400" err="1">
                <a:ea typeface="+mn-lt"/>
                <a:cs typeface="+mn-lt"/>
              </a:rPr>
              <a:t>가격</a:t>
            </a:r>
            <a:r>
              <a:rPr lang="en-US" sz="1400">
                <a:ea typeface="+mn-lt"/>
                <a:cs typeface="+mn-lt"/>
              </a:rPr>
              <a:t> : 30</a:t>
            </a:r>
            <a:r>
              <a:rPr lang="ko-KR" altLang="en-US" sz="1400">
                <a:ea typeface="+mn-lt"/>
                <a:cs typeface="+mn-lt"/>
              </a:rPr>
              <a:t>달러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고객층이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많은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곳을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기준으로</a:t>
            </a:r>
            <a:r>
              <a:rPr lang="en-US" sz="1400">
                <a:ea typeface="+mn-lt"/>
                <a:cs typeface="+mn-lt"/>
              </a:rPr>
              <a:t> 한 </a:t>
            </a:r>
            <a:r>
              <a:rPr lang="en-US" sz="1400" err="1">
                <a:ea typeface="+mn-lt"/>
                <a:cs typeface="+mn-lt"/>
              </a:rPr>
              <a:t>마케팅이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필요하다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altLang="ko-KR" sz="1400">
              <a:ea typeface="맑은 고딕"/>
            </a:endParaRPr>
          </a:p>
          <a:p>
            <a:endParaRPr lang="en-US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err="1">
                <a:ea typeface="+mn-lt"/>
                <a:cs typeface="+mn-lt"/>
              </a:rPr>
              <a:t>변경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계획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설문</a:t>
            </a:r>
            <a:r>
              <a:rPr lang="en-US" sz="1400">
                <a:ea typeface="+mn-lt"/>
                <a:cs typeface="+mn-lt"/>
              </a:rPr>
              <a:t> : </a:t>
            </a:r>
            <a:r>
              <a:rPr lang="en-US" sz="1400" err="1">
                <a:ea typeface="+mn-lt"/>
                <a:cs typeface="+mn-lt"/>
              </a:rPr>
              <a:t>변경계획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없는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고객들에게도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혜택을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주어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장수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고객으로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만드는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방안을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강구한다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altLang="ko-KR" sz="1400">
              <a:ea typeface="맑은 고딕"/>
            </a:endParaRPr>
          </a:p>
          <a:p>
            <a:endParaRPr lang="en-US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>
                <a:ea typeface="+mn-lt"/>
                <a:cs typeface="+mn-lt"/>
              </a:rPr>
              <a:t>월 </a:t>
            </a:r>
            <a:r>
              <a:rPr lang="en-US" sz="1400" err="1">
                <a:ea typeface="+mn-lt"/>
                <a:cs typeface="+mn-lt"/>
              </a:rPr>
              <a:t>사용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잔여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시간</a:t>
            </a:r>
            <a:r>
              <a:rPr lang="en-US" sz="1400">
                <a:ea typeface="+mn-lt"/>
                <a:cs typeface="+mn-lt"/>
              </a:rPr>
              <a:t> : </a:t>
            </a:r>
            <a:r>
              <a:rPr lang="en-US" sz="1400" err="1">
                <a:ea typeface="+mn-lt"/>
                <a:cs typeface="+mn-lt"/>
              </a:rPr>
              <a:t>잔여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시간이</a:t>
            </a:r>
            <a:r>
              <a:rPr lang="en-US" sz="1400">
                <a:ea typeface="+mn-lt"/>
                <a:cs typeface="+mn-lt"/>
              </a:rPr>
              <a:t> 30분 </a:t>
            </a:r>
            <a:r>
              <a:rPr lang="en-US" sz="1400" err="1">
                <a:ea typeface="+mn-lt"/>
                <a:cs typeface="+mn-lt"/>
              </a:rPr>
              <a:t>이상인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고객들은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낭비라고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생각해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요금제를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바꾸려는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고객들이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많을</a:t>
            </a:r>
            <a:r>
              <a:rPr lang="en-US" sz="1400">
                <a:ea typeface="+mn-lt"/>
                <a:cs typeface="+mn-lt"/>
              </a:rPr>
              <a:t> 것 </a:t>
            </a:r>
            <a:r>
              <a:rPr lang="en-US" sz="1400" err="1">
                <a:ea typeface="+mn-lt"/>
                <a:cs typeface="+mn-lt"/>
              </a:rPr>
              <a:t>같다</a:t>
            </a:r>
            <a:r>
              <a:rPr lang="en-US" sz="1400">
                <a:ea typeface="+mn-lt"/>
                <a:cs typeface="+mn-lt"/>
              </a:rPr>
              <a:t>. </a:t>
            </a:r>
            <a:endParaRPr lang="en-US" altLang="ko-KR" sz="1400">
              <a:ea typeface="맑은 고딕"/>
            </a:endParaRPr>
          </a:p>
          <a:p>
            <a:endParaRPr lang="ko-KR" altLang="en-US" sz="1400">
              <a:ea typeface="맑은 고딕"/>
            </a:endParaRPr>
          </a:p>
          <a:p>
            <a:pPr marL="285750" indent="-285750">
              <a:buFont typeface="Wingdings"/>
              <a:buChar char="§"/>
            </a:pPr>
            <a:endParaRPr lang="ko-KR" altLang="en-US" sz="1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8959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ko-KR" altLang="en-US" sz="1400" b="1">
                <a:latin typeface="Malgun Gothic"/>
                <a:ea typeface="Malgun Gothic"/>
                <a:cs typeface="+mn-lt"/>
              </a:rPr>
              <a:t>인사이트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25092" y="365616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 err="1">
                <a:latin typeface="맑은 고딕"/>
                <a:ea typeface="맑은 고딕"/>
              </a:rPr>
              <a:t>이변량</a:t>
            </a:r>
            <a:r>
              <a:rPr lang="ko-KR" altLang="en-US" sz="2800" b="1">
                <a:latin typeface="맑은 고딕"/>
                <a:ea typeface="맑은 고딕"/>
              </a:rPr>
              <a:t> 분석을 통한 비즈니스 인사이트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529F6-401B-49C8-BDF8-5E040EEBFD01}"/>
              </a:ext>
            </a:extLst>
          </p:cNvPr>
          <p:cNvSpPr txBox="1"/>
          <p:nvPr/>
        </p:nvSpPr>
        <p:spPr>
          <a:xfrm>
            <a:off x="1227666" y="1659467"/>
            <a:ext cx="10032999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ko-KR" altLang="en-US" sz="1400">
                <a:ea typeface="+mn-lt"/>
                <a:cs typeface="+mn-lt"/>
              </a:rPr>
              <a:t>대학졸업 여부 </a:t>
            </a:r>
            <a:r>
              <a:rPr lang="en-US" altLang="ko-KR" sz="1400">
                <a:ea typeface="+mn-lt"/>
                <a:cs typeface="+mn-lt"/>
              </a:rPr>
              <a:t>-&gt;</a:t>
            </a:r>
            <a:r>
              <a:rPr lang="ko-KR" altLang="en-US" sz="1400">
                <a:ea typeface="+mn-lt"/>
                <a:cs typeface="+mn-lt"/>
              </a:rPr>
              <a:t> 이탈여부 </a:t>
            </a:r>
            <a:r>
              <a:rPr lang="ko-KR" sz="1400">
                <a:ea typeface="+mn-lt"/>
                <a:cs typeface="+mn-lt"/>
              </a:rPr>
              <a:t>: </a:t>
            </a:r>
            <a:r>
              <a:rPr lang="ko-KR" altLang="en-US" sz="1400">
                <a:ea typeface="+mn-lt"/>
                <a:cs typeface="+mn-lt"/>
              </a:rPr>
              <a:t>대학졸업여부와 이탈여부는 관계가 적으므로 </a:t>
            </a:r>
            <a:r>
              <a:rPr lang="ko-KR" sz="1400">
                <a:ea typeface="+mn-lt"/>
                <a:cs typeface="+mn-lt"/>
              </a:rPr>
              <a:t>대학 졸업여부를 통한 마케팅은 적절 하지</a:t>
            </a:r>
            <a:r>
              <a:rPr lang="ko-KR" altLang="en-US" sz="1400">
                <a:ea typeface="+mn-lt"/>
                <a:cs typeface="+mn-lt"/>
              </a:rPr>
              <a:t> 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r>
              <a:rPr lang="ko-KR" sz="1400">
                <a:ea typeface="+mn-lt"/>
                <a:cs typeface="+mn-lt"/>
              </a:rPr>
              <a:t>                                     </a:t>
            </a:r>
            <a:r>
              <a:rPr lang="ko-KR" altLang="en-US" sz="1400">
                <a:ea typeface="+mn-lt"/>
                <a:cs typeface="+mn-lt"/>
              </a:rPr>
              <a:t>     </a:t>
            </a:r>
            <a:r>
              <a:rPr lang="ko-KR" sz="1400">
                <a:ea typeface="+mn-lt"/>
                <a:cs typeface="+mn-lt"/>
              </a:rPr>
              <a:t>않을 것으로 본다.</a:t>
            </a:r>
            <a:r>
              <a:rPr lang="ko-KR" altLang="en-US" sz="1400">
                <a:ea typeface="+mn-lt"/>
                <a:cs typeface="+mn-lt"/>
              </a:rPr>
              <a:t> </a:t>
            </a:r>
            <a:endParaRPr lang="ko-KR">
              <a:ea typeface="맑은 고딕"/>
            </a:endParaRPr>
          </a:p>
          <a:p>
            <a:endParaRPr lang="ko-KR" altLang="en-US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1400">
                <a:ea typeface="+mn-lt"/>
                <a:cs typeface="+mn-lt"/>
              </a:rPr>
              <a:t>만족도 설문 </a:t>
            </a:r>
            <a:r>
              <a:rPr lang="en-US" altLang="ko-KR" sz="1400">
                <a:ea typeface="+mn-lt"/>
                <a:cs typeface="+mn-lt"/>
              </a:rPr>
              <a:t>-&gt;</a:t>
            </a:r>
            <a:r>
              <a:rPr lang="ko-KR" altLang="en-US" sz="1400">
                <a:ea typeface="+mn-lt"/>
                <a:cs typeface="+mn-lt"/>
              </a:rPr>
              <a:t> 이탈여부 </a:t>
            </a:r>
            <a:r>
              <a:rPr lang="ko-KR" sz="1400">
                <a:ea typeface="+mn-lt"/>
                <a:cs typeface="+mn-lt"/>
              </a:rPr>
              <a:t>: </a:t>
            </a:r>
            <a:r>
              <a:rPr lang="ko-KR" altLang="en-US" sz="1400">
                <a:ea typeface="+mn-lt"/>
                <a:cs typeface="+mn-lt"/>
              </a:rPr>
              <a:t>만족도 설문은 이탈여부에 영향을 미치지 않는다</a:t>
            </a:r>
            <a:r>
              <a:rPr lang="en-US" altLang="ko-KR" sz="1400">
                <a:ea typeface="+mn-lt"/>
                <a:cs typeface="+mn-lt"/>
              </a:rPr>
              <a:t>.</a:t>
            </a:r>
            <a:r>
              <a:rPr lang="ko-KR" altLang="en-US" sz="1400">
                <a:ea typeface="+mn-lt"/>
                <a:cs typeface="+mn-lt"/>
              </a:rPr>
              <a:t> 고객의 만족도 설문에 투자하는 비율을 </a:t>
            </a:r>
          </a:p>
          <a:p>
            <a:r>
              <a:rPr lang="ko-KR" altLang="en-US" sz="1400">
                <a:ea typeface="+mn-lt"/>
                <a:cs typeface="+mn-lt"/>
              </a:rPr>
              <a:t>                                       줄이는 것이 경제적이다</a:t>
            </a:r>
            <a:r>
              <a:rPr lang="ko-KR" sz="1400">
                <a:ea typeface="+mn-lt"/>
                <a:cs typeface="+mn-lt"/>
              </a:rPr>
              <a:t>.</a:t>
            </a:r>
            <a:endParaRPr lang="ko-KR" altLang="en-US" sz="1400">
              <a:ea typeface="+mn-lt"/>
              <a:cs typeface="+mn-lt"/>
            </a:endParaRPr>
          </a:p>
          <a:p>
            <a:endParaRPr lang="ko-KR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ko-KR" sz="1400">
                <a:ea typeface="+mn-lt"/>
                <a:cs typeface="+mn-lt"/>
              </a:rPr>
              <a:t>변경 계획 설문 </a:t>
            </a:r>
            <a:r>
              <a:rPr lang="en-US" altLang="ko-KR" sz="1400">
                <a:ea typeface="+mn-lt"/>
                <a:cs typeface="+mn-lt"/>
              </a:rPr>
              <a:t>-&gt;</a:t>
            </a:r>
            <a:r>
              <a:rPr lang="ko-KR" altLang="en-US" sz="1400">
                <a:ea typeface="+mn-lt"/>
                <a:cs typeface="+mn-lt"/>
              </a:rPr>
              <a:t> </a:t>
            </a:r>
            <a:r>
              <a:rPr lang="ko-KR" sz="1400">
                <a:ea typeface="+mn-lt"/>
                <a:cs typeface="+mn-lt"/>
              </a:rPr>
              <a:t>이탈여부 </a:t>
            </a:r>
            <a:r>
              <a:rPr lang="en-US" altLang="ko-KR" sz="1400">
                <a:ea typeface="+mn-lt"/>
                <a:cs typeface="+mn-lt"/>
              </a:rPr>
              <a:t>:</a:t>
            </a:r>
            <a:r>
              <a:rPr lang="ko-KR" sz="1400">
                <a:ea typeface="+mn-lt"/>
                <a:cs typeface="+mn-lt"/>
              </a:rPr>
              <a:t> 변경계획과 관련 없는 것으로 나온 이유는? 업무가 많고 </a:t>
            </a:r>
            <a:r>
              <a:rPr lang="ko-KR" sz="1400" err="1">
                <a:ea typeface="+mn-lt"/>
                <a:cs typeface="+mn-lt"/>
              </a:rPr>
              <a:t>바빠서와</a:t>
            </a:r>
            <a:r>
              <a:rPr lang="ko-KR" sz="1400">
                <a:ea typeface="+mn-lt"/>
                <a:cs typeface="+mn-lt"/>
              </a:rPr>
              <a:t> 관련이 있을 것 같다.</a:t>
            </a:r>
            <a:r>
              <a:rPr lang="ko-KR" altLang="en-US" sz="1400">
                <a:ea typeface="+mn-lt"/>
                <a:cs typeface="+mn-lt"/>
              </a:rPr>
              <a:t> </a:t>
            </a:r>
          </a:p>
          <a:p>
            <a:r>
              <a:rPr lang="ko-KR" altLang="en-US" sz="1400">
                <a:ea typeface="+mn-lt"/>
                <a:cs typeface="+mn-lt"/>
              </a:rPr>
              <a:t>                                           </a:t>
            </a:r>
            <a:r>
              <a:rPr lang="ko-KR" sz="1400">
                <a:ea typeface="+mn-lt"/>
                <a:cs typeface="+mn-lt"/>
              </a:rPr>
              <a:t>변경계획이 있는 사람과 연소득액을 조사해보면 좋을 것 같다</a:t>
            </a:r>
            <a:r>
              <a:rPr lang="en-US" altLang="ko-KR" sz="1400">
                <a:ea typeface="+mn-lt"/>
                <a:cs typeface="+mn-lt"/>
              </a:rPr>
              <a:t>.</a:t>
            </a:r>
            <a:endParaRPr lang="ko-KR" altLang="en-US" sz="1400">
              <a:ea typeface="+mn-lt"/>
              <a:cs typeface="+mn-lt"/>
            </a:endParaRPr>
          </a:p>
          <a:p>
            <a:endParaRPr lang="en-US" altLang="ko-KR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ko-KR" sz="1400">
                <a:ea typeface="+mn-lt"/>
                <a:cs typeface="+mn-lt"/>
              </a:rPr>
              <a:t>집 가격 -&gt; 이탈여부 </a:t>
            </a:r>
            <a:r>
              <a:rPr lang="en-US" altLang="ko-KR" sz="1400">
                <a:ea typeface="+mn-lt"/>
                <a:cs typeface="+mn-lt"/>
              </a:rPr>
              <a:t>:</a:t>
            </a:r>
            <a:r>
              <a:rPr lang="ko-KR" altLang="en-US" sz="1400">
                <a:ea typeface="+mn-lt"/>
                <a:cs typeface="+mn-lt"/>
              </a:rPr>
              <a:t> </a:t>
            </a:r>
            <a:r>
              <a:rPr lang="ko-KR" sz="1400">
                <a:ea typeface="+mn-lt"/>
                <a:cs typeface="+mn-lt"/>
              </a:rPr>
              <a:t>60만달러 이하에는 이탈자가 많고 약 30만 달러 이하에서 </a:t>
            </a:r>
            <a:r>
              <a:rPr lang="ko-KR" altLang="en-US" sz="1400">
                <a:ea typeface="+mn-lt"/>
                <a:cs typeface="+mn-lt"/>
              </a:rPr>
              <a:t>많은</a:t>
            </a:r>
            <a:r>
              <a:rPr lang="ko-KR" sz="1400">
                <a:ea typeface="+mn-lt"/>
                <a:cs typeface="+mn-lt"/>
              </a:rPr>
              <a:t> 고객층이 형성되므로</a:t>
            </a:r>
            <a:r>
              <a:rPr lang="ko-KR" altLang="en-US" sz="1400">
                <a:ea typeface="+mn-lt"/>
                <a:cs typeface="+mn-lt"/>
              </a:rPr>
              <a:t> </a:t>
            </a:r>
            <a:r>
              <a:rPr lang="ko-KR" sz="1400">
                <a:ea typeface="+mn-lt"/>
                <a:cs typeface="+mn-lt"/>
              </a:rPr>
              <a:t>이</a:t>
            </a:r>
            <a:r>
              <a:rPr lang="ko-KR" altLang="en-US" sz="140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 sz="1400">
                <a:ea typeface="+mn-lt"/>
                <a:cs typeface="+mn-lt"/>
              </a:rPr>
              <a:t>                                 </a:t>
            </a:r>
            <a:r>
              <a:rPr lang="ko-KR" sz="1400">
                <a:ea typeface="+mn-lt"/>
                <a:cs typeface="+mn-lt"/>
              </a:rPr>
              <a:t>고객층을</a:t>
            </a:r>
            <a:r>
              <a:rPr lang="ko-KR" altLang="en-US" sz="1400">
                <a:ea typeface="+mn-lt"/>
                <a:cs typeface="+mn-lt"/>
              </a:rPr>
              <a:t> </a:t>
            </a:r>
            <a:r>
              <a:rPr lang="ko-KR" sz="1400">
                <a:ea typeface="+mn-lt"/>
                <a:cs typeface="+mn-lt"/>
              </a:rPr>
              <a:t>대상으로 한 마케팅을 </a:t>
            </a:r>
            <a:r>
              <a:rPr lang="ko-KR" altLang="en-US" sz="1400">
                <a:ea typeface="+mn-lt"/>
                <a:cs typeface="+mn-lt"/>
              </a:rPr>
              <a:t>적극적으로</a:t>
            </a:r>
            <a:r>
              <a:rPr lang="ko-KR" sz="1400">
                <a:ea typeface="+mn-lt"/>
                <a:cs typeface="+mn-lt"/>
              </a:rPr>
              <a:t> 할 </a:t>
            </a:r>
            <a:r>
              <a:rPr lang="ko-KR" altLang="en-US" sz="1400">
                <a:ea typeface="+mn-lt"/>
                <a:cs typeface="+mn-lt"/>
              </a:rPr>
              <a:t>필요가 있다</a:t>
            </a:r>
            <a:endParaRPr lang="ko-KR">
              <a:ea typeface="맑은 고딕"/>
            </a:endParaRPr>
          </a:p>
          <a:p>
            <a:pPr marL="285750" indent="-285750">
              <a:buFont typeface="Wingdings"/>
              <a:buChar char="§"/>
            </a:pPr>
            <a:endParaRPr lang="ko-KR" altLang="en-US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1400">
                <a:ea typeface="+mn-lt"/>
                <a:cs typeface="+mn-lt"/>
              </a:rPr>
              <a:t>핸드폰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가격</a:t>
            </a:r>
            <a:r>
              <a:rPr lang="en-US" sz="1400">
                <a:ea typeface="+mn-lt"/>
                <a:cs typeface="+mn-lt"/>
              </a:rPr>
              <a:t> -&gt; </a:t>
            </a:r>
            <a:r>
              <a:rPr lang="ko-KR" altLang="en-US" sz="1400">
                <a:ea typeface="+mn-lt"/>
                <a:cs typeface="+mn-lt"/>
              </a:rPr>
              <a:t>이탈여부</a:t>
            </a:r>
            <a:r>
              <a:rPr lang="en-US" sz="1400">
                <a:ea typeface="+mn-lt"/>
                <a:cs typeface="+mn-lt"/>
              </a:rPr>
              <a:t> : </a:t>
            </a:r>
            <a:r>
              <a:rPr lang="ko-KR" altLang="en-US" sz="1400">
                <a:ea typeface="+mn-lt"/>
                <a:cs typeface="+mn-lt"/>
              </a:rPr>
              <a:t>이탈율을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낮추기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위해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상품과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연계되어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ko-KR" altLang="en-US" sz="1400">
                <a:ea typeface="+mn-lt"/>
                <a:cs typeface="+mn-lt"/>
              </a:rPr>
              <a:t>다양한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핸드폰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가격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할인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연계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행사를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진행할</a:t>
            </a:r>
            <a:r>
              <a:rPr lang="en-US" altLang="ko-KR" sz="1400">
                <a:ea typeface="+mn-lt"/>
                <a:cs typeface="+mn-lt"/>
              </a:rPr>
              <a:t> </a:t>
            </a:r>
          </a:p>
          <a:p>
            <a:r>
              <a:rPr lang="ko-KR" altLang="en-US" sz="1400">
                <a:ea typeface="+mn-lt"/>
                <a:cs typeface="+mn-lt"/>
              </a:rPr>
              <a:t>                                       필요가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있다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altLang="ko-KR" sz="1400">
              <a:ea typeface="+mn-lt"/>
              <a:cs typeface="+mn-lt"/>
            </a:endParaRPr>
          </a:p>
          <a:p>
            <a:endParaRPr lang="en-US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1400">
                <a:ea typeface="+mn-lt"/>
                <a:cs typeface="+mn-lt"/>
              </a:rPr>
              <a:t>연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수입액</a:t>
            </a:r>
            <a:r>
              <a:rPr lang="en-US" sz="1400">
                <a:ea typeface="+mn-lt"/>
                <a:cs typeface="+mn-lt"/>
              </a:rPr>
              <a:t> -&gt;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이탈여부</a:t>
            </a:r>
            <a:r>
              <a:rPr lang="en-US" sz="1400">
                <a:ea typeface="+mn-lt"/>
                <a:cs typeface="+mn-lt"/>
              </a:rPr>
              <a:t> : </a:t>
            </a:r>
            <a:r>
              <a:rPr lang="ko-KR" altLang="en-US" sz="1400">
                <a:ea typeface="+mn-lt"/>
                <a:cs typeface="+mn-lt"/>
              </a:rPr>
              <a:t>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수입액이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고객이</a:t>
            </a:r>
            <a:r>
              <a:rPr lang="en-US" altLang="ko-KR" sz="1400">
                <a:ea typeface="+mn-lt"/>
                <a:cs typeface="+mn-lt"/>
              </a:rPr>
              <a:t> </a:t>
            </a:r>
            <a:r>
              <a:rPr lang="en-US" altLang="ko-KR" sz="1400" err="1">
                <a:ea typeface="+mn-lt"/>
                <a:cs typeface="+mn-lt"/>
              </a:rPr>
              <a:t>이탈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en-US" altLang="ko-KR" sz="1400" err="1">
                <a:ea typeface="+mn-lt"/>
                <a:cs typeface="+mn-lt"/>
              </a:rPr>
              <a:t>확률이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en-US" altLang="ko-KR" sz="1400" err="1">
                <a:ea typeface="+mn-lt"/>
                <a:cs typeface="+mn-lt"/>
              </a:rPr>
              <a:t>크므로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en-US" altLang="ko-KR" sz="1400" err="1">
                <a:ea typeface="+mn-lt"/>
                <a:cs typeface="+mn-lt"/>
              </a:rPr>
              <a:t>수익에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en-US" altLang="ko-KR" sz="1400" err="1">
                <a:ea typeface="+mn-lt"/>
                <a:cs typeface="+mn-lt"/>
              </a:rPr>
              <a:t>따른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en-US" altLang="ko-KR" sz="1400" err="1">
                <a:ea typeface="+mn-lt"/>
                <a:cs typeface="+mn-lt"/>
              </a:rPr>
              <a:t>고객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en-US" altLang="ko-KR" sz="1400" err="1">
                <a:ea typeface="+mn-lt"/>
                <a:cs typeface="+mn-lt"/>
              </a:rPr>
              <a:t>분류를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en-US" altLang="ko-KR" sz="1400" err="1">
                <a:ea typeface="+mn-lt"/>
                <a:cs typeface="+mn-lt"/>
              </a:rPr>
              <a:t>통해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en-US" altLang="ko-KR" sz="1400" err="1">
                <a:ea typeface="+mn-lt"/>
                <a:cs typeface="+mn-lt"/>
              </a:rPr>
              <a:t>마케팅을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en-US" altLang="ko-KR" sz="1400" err="1">
                <a:ea typeface="+mn-lt"/>
                <a:cs typeface="+mn-lt"/>
              </a:rPr>
              <a:t>전개한다</a:t>
            </a:r>
            <a:r>
              <a:rPr lang="en-US" altLang="ko-KR" sz="1400">
                <a:ea typeface="+mn-lt"/>
                <a:cs typeface="+mn-lt"/>
              </a:rPr>
              <a:t>.</a:t>
            </a:r>
          </a:p>
          <a:p>
            <a:endParaRPr lang="en-US" altLang="ko-KR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>
                <a:ea typeface="+mn-lt"/>
                <a:cs typeface="+mn-lt"/>
              </a:rPr>
              <a:t>월 </a:t>
            </a:r>
            <a:r>
              <a:rPr lang="en-US" sz="1400" err="1">
                <a:ea typeface="+mn-lt"/>
                <a:cs typeface="+mn-lt"/>
              </a:rPr>
              <a:t>사용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잔여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시간</a:t>
            </a:r>
            <a:r>
              <a:rPr lang="en-US" sz="1400">
                <a:ea typeface="+mn-lt"/>
                <a:cs typeface="+mn-lt"/>
              </a:rPr>
              <a:t> -&gt; </a:t>
            </a:r>
            <a:r>
              <a:rPr lang="ko-KR" altLang="en-US" sz="1400">
                <a:ea typeface="+mn-lt"/>
                <a:cs typeface="+mn-lt"/>
              </a:rPr>
              <a:t>이탈여부</a:t>
            </a:r>
            <a:r>
              <a:rPr lang="en-US" sz="1400">
                <a:ea typeface="+mn-lt"/>
                <a:cs typeface="+mn-lt"/>
              </a:rPr>
              <a:t> : </a:t>
            </a:r>
            <a:r>
              <a:rPr lang="ko-KR" altLang="en-US" sz="1400">
                <a:ea typeface="+mn-lt"/>
                <a:cs typeface="+mn-lt"/>
              </a:rPr>
              <a:t>잔여시간을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많이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남기는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고객들을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위해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통신사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이동을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하지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않아도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혜택을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주면서</a:t>
            </a:r>
            <a:r>
              <a:rPr lang="en-US" altLang="ko-KR" sz="1400">
                <a:ea typeface="+mn-lt"/>
                <a:cs typeface="+mn-lt"/>
              </a:rPr>
              <a:t> </a:t>
            </a:r>
          </a:p>
          <a:p>
            <a:r>
              <a:rPr lang="en-US" sz="1400">
                <a:ea typeface="+mn-lt"/>
                <a:cs typeface="+mn-lt"/>
              </a:rPr>
              <a:t>                                               </a:t>
            </a:r>
            <a:r>
              <a:rPr lang="en-US" sz="1400" err="1">
                <a:ea typeface="+mn-lt"/>
                <a:cs typeface="+mn-lt"/>
              </a:rPr>
              <a:t>요금제를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바꿀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있는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행사를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하면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좋을</a:t>
            </a:r>
            <a:r>
              <a:rPr lang="en-US" sz="1400">
                <a:ea typeface="+mn-lt"/>
                <a:cs typeface="+mn-lt"/>
              </a:rPr>
              <a:t> 것 </a:t>
            </a:r>
            <a:r>
              <a:rPr lang="en-US" sz="1400" err="1">
                <a:ea typeface="+mn-lt"/>
                <a:cs typeface="+mn-lt"/>
              </a:rPr>
              <a:t>같다</a:t>
            </a:r>
            <a:r>
              <a:rPr lang="en-US" sz="1400">
                <a:ea typeface="+mn-lt"/>
                <a:cs typeface="+mn-lt"/>
              </a:rPr>
              <a:t>. </a:t>
            </a:r>
            <a:endParaRPr lang="en-US" altLang="ko-KR" sz="1400">
              <a:ea typeface="맑은 고딕"/>
            </a:endParaRPr>
          </a:p>
          <a:p>
            <a:endParaRPr lang="ko-KR" altLang="en-US" sz="1400">
              <a:ea typeface="맑은 고딕"/>
            </a:endParaRPr>
          </a:p>
          <a:p>
            <a:pPr marL="285750" indent="-285750">
              <a:buFont typeface="Wingdings"/>
              <a:buChar char="§"/>
            </a:pPr>
            <a:endParaRPr lang="ko-KR" altLang="en-US" sz="1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4136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3537660" y="2914310"/>
            <a:ext cx="5122703" cy="1032019"/>
          </a:xfrm>
          <a:prstGeom prst="roundRect">
            <a:avLst>
              <a:gd name="adj" fmla="val 50000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266700" dist="1143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defRPr/>
            </a:pPr>
            <a:r>
              <a:rPr lang="en-US" altLang="ko-KR" sz="3600" b="1" kern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/>
              </a:rPr>
              <a:t>6. </a:t>
            </a:r>
            <a:r>
              <a:rPr lang="en-US" altLang="ko-KR" sz="3600" b="1" kern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/>
              </a:rPr>
              <a:t>결론</a:t>
            </a:r>
            <a:endParaRPr lang="en-US" altLang="ko-KR" sz="3600" b="1" kern="0" err="1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412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ko-KR" altLang="en-US" sz="1400" b="1">
              <a:latin typeface="Malgun Gothic"/>
              <a:ea typeface="Malgun Gothic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25092" y="365616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결 론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C3ACD9-429D-46FF-9A80-9DEA09C7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80834"/>
              </p:ext>
            </p:extLst>
          </p:nvPr>
        </p:nvGraphicFramePr>
        <p:xfrm>
          <a:off x="1184313" y="1303662"/>
          <a:ext cx="9702800" cy="24789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46014878"/>
                    </a:ext>
                  </a:extLst>
                </a:gridCol>
                <a:gridCol w="7073900">
                  <a:extLst>
                    <a:ext uri="{9D8B030D-6E8A-4147-A177-3AD203B41FA5}">
                      <a16:colId xmlns:a16="http://schemas.microsoft.com/office/drawing/2014/main" val="2134724846"/>
                    </a:ext>
                  </a:extLst>
                </a:gridCol>
              </a:tblGrid>
              <a:tr h="485247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이탈여부 관계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종류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218583"/>
                  </a:ext>
                </a:extLst>
              </a:tr>
              <a:tr h="664577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강한 상관 관계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연수입액 / 핸드폰 가격 / 월 사용 잔여시간 / 집값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070920"/>
                  </a:ext>
                </a:extLst>
              </a:tr>
              <a:tr h="664577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약한 상관 관계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대학 졸업 여부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212177"/>
                  </a:ext>
                </a:extLst>
              </a:tr>
              <a:tr h="664577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관계 없음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만족도 / 변경 계획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85795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3F82243-8393-4254-98B5-224A0D26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91033"/>
              </p:ext>
            </p:extLst>
          </p:nvPr>
        </p:nvGraphicFramePr>
        <p:xfrm>
          <a:off x="1184313" y="4048698"/>
          <a:ext cx="9702800" cy="17986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46014878"/>
                    </a:ext>
                  </a:extLst>
                </a:gridCol>
                <a:gridCol w="7073900">
                  <a:extLst>
                    <a:ext uri="{9D8B030D-6E8A-4147-A177-3AD203B41FA5}">
                      <a16:colId xmlns:a16="http://schemas.microsoft.com/office/drawing/2014/main" val="2134724846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그 밖의 관계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종류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218583"/>
                  </a:ext>
                </a:extLst>
              </a:tr>
              <a:tr h="700030"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강한 상관 관계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연수입액 &amp; 핸드폰 가격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070920"/>
                  </a:ext>
                </a:extLst>
              </a:tr>
              <a:tr h="593656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kern="1200">
                          <a:effectLst/>
                        </a:rPr>
                        <a:t>관계 없음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effectLst/>
                        </a:rPr>
                        <a:t>대학 졸업 여부 &amp; 연수입액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21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434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2240325" y="2030544"/>
            <a:ext cx="8023602" cy="2579435"/>
          </a:xfrm>
          <a:prstGeom prst="ellipse">
            <a:avLst/>
          </a:prstGeom>
          <a:solidFill>
            <a:srgbClr val="F5E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6600" b="1">
                <a:ln w="3175">
                  <a:noFill/>
                </a:ln>
                <a:solidFill>
                  <a:schemeClr val="tx1"/>
                </a:solidFill>
                <a:latin typeface="Aharoni"/>
                <a:ea typeface="맑은 고딕"/>
                <a:cs typeface="Aharoni"/>
              </a:rPr>
              <a:t>감 사 합 니 다</a:t>
            </a:r>
          </a:p>
        </p:txBody>
      </p:sp>
    </p:spTree>
    <p:extLst>
      <p:ext uri="{BB962C8B-B14F-4D97-AF65-F5344CB8AC3E}">
        <p14:creationId xmlns:p14="http://schemas.microsoft.com/office/powerpoint/2010/main" val="365028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3537660" y="2914310"/>
            <a:ext cx="5122703" cy="1032019"/>
          </a:xfrm>
          <a:prstGeom prst="roundRect">
            <a:avLst>
              <a:gd name="adj" fmla="val 50000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266700" dist="1143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defRPr/>
            </a:pPr>
            <a:r>
              <a:rPr lang="en-US" altLang="ko-KR" sz="3600" b="1" kern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/>
              </a:rPr>
              <a:t>1. </a:t>
            </a:r>
            <a:r>
              <a:rPr lang="en-US" altLang="ko-KR" sz="3600" b="1" kern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/>
              </a:rPr>
              <a:t>가설수립</a:t>
            </a:r>
            <a:endParaRPr lang="en-US" altLang="ko-KR" sz="5400" b="1" kern="0" err="1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73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en-US" altLang="ko-KR" sz="24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800" b="1" kern="0" err="1">
                <a:solidFill>
                  <a:srgbClr val="000000"/>
                </a:solidFill>
                <a:ea typeface="야놀자 야체 B"/>
              </a:rPr>
              <a:t>가설</a:t>
            </a:r>
            <a:r>
              <a:rPr lang="en-US" altLang="ko-KR" sz="2800" b="1" kern="0">
                <a:solidFill>
                  <a:srgbClr val="000000"/>
                </a:solidFill>
                <a:ea typeface="야놀자 야체 B"/>
              </a:rPr>
              <a:t> </a:t>
            </a:r>
            <a:r>
              <a:rPr lang="en-US" altLang="ko-KR" sz="2800" b="1" kern="0" err="1">
                <a:solidFill>
                  <a:srgbClr val="000000"/>
                </a:solidFill>
                <a:ea typeface="야놀자 야체 B"/>
              </a:rPr>
              <a:t>수립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C7DA9-36B3-43E8-A4A7-B6F75A584B94}"/>
              </a:ext>
            </a:extLst>
          </p:cNvPr>
          <p:cNvSpPr txBox="1"/>
          <p:nvPr/>
        </p:nvSpPr>
        <p:spPr>
          <a:xfrm>
            <a:off x="735806" y="1597024"/>
            <a:ext cx="10720386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ko-KR" sz="2000">
                <a:ea typeface="+mn-lt"/>
                <a:cs typeface="+mn-lt"/>
              </a:rPr>
              <a:t>월 사용 잔여시간이 </a:t>
            </a:r>
            <a:r>
              <a:rPr lang="ko-KR" altLang="en-US" sz="2000">
                <a:ea typeface="+mn-lt"/>
                <a:cs typeface="+mn-lt"/>
              </a:rPr>
              <a:t>많을수록 이탈 확률이 높다.</a:t>
            </a:r>
            <a:endParaRPr lang="ko-KR" altLang="en-US" sz="2000">
              <a:ea typeface="맑은 고딕"/>
            </a:endParaRPr>
          </a:p>
          <a:p>
            <a:pPr marL="285750" indent="-285750">
              <a:buFont typeface="Wingdings"/>
              <a:buChar char="q"/>
            </a:pPr>
            <a:endParaRPr lang="ko-KR" altLang="en-US" sz="2000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2000">
                <a:ea typeface="+mn-lt"/>
                <a:cs typeface="+mn-lt"/>
              </a:rPr>
              <a:t>고가의 휴대폰일수록</a:t>
            </a:r>
            <a:r>
              <a:rPr lang="ko-KR" sz="2000">
                <a:ea typeface="+mn-lt"/>
                <a:cs typeface="+mn-lt"/>
              </a:rPr>
              <a:t> 이탈 확률이 높다.</a:t>
            </a:r>
            <a:endParaRPr lang="ko-KR" sz="2000">
              <a:ea typeface="맑은 고딕"/>
            </a:endParaRPr>
          </a:p>
          <a:p>
            <a:pPr marL="285750" indent="-285750">
              <a:buFont typeface="Wingdings"/>
              <a:buChar char="q"/>
            </a:pPr>
            <a:endParaRPr lang="ko-KR" altLang="en-US" sz="2000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ko-KR" sz="2000">
                <a:ea typeface="+mn-lt"/>
                <a:cs typeface="+mn-lt"/>
              </a:rPr>
              <a:t>만족도가 평균 미만이면 </a:t>
            </a:r>
            <a:r>
              <a:rPr lang="ko-KR" altLang="en-US" sz="2000">
                <a:ea typeface="+mn-lt"/>
                <a:cs typeface="+mn-lt"/>
              </a:rPr>
              <a:t>이탈</a:t>
            </a:r>
            <a:r>
              <a:rPr lang="ko-KR" sz="2000">
                <a:ea typeface="+mn-lt"/>
                <a:cs typeface="+mn-lt"/>
              </a:rPr>
              <a:t> 확률이 높다.</a:t>
            </a:r>
            <a:endParaRPr lang="ko-KR" sz="2000">
              <a:ea typeface="맑은 고딕"/>
            </a:endParaRPr>
          </a:p>
          <a:p>
            <a:pPr marL="285750" indent="-285750">
              <a:buFont typeface="Wingdings"/>
              <a:buChar char="q"/>
            </a:pPr>
            <a:endParaRPr lang="ko-KR" altLang="en-US" sz="2000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2000">
                <a:ea typeface="+mn-lt"/>
                <a:cs typeface="+mn-lt"/>
              </a:rPr>
              <a:t>변경 계획이 있는 고객일수록 이탈 확률이 </a:t>
            </a:r>
            <a:r>
              <a:rPr lang="ko-KR" sz="2000">
                <a:ea typeface="+mn-lt"/>
                <a:cs typeface="+mn-lt"/>
              </a:rPr>
              <a:t>높다.</a:t>
            </a:r>
            <a:endParaRPr lang="ko-KR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endParaRPr lang="ko-KR" sz="2000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2000">
                <a:ea typeface="+mn-lt"/>
                <a:cs typeface="+mn-lt"/>
              </a:rPr>
              <a:t>연 수입액이 높으면 이탈 확률이 높다</a:t>
            </a:r>
            <a:r>
              <a:rPr lang="en-US" altLang="ko-KR" sz="2000">
                <a:ea typeface="+mn-lt"/>
                <a:cs typeface="+mn-lt"/>
              </a:rPr>
              <a:t>.</a:t>
            </a:r>
          </a:p>
          <a:p>
            <a:pPr marL="285750" indent="-285750">
              <a:buFont typeface="Wingdings"/>
              <a:buChar char="q"/>
            </a:pPr>
            <a:endParaRPr lang="en-US" altLang="ko-KR" sz="2000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2000">
                <a:ea typeface="+mn-lt"/>
                <a:cs typeface="+mn-lt"/>
              </a:rPr>
              <a:t>대학 졸업생일 경우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ko-KR" altLang="en-US" sz="2000">
                <a:ea typeface="+mn-lt"/>
                <a:cs typeface="+mn-lt"/>
              </a:rPr>
              <a:t>이탈 확률이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ko-KR" altLang="en-US" sz="2000">
                <a:ea typeface="+mn-lt"/>
                <a:cs typeface="+mn-lt"/>
              </a:rPr>
              <a:t>높다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 marL="285750" indent="-285750">
              <a:buFont typeface="Wingdings"/>
              <a:buChar char="q"/>
            </a:pPr>
            <a:endParaRPr lang="en-US" altLang="ko-KR" sz="2000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2000">
                <a:ea typeface="+mn-lt"/>
                <a:cs typeface="+mn-lt"/>
              </a:rPr>
              <a:t>평균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ko-KR" altLang="en-US" sz="2000">
                <a:ea typeface="+mn-lt"/>
                <a:cs typeface="+mn-lt"/>
              </a:rPr>
              <a:t>통화시간에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ko-KR" altLang="en-US" sz="2000">
                <a:ea typeface="+mn-lt"/>
                <a:cs typeface="+mn-lt"/>
              </a:rPr>
              <a:t>길수록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ko-KR" altLang="en-US" sz="2000">
                <a:ea typeface="+mn-lt"/>
                <a:cs typeface="+mn-lt"/>
              </a:rPr>
              <a:t>이탈</a:t>
            </a:r>
            <a:r>
              <a:rPr lang="en-US" altLang="ko-KR" sz="2000">
                <a:ea typeface="+mn-lt"/>
                <a:cs typeface="+mn-lt"/>
              </a:rPr>
              <a:t> </a:t>
            </a:r>
            <a:r>
              <a:rPr lang="en-US" altLang="ko-KR" sz="2000" err="1">
                <a:ea typeface="+mn-lt"/>
                <a:cs typeface="+mn-lt"/>
              </a:rPr>
              <a:t>확률이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altLang="ko-KR" sz="2000" err="1">
                <a:ea typeface="+mn-lt"/>
                <a:cs typeface="+mn-lt"/>
              </a:rPr>
              <a:t>높다</a:t>
            </a:r>
            <a:r>
              <a:rPr lang="en-US" altLang="ko-KR" sz="2000">
                <a:ea typeface="+mn-lt"/>
                <a:cs typeface="+mn-lt"/>
              </a:rPr>
              <a:t>.</a:t>
            </a:r>
            <a:endParaRPr lang="ko-KR" altLang="en-US" sz="2000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endParaRPr 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672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3537660" y="2914310"/>
            <a:ext cx="5122703" cy="1032019"/>
          </a:xfrm>
          <a:prstGeom prst="roundRect">
            <a:avLst>
              <a:gd name="adj" fmla="val 50000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266700" dist="1143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defRPr/>
            </a:pPr>
            <a:r>
              <a:rPr lang="en-US" altLang="ko-KR" sz="3600" b="1" kern="0">
                <a:solidFill>
                  <a:schemeClr val="tx1"/>
                </a:solidFill>
                <a:latin typeface="야놀자 야체 B"/>
                <a:ea typeface="야놀자 야체 B"/>
              </a:rPr>
              <a:t>2. </a:t>
            </a:r>
            <a:r>
              <a:rPr lang="en-US" altLang="ko-KR" sz="3600" b="1" kern="0" err="1">
                <a:solidFill>
                  <a:schemeClr val="tx1"/>
                </a:solidFill>
                <a:latin typeface="야놀자 야체 B"/>
                <a:ea typeface="야놀자 야체 B"/>
              </a:rPr>
              <a:t>단변량</a:t>
            </a:r>
            <a:r>
              <a:rPr lang="en-US" altLang="ko-KR" sz="3600" b="1" kern="0">
                <a:solidFill>
                  <a:schemeClr val="tx1"/>
                </a:solidFill>
                <a:latin typeface="야놀자 야체 B"/>
                <a:ea typeface="야놀자 야체 B"/>
              </a:rPr>
              <a:t> </a:t>
            </a:r>
            <a:r>
              <a:rPr lang="en-US" altLang="ko-KR" sz="3600" b="1" kern="0" err="1">
                <a:solidFill>
                  <a:schemeClr val="tx1"/>
                </a:solidFill>
                <a:latin typeface="야놀자 야체 B"/>
                <a:ea typeface="야놀자 야체 B"/>
              </a:rPr>
              <a:t>분석</a:t>
            </a:r>
            <a:endParaRPr lang="en-US" altLang="ko-KR" sz="3600" b="1" kern="0" err="1">
              <a:solidFill>
                <a:schemeClr val="tx1"/>
              </a:solidFill>
              <a:latin typeface="야놀자 야체 B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42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altLang="ko-KR" sz="1400" b="1">
                <a:ea typeface="맑은 고딕"/>
              </a:rPr>
              <a:t>단변량 </a:t>
            </a:r>
            <a:r>
              <a:rPr lang="en-US" altLang="ko-KR" sz="1400" b="1" err="1">
                <a:ea typeface="맑은 고딕"/>
              </a:rPr>
              <a:t>분석</a:t>
            </a:r>
            <a:endParaRPr lang="en-US" altLang="ko-KR" sz="1400" b="1" err="1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25092" y="365616"/>
            <a:ext cx="769566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>
                <a:ea typeface="맑은 고딕"/>
              </a:rPr>
              <a:t>만족도</a:t>
            </a:r>
            <a:r>
              <a:rPr lang="ko-KR" sz="2800" b="1">
                <a:ea typeface="+mn-lt"/>
                <a:cs typeface="+mn-lt"/>
              </a:rPr>
              <a:t> 설문</a:t>
            </a:r>
            <a:r>
              <a:rPr lang="ko-KR" sz="2000" b="1">
                <a:ea typeface="+mn-lt"/>
                <a:cs typeface="+mn-lt"/>
              </a:rPr>
              <a:t>(</a:t>
            </a:r>
            <a:r>
              <a:rPr lang="en-US" altLang="ko-KR" sz="2000" b="1">
                <a:ea typeface="+mn-lt"/>
                <a:cs typeface="+mn-lt"/>
              </a:rPr>
              <a:t>very</a:t>
            </a:r>
            <a:r>
              <a:rPr lang="ko-KR" sz="2000" b="1">
                <a:ea typeface="+mn-lt"/>
                <a:cs typeface="+mn-lt"/>
              </a:rPr>
              <a:t>_</a:t>
            </a:r>
            <a:r>
              <a:rPr lang="ko-KR" sz="2000" b="1" err="1">
                <a:ea typeface="+mn-lt"/>
                <a:cs typeface="+mn-lt"/>
              </a:rPr>
              <a:t>unsat</a:t>
            </a:r>
            <a:r>
              <a:rPr lang="en-US" altLang="ko-KR" sz="2000" b="1">
                <a:ea typeface="+mn-lt"/>
                <a:cs typeface="+mn-lt"/>
              </a:rPr>
              <a:t>,</a:t>
            </a:r>
            <a:r>
              <a:rPr lang="ko-KR" sz="2000" b="1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unsat</a:t>
            </a:r>
            <a:r>
              <a:rPr lang="en-US" altLang="ko-KR" sz="2000" b="1">
                <a:ea typeface="+mn-lt"/>
                <a:cs typeface="+mn-lt"/>
              </a:rPr>
              <a:t>,</a:t>
            </a:r>
            <a:r>
              <a:rPr lang="ko-KR" sz="2000" b="1">
                <a:ea typeface="+mn-lt"/>
                <a:cs typeface="+mn-lt"/>
              </a:rPr>
              <a:t> </a:t>
            </a:r>
            <a:r>
              <a:rPr lang="en-US" altLang="ko-KR" sz="2000" b="1">
                <a:ea typeface="+mn-lt"/>
                <a:cs typeface="+mn-lt"/>
              </a:rPr>
              <a:t>avg,</a:t>
            </a:r>
            <a:r>
              <a:rPr lang="ko-KR" sz="2000" b="1">
                <a:ea typeface="+mn-lt"/>
                <a:cs typeface="+mn-lt"/>
              </a:rPr>
              <a:t> </a:t>
            </a:r>
            <a:r>
              <a:rPr lang="en-US" altLang="ko-KR" sz="2000" b="1">
                <a:ea typeface="+mn-lt"/>
                <a:cs typeface="+mn-lt"/>
              </a:rPr>
              <a:t>sat,</a:t>
            </a:r>
            <a:r>
              <a:rPr lang="ko-KR" sz="2000" b="1">
                <a:ea typeface="+mn-lt"/>
                <a:cs typeface="+mn-lt"/>
              </a:rPr>
              <a:t> </a:t>
            </a:r>
            <a:r>
              <a:rPr lang="en-US" altLang="ko-KR" sz="2000" b="1">
                <a:ea typeface="+mn-lt"/>
                <a:cs typeface="+mn-lt"/>
              </a:rPr>
              <a:t>very</a:t>
            </a:r>
            <a:r>
              <a:rPr lang="ko-KR" sz="2000" b="1">
                <a:ea typeface="+mn-lt"/>
                <a:cs typeface="+mn-lt"/>
              </a:rPr>
              <a:t>_sat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704ED-8C59-4EB6-A20C-BDA2D7B585D8}"/>
              </a:ext>
            </a:extLst>
          </p:cNvPr>
          <p:cNvSpPr txBox="1"/>
          <p:nvPr/>
        </p:nvSpPr>
        <p:spPr>
          <a:xfrm>
            <a:off x="6941609" y="2293409"/>
            <a:ext cx="42417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>
                <a:latin typeface="Malgun Gothic"/>
                <a:ea typeface="Malgun Gothic"/>
                <a:cs typeface="+mn-lt"/>
              </a:rPr>
              <a:t>• </a:t>
            </a:r>
            <a:r>
              <a:rPr lang="ko-KR" sz="1600">
                <a:ea typeface="+mn-lt"/>
                <a:cs typeface="+mn-lt"/>
              </a:rPr>
              <a:t>매우 만족하지 못하는 수가 가장 많다.</a:t>
            </a:r>
            <a:endParaRPr lang="ko-KR">
              <a:ea typeface="+mn-lt"/>
              <a:cs typeface="+mn-lt"/>
            </a:endParaRPr>
          </a:p>
          <a:p>
            <a:endParaRPr lang="ko-KR" altLang="en-US" sz="1600">
              <a:latin typeface="맑은 고딕"/>
              <a:ea typeface="맑은 고딕"/>
              <a:cs typeface="+mn-lt"/>
            </a:endParaRPr>
          </a:p>
          <a:p>
            <a:r>
              <a:rPr lang="en-US" altLang="ko-KR" sz="1600">
                <a:latin typeface="Malgun Gothic"/>
                <a:ea typeface="Malgun Gothic"/>
                <a:cs typeface="+mn-lt"/>
              </a:rPr>
              <a:t>• </a:t>
            </a:r>
            <a:r>
              <a:rPr lang="ko-KR" sz="1600">
                <a:ea typeface="+mn-lt"/>
                <a:cs typeface="+mn-lt"/>
              </a:rPr>
              <a:t>만족하지 못하는 경우가 전체의 50% </a:t>
            </a:r>
            <a:endParaRPr lang="ko-KR" altLang="en-US" sz="1600">
              <a:ea typeface="+mn-lt"/>
              <a:cs typeface="+mn-lt"/>
            </a:endParaRPr>
          </a:p>
          <a:p>
            <a:r>
              <a:rPr lang="ko-KR" sz="1600">
                <a:ea typeface="+mn-lt"/>
                <a:cs typeface="+mn-lt"/>
              </a:rPr>
              <a:t>  이상이다.</a:t>
            </a:r>
            <a:endParaRPr lang="ko-KR" altLang="en-US" sz="1600">
              <a:ea typeface="맑은 고딕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310232-F0ED-4F48-9A32-C57C5BB133B1}"/>
              </a:ext>
            </a:extLst>
          </p:cNvPr>
          <p:cNvSpPr/>
          <p:nvPr/>
        </p:nvSpPr>
        <p:spPr>
          <a:xfrm>
            <a:off x="6945116" y="192478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BD618D-C2AD-4A58-9552-69CE1AC51E54}"/>
              </a:ext>
            </a:extLst>
          </p:cNvPr>
          <p:cNvSpPr/>
          <p:nvPr/>
        </p:nvSpPr>
        <p:spPr>
          <a:xfrm>
            <a:off x="6945116" y="386465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7611F-3D89-4583-AE7D-7723B61CDAFA}"/>
              </a:ext>
            </a:extLst>
          </p:cNvPr>
          <p:cNvSpPr txBox="1"/>
          <p:nvPr/>
        </p:nvSpPr>
        <p:spPr>
          <a:xfrm>
            <a:off x="6941608" y="4266142"/>
            <a:ext cx="38692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Malgun Gothic"/>
                <a:ea typeface="Malgun Gothic"/>
                <a:cs typeface="+mn-lt"/>
              </a:rPr>
              <a:t>• 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잔여 통화시간이 남는 사람이 많고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 </a:t>
            </a:r>
            <a:endParaRPr lang="ko-KR" altLang="en-US">
              <a:latin typeface="맑은 고딕" panose="020F0502020204030204"/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sz="1600">
                <a:latin typeface="Malgun Gothic"/>
                <a:ea typeface="Malgun Gothic"/>
                <a:cs typeface="+mn-lt"/>
              </a:rPr>
              <a:t>  연 수익이 비교적 적은 사람이 많아 불</a:t>
            </a:r>
            <a:endParaRPr lang="ko-KR" altLang="en-US">
              <a:latin typeface="맑은 고딕" panose="020F0502020204030204"/>
              <a:ea typeface="맑은 고딕"/>
              <a:cs typeface="+mn-lt"/>
            </a:endParaRPr>
          </a:p>
          <a:p>
            <a:r>
              <a:rPr lang="ko-KR" altLang="en-US" sz="1600">
                <a:latin typeface="Malgun Gothic"/>
                <a:ea typeface="Malgun Gothic"/>
                <a:cs typeface="+mn-lt"/>
              </a:rPr>
              <a:t>  만족한 사람이 많은 것으로 추정된다.</a:t>
            </a:r>
            <a:endParaRPr lang="ko-KR" altLang="en-US">
              <a:ea typeface="맑은 고딕"/>
            </a:endParaRPr>
          </a:p>
          <a:p>
            <a:endParaRPr lang="en-US" altLang="ko-KR" sz="1600">
              <a:latin typeface="Malgun Gothic"/>
              <a:ea typeface="Malgun Gothic"/>
              <a:cs typeface="+mn-lt"/>
            </a:endParaRPr>
          </a:p>
          <a:p>
            <a:r>
              <a:rPr lang="en-US" altLang="ko-KR" sz="1600">
                <a:latin typeface="Malgun Gothic"/>
                <a:ea typeface="Malgun Gothic"/>
                <a:cs typeface="+mn-lt"/>
              </a:rPr>
              <a:t>• </a:t>
            </a:r>
            <a:r>
              <a:rPr lang="ko-KR" altLang="en-US" sz="1600">
                <a:ea typeface="+mn-lt"/>
                <a:cs typeface="+mn-lt"/>
              </a:rPr>
              <a:t>잔여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통화시간에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따른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만족도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en-US" altLang="ko-KR" sz="1600" err="1">
                <a:ea typeface="+mn-lt"/>
                <a:cs typeface="+mn-lt"/>
              </a:rPr>
              <a:t>설문을</a:t>
            </a:r>
            <a:r>
              <a:rPr lang="ko-KR" sz="1600">
                <a:ea typeface="+mn-lt"/>
                <a:cs typeface="+mn-lt"/>
              </a:rPr>
              <a:t> </a:t>
            </a:r>
            <a:endParaRPr lang="ko-KR">
              <a:ea typeface="+mn-lt"/>
              <a:cs typeface="+mn-lt"/>
            </a:endParaRPr>
          </a:p>
          <a:p>
            <a:r>
              <a:rPr lang="ko-KR" altLang="en-US" sz="1600">
                <a:ea typeface="+mn-lt"/>
                <a:cs typeface="+mn-lt"/>
              </a:rPr>
              <a:t>  </a:t>
            </a:r>
            <a:r>
              <a:rPr lang="ko-KR" sz="1600">
                <a:ea typeface="+mn-lt"/>
                <a:cs typeface="+mn-lt"/>
              </a:rPr>
              <a:t>분석한다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>
              <a:ea typeface="+mn-lt"/>
              <a:cs typeface="+mn-l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BF14956-BE38-4022-BEED-B5FD23AD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67" y="1765704"/>
            <a:ext cx="2167467" cy="1506256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D781C82C-547A-4BB1-9738-D43B6B0F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7" y="3265818"/>
            <a:ext cx="4732866" cy="26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9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altLang="ko-KR" sz="1400" b="1">
                <a:ea typeface="맑은 고딕"/>
              </a:rPr>
              <a:t>단변량 </a:t>
            </a:r>
            <a:r>
              <a:rPr lang="en-US" altLang="ko-KR" sz="1400" b="1" err="1">
                <a:ea typeface="맑은 고딕"/>
              </a:rPr>
              <a:t>분석</a:t>
            </a:r>
            <a:endParaRPr lang="en-US" altLang="ko-KR" sz="1400" b="1" err="1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25092" y="365616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800" b="1">
                <a:ea typeface="맑은 고딕"/>
              </a:rPr>
              <a:t>변경 계획 설문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704ED-8C59-4EB6-A20C-BDA2D7B585D8}"/>
              </a:ext>
            </a:extLst>
          </p:cNvPr>
          <p:cNvSpPr txBox="1"/>
          <p:nvPr/>
        </p:nvSpPr>
        <p:spPr>
          <a:xfrm>
            <a:off x="7246612" y="2293409"/>
            <a:ext cx="38692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ko-KR" altLang="en-US" sz="1600">
                <a:latin typeface="Malgun Gothic"/>
                <a:ea typeface="Malgun Gothic"/>
                <a:cs typeface="+mn-lt"/>
              </a:rPr>
              <a:t>변경 계획이 없는 고객들이 전체 약 30%밖에 되지 않고 나머지는 고려중인 고객, 알아보는 중인 고객, 변경할 것 같다는 고객이 대다수를 이루고 있다.</a:t>
            </a:r>
          </a:p>
          <a:p>
            <a:pPr marL="285750" indent="-285750">
              <a:buFont typeface="Arial,Sans-Serif"/>
              <a:buChar char="•"/>
            </a:pPr>
            <a:endParaRPr lang="ko-KR" sz="1600">
              <a:ea typeface="+mn-lt"/>
              <a:cs typeface="+mn-lt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310232-F0ED-4F48-9A32-C57C5BB133B1}"/>
              </a:ext>
            </a:extLst>
          </p:cNvPr>
          <p:cNvSpPr/>
          <p:nvPr/>
        </p:nvSpPr>
        <p:spPr>
          <a:xfrm>
            <a:off x="7250119" y="192478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BD618D-C2AD-4A58-9552-69CE1AC51E54}"/>
              </a:ext>
            </a:extLst>
          </p:cNvPr>
          <p:cNvSpPr/>
          <p:nvPr/>
        </p:nvSpPr>
        <p:spPr>
          <a:xfrm>
            <a:off x="7250119" y="386465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7611F-3D89-4583-AE7D-7723B61CDAFA}"/>
              </a:ext>
            </a:extLst>
          </p:cNvPr>
          <p:cNvSpPr txBox="1"/>
          <p:nvPr/>
        </p:nvSpPr>
        <p:spPr>
          <a:xfrm>
            <a:off x="7246611" y="4266142"/>
            <a:ext cx="386926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60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변경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계획중이거나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sz="1600">
                <a:latin typeface="맑은 고딕"/>
                <a:ea typeface="맑은 고딕"/>
                <a:cs typeface="+mn-lt"/>
              </a:rPr>
              <a:t>고려중인</a:t>
            </a:r>
            <a:r>
              <a:rPr lang="ko-KR" altLang="en-US" sz="1600">
                <a:ea typeface="+mn-lt"/>
                <a:cs typeface="+mn-lt"/>
              </a:rPr>
              <a:t> 고객들을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붙잡아 회유하는 방법을 찾아야 </a:t>
            </a:r>
            <a:r>
              <a:rPr lang="ko-KR" altLang="en-US" sz="1600" err="1">
                <a:ea typeface="+mn-lt"/>
                <a:cs typeface="+mn-lt"/>
              </a:rPr>
              <a:t>겠다</a:t>
            </a:r>
            <a:r>
              <a:rPr lang="ko-KR" altLang="en-US" sz="1600">
                <a:ea typeface="+mn-lt"/>
                <a:cs typeface="+mn-lt"/>
              </a:rPr>
              <a:t>.</a:t>
            </a:r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변경계획 없는 고객들에게도 혜택을 주어 장수 고객으로 만들면 좋을 것 같다.</a:t>
            </a:r>
            <a:endParaRPr lang="en-US" altLang="ko-KR" sz="1600">
              <a:ea typeface="+mn-lt"/>
              <a:cs typeface="+mn-lt"/>
            </a:endParaRPr>
          </a:p>
        </p:txBody>
      </p:sp>
      <p:pic>
        <p:nvPicPr>
          <p:cNvPr id="9" name="그림 21">
            <a:extLst>
              <a:ext uri="{FF2B5EF4-FFF2-40B4-BE49-F238E27FC236}">
                <a16:creationId xmlns:a16="http://schemas.microsoft.com/office/drawing/2014/main" id="{393BAA15-0C53-499B-85C4-E28A1724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39" y="1487411"/>
            <a:ext cx="5552501" cy="2487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1BBE4-AA97-4B33-863A-5869E38B32D6}"/>
              </a:ext>
            </a:extLst>
          </p:cNvPr>
          <p:cNvSpPr txBox="1"/>
          <p:nvPr/>
        </p:nvSpPr>
        <p:spPr>
          <a:xfrm>
            <a:off x="1511147" y="1713123"/>
            <a:ext cx="6683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DokChampa"/>
                <a:ea typeface="맑은 고딕"/>
                <a:cs typeface="Aldhabi"/>
              </a:rPr>
              <a:t>7141</a:t>
            </a:r>
          </a:p>
        </p:txBody>
      </p:sp>
      <p:pic>
        <p:nvPicPr>
          <p:cNvPr id="22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33BBA2A5-EE97-4F9F-8544-B53609A6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70" y="4190215"/>
            <a:ext cx="3137971" cy="18468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1663AE-FF79-4E8D-AB9A-C6C04782AABA}"/>
              </a:ext>
            </a:extLst>
          </p:cNvPr>
          <p:cNvSpPr txBox="1"/>
          <p:nvPr/>
        </p:nvSpPr>
        <p:spPr>
          <a:xfrm>
            <a:off x="2548567" y="2732182"/>
            <a:ext cx="6683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DokChampa"/>
                <a:ea typeface="맑은 고딕"/>
                <a:cs typeface="Aldhabi"/>
              </a:rPr>
              <a:t>3644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8D5B69-BB48-46BF-A4FE-820826F9F11D}"/>
              </a:ext>
            </a:extLst>
          </p:cNvPr>
          <p:cNvSpPr txBox="1"/>
          <p:nvPr/>
        </p:nvSpPr>
        <p:spPr>
          <a:xfrm>
            <a:off x="3521725" y="2833171"/>
            <a:ext cx="6683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DokChampa"/>
                <a:ea typeface="맑은 고딕"/>
                <a:cs typeface="Aldhabi"/>
              </a:rPr>
              <a:t>1804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844824-0D34-4121-A636-8E77D5020BEB}"/>
              </a:ext>
            </a:extLst>
          </p:cNvPr>
          <p:cNvSpPr txBox="1"/>
          <p:nvPr/>
        </p:nvSpPr>
        <p:spPr>
          <a:xfrm>
            <a:off x="4540784" y="2401676"/>
            <a:ext cx="6683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DokChampa"/>
                <a:ea typeface="맑은 고딕"/>
                <a:cs typeface="Aldhabi"/>
              </a:rPr>
              <a:t>4453</a:t>
            </a:r>
            <a:endParaRPr lang="ko-K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BEC6B-185E-4C5E-B8A4-E031F0803BE8}"/>
              </a:ext>
            </a:extLst>
          </p:cNvPr>
          <p:cNvSpPr txBox="1"/>
          <p:nvPr/>
        </p:nvSpPr>
        <p:spPr>
          <a:xfrm>
            <a:off x="5541482" y="3099411"/>
            <a:ext cx="6683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DokChampa"/>
                <a:ea typeface="맑은 고딕"/>
                <a:cs typeface="Aldhabi"/>
              </a:rPr>
              <a:t>958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4376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400" b="1" err="1">
                <a:ea typeface="+mn-lt"/>
                <a:cs typeface="+mn-lt"/>
              </a:rPr>
              <a:t>단변량</a:t>
            </a:r>
            <a:r>
              <a:rPr lang="en-US" sz="1400" b="1">
                <a:ea typeface="+mn-lt"/>
                <a:cs typeface="+mn-lt"/>
              </a:rPr>
              <a:t> </a:t>
            </a:r>
            <a:r>
              <a:rPr lang="en-US" sz="1400" b="1" err="1">
                <a:ea typeface="+mn-lt"/>
                <a:cs typeface="+mn-lt"/>
              </a:rPr>
              <a:t>분석</a:t>
            </a:r>
            <a:endParaRPr lang="ko-KR" alt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800" b="1" kern="0" err="1">
                <a:ea typeface="야놀자 야체 B"/>
              </a:rPr>
              <a:t>대학졸업여부</a:t>
            </a:r>
            <a:endParaRPr lang="en-US" altLang="ko-KR" sz="2800" b="1" kern="0" err="1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A0694-CE50-48FB-BEBD-8F35A798EAE9}"/>
              </a:ext>
            </a:extLst>
          </p:cNvPr>
          <p:cNvSpPr txBox="1"/>
          <p:nvPr/>
        </p:nvSpPr>
        <p:spPr>
          <a:xfrm>
            <a:off x="4512734" y="1718734"/>
            <a:ext cx="73067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그래프를 볼 때 </a:t>
            </a:r>
            <a:r>
              <a:rPr lang="ko-KR" altLang="en-US" sz="1600">
                <a:latin typeface="맑은 고딕"/>
                <a:ea typeface="맑은 고딕"/>
                <a:cs typeface="+mn-lt"/>
              </a:rPr>
              <a:t> 큰 차이를 느낄 수 없고 대졸 고객이 비 대졸 고객보다 약 1% 많다.</a:t>
            </a:r>
            <a:endParaRPr lang="ko-KR" sz="1600">
              <a:latin typeface="맑은 고딕"/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latin typeface="맑은 고딕"/>
                <a:ea typeface="맑은 고딕"/>
              </a:rPr>
              <a:t>총 고객 18,000명 중에 대졸 고객은 9049명, 비 대졸 고객은 8951명이다.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9C9B37-1B93-4543-8DE6-FF84FAC18855}"/>
              </a:ext>
            </a:extLst>
          </p:cNvPr>
          <p:cNvSpPr/>
          <p:nvPr/>
        </p:nvSpPr>
        <p:spPr>
          <a:xfrm>
            <a:off x="4515183" y="131518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E495B-A697-4B8D-B298-B129C7201DC1}"/>
              </a:ext>
            </a:extLst>
          </p:cNvPr>
          <p:cNvSpPr txBox="1"/>
          <p:nvPr/>
        </p:nvSpPr>
        <p:spPr>
          <a:xfrm>
            <a:off x="4512734" y="3386666"/>
            <a:ext cx="71120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>
                <a:latin typeface="Malgun Gothic"/>
                <a:ea typeface="Malgun Gothic"/>
              </a:rPr>
              <a:t>대학 졸업이 비슷한 비율의 결과를 볼 때 졸업여부를 타겟으로 </a:t>
            </a:r>
            <a:r>
              <a:rPr lang="ko-KR" altLang="en-US" sz="1600" err="1">
                <a:latin typeface="Malgun Gothic"/>
                <a:ea typeface="Malgun Gothic"/>
              </a:rPr>
              <a:t>마케팅하는</a:t>
            </a:r>
            <a:r>
              <a:rPr lang="ko-KR" altLang="en-US" sz="1600">
                <a:latin typeface="Malgun Gothic"/>
                <a:ea typeface="Malgun Gothic"/>
              </a:rPr>
              <a:t> 것은 무리가 있다.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latin typeface="Malgun Gothic"/>
                <a:ea typeface="Malgun Gothic"/>
              </a:rPr>
              <a:t>각각의 연령층 조사를 추가 실시해서 차이를 분석해보자.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83B3D52-AA11-4593-A550-F075E5393D77}"/>
              </a:ext>
            </a:extLst>
          </p:cNvPr>
          <p:cNvSpPr/>
          <p:nvPr/>
        </p:nvSpPr>
        <p:spPr>
          <a:xfrm>
            <a:off x="4515183" y="2957721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pic>
        <p:nvPicPr>
          <p:cNvPr id="9" name="그림 11">
            <a:extLst>
              <a:ext uri="{FF2B5EF4-FFF2-40B4-BE49-F238E27FC236}">
                <a16:creationId xmlns:a16="http://schemas.microsoft.com/office/drawing/2014/main" id="{075E2BA1-E750-401C-8067-E3D72DC2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6" y="1105333"/>
            <a:ext cx="3725333" cy="2589933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F6DE2C74-B0DE-428A-90A4-F407FB8C5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5" y="3751263"/>
            <a:ext cx="3758141" cy="2767541"/>
          </a:xfrm>
          <a:prstGeom prst="rect">
            <a:avLst/>
          </a:prstGeom>
        </p:spPr>
      </p:pic>
      <p:pic>
        <p:nvPicPr>
          <p:cNvPr id="13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BB02E79-76DE-4C23-8930-950C3C1B9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5248275"/>
            <a:ext cx="3103033" cy="8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9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altLang="ko-KR" sz="1400" b="1" err="1">
                <a:ea typeface="맑은 고딕"/>
              </a:rPr>
              <a:t>단변량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분석</a:t>
            </a:r>
            <a:endParaRPr lang="ko-KR" alt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800" b="1" kern="0" err="1">
                <a:ea typeface="야놀자 야체 B"/>
              </a:rPr>
              <a:t>핸드폰</a:t>
            </a:r>
            <a:r>
              <a:rPr lang="en-US" altLang="ko-KR" sz="2800" b="1" kern="0">
                <a:ea typeface="야놀자 야체 B"/>
              </a:rPr>
              <a:t> </a:t>
            </a:r>
            <a:r>
              <a:rPr lang="en-US" altLang="ko-KR" sz="2800" b="1" kern="0" err="1">
                <a:ea typeface="야놀자 야체 B"/>
              </a:rPr>
              <a:t>가격</a:t>
            </a:r>
            <a:r>
              <a:rPr lang="en-US" altLang="ko-KR" sz="2800" b="1" kern="0">
                <a:ea typeface="야놀자 야체 B"/>
              </a:rPr>
              <a:t>(</a:t>
            </a:r>
            <a:r>
              <a:rPr lang="en-US" altLang="ko-KR" sz="2800" b="1" kern="0" err="1">
                <a:ea typeface="야놀자 야체 B"/>
              </a:rPr>
              <a:t>달러</a:t>
            </a:r>
            <a:r>
              <a:rPr lang="en-US" altLang="ko-KR" sz="2800" b="1" kern="0">
                <a:ea typeface="야놀자 야체 B"/>
              </a:rPr>
              <a:t>) 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5A86779-489F-40D1-94C3-A430E4F8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3649634"/>
            <a:ext cx="4428066" cy="2877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67A39-B4E2-4A24-857C-869D3A6484A1}"/>
              </a:ext>
            </a:extLst>
          </p:cNvPr>
          <p:cNvSpPr txBox="1"/>
          <p:nvPr/>
        </p:nvSpPr>
        <p:spPr>
          <a:xfrm>
            <a:off x="5537200" y="1041400"/>
            <a:ext cx="5317066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• 핸드폰 가격은 100-200달러 사이가 가장 많고, 200-300, 300-400달러 순으로 많이 분포.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>
                <a:ea typeface="맑은 고딕"/>
              </a:rPr>
              <a:t>• </a:t>
            </a:r>
            <a:r>
              <a:rPr lang="ko-KR" altLang="en-US" sz="1600" b="1">
                <a:ea typeface="맑은 고딕"/>
              </a:rPr>
              <a:t>400달러</a:t>
            </a:r>
            <a:r>
              <a:rPr lang="ko-KR" altLang="en-US" sz="1600">
                <a:ea typeface="맑은 고딕"/>
              </a:rPr>
              <a:t> 정도의 평균 가격을 보임(빨간색- 평균선)</a:t>
            </a:r>
          </a:p>
          <a:p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1600">
                <a:ea typeface="맑은 고딕"/>
              </a:rPr>
              <a:t>• 핸드폰 가격 평균인 400달러를 가격 기준으로 하여 약정 상품 및 가격 할인 상품 행사 진행 시 참고할 필요가 있음.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>
                <a:ea typeface="맑은 고딕"/>
              </a:rPr>
              <a:t>• 400달러를 기준으로 CHURN(이탈 여부)</a:t>
            </a:r>
            <a:r>
              <a:rPr lang="ko-KR" altLang="en-US" sz="1600" err="1">
                <a:ea typeface="맑은 고딕"/>
              </a:rPr>
              <a:t>를</a:t>
            </a:r>
            <a:r>
              <a:rPr lang="ko-KR" altLang="en-US" sz="1600">
                <a:ea typeface="맑은 고딕"/>
              </a:rPr>
              <a:t> 두 부류로 나누어 분석해야 한다.</a:t>
            </a:r>
          </a:p>
          <a:p>
            <a:endParaRPr lang="ko-KR" altLang="en-US">
              <a:ea typeface="맑은 고딕"/>
            </a:endParaRPr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C32AF465-95E6-4E5E-9377-0753D272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947400"/>
            <a:ext cx="4072466" cy="2643332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CDC73A-76C9-4DE7-ABE0-815E068F5242}"/>
              </a:ext>
            </a:extLst>
          </p:cNvPr>
          <p:cNvSpPr/>
          <p:nvPr/>
        </p:nvSpPr>
        <p:spPr>
          <a:xfrm>
            <a:off x="5581983" y="722522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설명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B9F056-3DA2-43D8-8755-461A97EBAE0C}"/>
              </a:ext>
            </a:extLst>
          </p:cNvPr>
          <p:cNvSpPr/>
          <p:nvPr/>
        </p:nvSpPr>
        <p:spPr>
          <a:xfrm>
            <a:off x="5624315" y="2264459"/>
            <a:ext cx="780362" cy="321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맑은 고딕"/>
              </a:rPr>
              <a:t>의견</a:t>
            </a:r>
          </a:p>
        </p:txBody>
      </p: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12E137A-B841-4EF9-9F9D-784AB9B4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00" y="4810365"/>
            <a:ext cx="2743200" cy="15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93293"/>
      </p:ext>
    </p:extLst>
  </p:cSld>
  <p:clrMapOvr>
    <a:masterClrMapping/>
  </p:clrMapOvr>
</p:sld>
</file>

<file path=ppt/theme/theme1.xml><?xml version="1.0" encoding="utf-8"?>
<a:theme xmlns:a="http://schemas.openxmlformats.org/drawingml/2006/main" name="3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2" ma:contentTypeDescription="새 문서를 만듭니다." ma:contentTypeScope="" ma:versionID="4319fd026cba2c610f6eca9ed7c05fe7">
  <xsd:schema xmlns:xsd="http://www.w3.org/2001/XMLSchema" xmlns:xs="http://www.w3.org/2001/XMLSchema" xmlns:p="http://schemas.microsoft.com/office/2006/metadata/properties" xmlns:ns2="6d95f4d2-9f2c-41e0-a231-1a29908e37d8" targetNamespace="http://schemas.microsoft.com/office/2006/metadata/properties" ma:root="true" ma:fieldsID="a58f4fbf70ce4d688ca5fb05fa1aff42" ns2:_="">
    <xsd:import namespace="6d95f4d2-9f2c-41e0-a231-1a29908e37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5f4d2-9f2c-41e0-a231-1a29908e3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AA8412-8BE5-4BBA-A102-509C50949B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E5FA5F-1F05-4D31-A12A-F305617E7743}">
  <ds:schemaRefs>
    <ds:schemaRef ds:uri="6d95f4d2-9f2c-41e0-a231-1a29908e37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29F9D4C-FA2F-4E46-96CC-AA05D3B6DA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1905</Words>
  <Application>Microsoft Office PowerPoint</Application>
  <PresentationFormat>와이드스크린</PresentationFormat>
  <Paragraphs>275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Arial,Sans-Serif</vt:lpstr>
      <vt:lpstr>맑은 고딕</vt:lpstr>
      <vt:lpstr>맑은 고딕</vt:lpstr>
      <vt:lpstr>야놀자 야체 B</vt:lpstr>
      <vt:lpstr>Aharoni</vt:lpstr>
      <vt:lpstr>Aldhabi</vt:lpstr>
      <vt:lpstr>Arial</vt:lpstr>
      <vt:lpstr>Consolas</vt:lpstr>
      <vt:lpstr>DokChampa</vt:lpstr>
      <vt:lpstr>Wingdings</vt:lpstr>
      <vt:lpstr>38_Office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김진휘</cp:lastModifiedBy>
  <cp:revision>2</cp:revision>
  <dcterms:created xsi:type="dcterms:W3CDTF">2022-01-05T05:55:08Z</dcterms:created>
  <dcterms:modified xsi:type="dcterms:W3CDTF">2022-01-13T11:25:29Z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