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71" r:id="rId7"/>
    <p:sldId id="270" r:id="rId8"/>
    <p:sldId id="267" r:id="rId9"/>
    <p:sldId id="259" r:id="rId10"/>
    <p:sldId id="266" r:id="rId11"/>
    <p:sldId id="272" r:id="rId12"/>
    <p:sldId id="269" r:id="rId13"/>
    <p:sldId id="268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E9FC"/>
    <a:srgbClr val="25A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A4993B-F867-4871-AD21-3A4EA0B37B29}" v="39" dt="2021-12-31T05:29:22.974"/>
    <p1510:client id="{1C893FD7-E69F-4FAA-B8C7-B0931256F654}" v="461" dt="2021-12-31T06:24:16.331"/>
    <p1510:client id="{35065D61-8737-4DD3-B1DD-B4CD2EF3DB40}" v="69" dt="2021-12-31T06:51:00.552"/>
    <p1510:client id="{D474A644-75FC-4FE0-A453-454A0C317F11}" v="77" dt="2021-12-31T05:48:22.502"/>
    <p1510:client id="{49D51E90-00D9-4CD0-93E5-34E99EDFAC5D}" v="806" dt="2021-12-31T06:24:57.941"/>
    <p1510:client id="{69B28463-6FF9-4323-9BB8-1820D19C56B9}" v="3095" dt="2021-12-31T06:59:30.874"/>
    <p1510:client id="{79719050-B9D1-46D9-AD74-C5B70D0C9670}" v="29" dt="2021-12-31T06:55:20.433"/>
    <p1510:client id="{CB3295D5-A369-4178-B16A-F1FA00EFD74D}" v="218" dt="2021-12-31T06:46:26.553"/>
    <p1510:client id="{C516D377-AAFF-4FDC-930D-74EF691EEB43}" v="1382" dt="2021-12-31T06:47:00.695"/>
    <p1510:client id="{DE4042FA-91EA-4996-98FC-5984E286E587}" v="832" dt="2021-12-31T06:54:33.854"/>
    <p1510:client id="{E1F0DBEB-CCFF-4E11-B389-C979775E4F2D}" v="726" dt="2021-12-31T06:10:55.813"/>
    <p1510:client id="{E88EEA34-F525-4304-B2AB-9D95D1270D2D}" v="1380" dt="2021-12-31T06:56:34.890"/>
    <p1510:client id="{EEAFE3D4-262C-4C4C-A508-C88B596F9D64}" v="1" dt="2021-12-31T05:43:41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도현" userId="S::d011005@aivle.kt.co.kr::88f86ec0-3245-44af-bfab-0b21433452b5" providerId="AD" clId="Web-{79719050-B9D1-46D9-AD74-C5B70D0C9670}"/>
    <pc:docChg chg="modSld">
      <pc:chgData name="김도현" userId="S::d011005@aivle.kt.co.kr::88f86ec0-3245-44af-bfab-0b21433452b5" providerId="AD" clId="Web-{79719050-B9D1-46D9-AD74-C5B70D0C9670}" dt="2021-12-31T06:55:20.433" v="18" actId="20577"/>
      <pc:docMkLst>
        <pc:docMk/>
      </pc:docMkLst>
      <pc:sldChg chg="modSp">
        <pc:chgData name="김도현" userId="S::d011005@aivle.kt.co.kr::88f86ec0-3245-44af-bfab-0b21433452b5" providerId="AD" clId="Web-{79719050-B9D1-46D9-AD74-C5B70D0C9670}" dt="2021-12-31T06:55:20.433" v="18" actId="20577"/>
        <pc:sldMkLst>
          <pc:docMk/>
          <pc:sldMk cId="2282323652" sldId="267"/>
        </pc:sldMkLst>
        <pc:spChg chg="mod">
          <ac:chgData name="김도현" userId="S::d011005@aivle.kt.co.kr::88f86ec0-3245-44af-bfab-0b21433452b5" providerId="AD" clId="Web-{79719050-B9D1-46D9-AD74-C5B70D0C9670}" dt="2021-12-31T06:54:45.385" v="10" actId="1076"/>
          <ac:spMkLst>
            <pc:docMk/>
            <pc:sldMk cId="2282323652" sldId="267"/>
            <ac:spMk id="4" creationId="{36EEAFF5-AE4B-42AB-A042-7F5BC779AFE0}"/>
          </ac:spMkLst>
        </pc:spChg>
        <pc:spChg chg="mod">
          <ac:chgData name="김도현" userId="S::d011005@aivle.kt.co.kr::88f86ec0-3245-44af-bfab-0b21433452b5" providerId="AD" clId="Web-{79719050-B9D1-46D9-AD74-C5B70D0C9670}" dt="2021-12-31T06:55:20.433" v="18" actId="20577"/>
          <ac:spMkLst>
            <pc:docMk/>
            <pc:sldMk cId="2282323652" sldId="267"/>
            <ac:spMk id="23" creationId="{2897F044-5583-4AE2-8E01-3466357BC751}"/>
          </ac:spMkLst>
        </pc:spChg>
        <pc:spChg chg="mod">
          <ac:chgData name="김도현" userId="S::d011005@aivle.kt.co.kr::88f86ec0-3245-44af-bfab-0b21433452b5" providerId="AD" clId="Web-{79719050-B9D1-46D9-AD74-C5B70D0C9670}" dt="2021-12-31T06:54:47.432" v="11" actId="1076"/>
          <ac:spMkLst>
            <pc:docMk/>
            <pc:sldMk cId="2282323652" sldId="267"/>
            <ac:spMk id="24" creationId="{2897F044-5583-4AE2-8E01-3466357BC751}"/>
          </ac:spMkLst>
        </pc:spChg>
      </pc:sldChg>
    </pc:docChg>
  </pc:docChgLst>
  <pc:docChgLst>
    <pc:chgData name="김도현" userId="S::d011005@aivle.kt.co.kr::88f86ec0-3245-44af-bfab-0b21433452b5" providerId="AD" clId="Web-{CB3295D5-A369-4178-B16A-F1FA00EFD74D}"/>
    <pc:docChg chg="modSld">
      <pc:chgData name="김도현" userId="S::d011005@aivle.kt.co.kr::88f86ec0-3245-44af-bfab-0b21433452b5" providerId="AD" clId="Web-{CB3295D5-A369-4178-B16A-F1FA00EFD74D}" dt="2021-12-31T06:46:26.553" v="146" actId="20577"/>
      <pc:docMkLst>
        <pc:docMk/>
      </pc:docMkLst>
      <pc:sldChg chg="addSp delSp modSp">
        <pc:chgData name="김도현" userId="S::d011005@aivle.kt.co.kr::88f86ec0-3245-44af-bfab-0b21433452b5" providerId="AD" clId="Web-{CB3295D5-A369-4178-B16A-F1FA00EFD74D}" dt="2021-12-31T06:46:26.553" v="146" actId="20577"/>
        <pc:sldMkLst>
          <pc:docMk/>
          <pc:sldMk cId="2212919120" sldId="269"/>
        </pc:sldMkLst>
        <pc:spChg chg="add mod">
          <ac:chgData name="김도현" userId="S::d011005@aivle.kt.co.kr::88f86ec0-3245-44af-bfab-0b21433452b5" providerId="AD" clId="Web-{CB3295D5-A369-4178-B16A-F1FA00EFD74D}" dt="2021-12-31T06:35:05.242" v="74" actId="1076"/>
          <ac:spMkLst>
            <pc:docMk/>
            <pc:sldMk cId="2212919120" sldId="269"/>
            <ac:spMk id="5" creationId="{FDD38A2F-9A35-4EE1-ADCB-47486C8AE16B}"/>
          </ac:spMkLst>
        </pc:spChg>
        <pc:spChg chg="add del">
          <ac:chgData name="김도현" userId="S::d011005@aivle.kt.co.kr::88f86ec0-3245-44af-bfab-0b21433452b5" providerId="AD" clId="Web-{CB3295D5-A369-4178-B16A-F1FA00EFD74D}" dt="2021-12-31T06:31:14.599" v="43"/>
          <ac:spMkLst>
            <pc:docMk/>
            <pc:sldMk cId="2212919120" sldId="269"/>
            <ac:spMk id="14" creationId="{9F634DDD-206C-4299-88E7-02F8F58955AF}"/>
          </ac:spMkLst>
        </pc:spChg>
        <pc:spChg chg="add mod">
          <ac:chgData name="김도현" userId="S::d011005@aivle.kt.co.kr::88f86ec0-3245-44af-bfab-0b21433452b5" providerId="AD" clId="Web-{CB3295D5-A369-4178-B16A-F1FA00EFD74D}" dt="2021-12-31T06:46:26.553" v="146" actId="20577"/>
          <ac:spMkLst>
            <pc:docMk/>
            <pc:sldMk cId="2212919120" sldId="269"/>
            <ac:spMk id="21" creationId="{F4ED6F0D-63E8-4EFC-98A6-409482FBFC1F}"/>
          </ac:spMkLst>
        </pc:spChg>
        <pc:spChg chg="add mod">
          <ac:chgData name="김도현" userId="S::d011005@aivle.kt.co.kr::88f86ec0-3245-44af-bfab-0b21433452b5" providerId="AD" clId="Web-{CB3295D5-A369-4178-B16A-F1FA00EFD74D}" dt="2021-12-31T06:34:59.054" v="73" actId="20577"/>
          <ac:spMkLst>
            <pc:docMk/>
            <pc:sldMk cId="2212919120" sldId="269"/>
            <ac:spMk id="25" creationId="{FABBAE05-26D8-4220-B5BE-3680827C4C0C}"/>
          </ac:spMkLst>
        </pc:spChg>
        <pc:spChg chg="del">
          <ac:chgData name="김도현" userId="S::d011005@aivle.kt.co.kr::88f86ec0-3245-44af-bfab-0b21433452b5" providerId="AD" clId="Web-{CB3295D5-A369-4178-B16A-F1FA00EFD74D}" dt="2021-12-31T06:30:25.801" v="33"/>
          <ac:spMkLst>
            <pc:docMk/>
            <pc:sldMk cId="2212919120" sldId="269"/>
            <ac:spMk id="38" creationId="{6D64F6A1-A70A-46DA-81FF-42C1478285A6}"/>
          </ac:spMkLst>
        </pc:spChg>
        <pc:spChg chg="del mod">
          <ac:chgData name="김도현" userId="S::d011005@aivle.kt.co.kr::88f86ec0-3245-44af-bfab-0b21433452b5" providerId="AD" clId="Web-{CB3295D5-A369-4178-B16A-F1FA00EFD74D}" dt="2021-12-31T06:30:02.316" v="30"/>
          <ac:spMkLst>
            <pc:docMk/>
            <pc:sldMk cId="2212919120" sldId="269"/>
            <ac:spMk id="48" creationId="{50B18F21-4F79-495B-A705-87FE9604C312}"/>
          </ac:spMkLst>
        </pc:spChg>
        <pc:spChg chg="mod">
          <ac:chgData name="김도현" userId="S::d011005@aivle.kt.co.kr::88f86ec0-3245-44af-bfab-0b21433452b5" providerId="AD" clId="Web-{CB3295D5-A369-4178-B16A-F1FA00EFD74D}" dt="2021-12-31T06:34:46.189" v="68" actId="1076"/>
          <ac:spMkLst>
            <pc:docMk/>
            <pc:sldMk cId="2212919120" sldId="269"/>
            <ac:spMk id="49" creationId="{22C389E7-9BB9-4D8A-BECA-4600D92DC3CF}"/>
          </ac:spMkLst>
        </pc:spChg>
        <pc:picChg chg="add del mod">
          <ac:chgData name="김도현" userId="S::d011005@aivle.kt.co.kr::88f86ec0-3245-44af-bfab-0b21433452b5" providerId="AD" clId="Web-{CB3295D5-A369-4178-B16A-F1FA00EFD74D}" dt="2021-12-31T06:30:28.051" v="34"/>
          <ac:picMkLst>
            <pc:docMk/>
            <pc:sldMk cId="2212919120" sldId="269"/>
            <ac:picMk id="3" creationId="{544CF176-B152-401E-A2C3-D590D4528FD4}"/>
          </ac:picMkLst>
        </pc:picChg>
        <pc:picChg chg="add mod">
          <ac:chgData name="김도현" userId="S::d011005@aivle.kt.co.kr::88f86ec0-3245-44af-bfab-0b21433452b5" providerId="AD" clId="Web-{CB3295D5-A369-4178-B16A-F1FA00EFD74D}" dt="2021-12-31T06:34:42.502" v="67" actId="1076"/>
          <ac:picMkLst>
            <pc:docMk/>
            <pc:sldMk cId="2212919120" sldId="269"/>
            <ac:picMk id="4" creationId="{957136D6-7BDD-44C3-9F43-94D0F6BACBFB}"/>
          </ac:picMkLst>
        </pc:picChg>
        <pc:picChg chg="add del mod">
          <ac:chgData name="김도현" userId="S::d011005@aivle.kt.co.kr::88f86ec0-3245-44af-bfab-0b21433452b5" providerId="AD" clId="Web-{CB3295D5-A369-4178-B16A-F1FA00EFD74D}" dt="2021-12-31T06:30:48.708" v="40"/>
          <ac:picMkLst>
            <pc:docMk/>
            <pc:sldMk cId="2212919120" sldId="269"/>
            <ac:picMk id="6" creationId="{96F03322-BB8F-492C-9797-3B2CBA9B06D2}"/>
          </ac:picMkLst>
        </pc:picChg>
        <pc:picChg chg="del mod">
          <ac:chgData name="김도현" userId="S::d011005@aivle.kt.co.kr::88f86ec0-3245-44af-bfab-0b21433452b5" providerId="AD" clId="Web-{CB3295D5-A369-4178-B16A-F1FA00EFD74D}" dt="2021-12-31T06:26:06.671" v="10"/>
          <ac:picMkLst>
            <pc:docMk/>
            <pc:sldMk cId="2212919120" sldId="269"/>
            <ac:picMk id="13" creationId="{85B880A2-4256-4F6F-A93A-9F7280AC69B6}"/>
          </ac:picMkLst>
        </pc:picChg>
        <pc:picChg chg="add mod">
          <ac:chgData name="김도현" userId="S::d011005@aivle.kt.co.kr::88f86ec0-3245-44af-bfab-0b21433452b5" providerId="AD" clId="Web-{CB3295D5-A369-4178-B16A-F1FA00EFD74D}" dt="2021-12-31T06:34:39.142" v="66" actId="1076"/>
          <ac:picMkLst>
            <pc:docMk/>
            <pc:sldMk cId="2212919120" sldId="269"/>
            <ac:picMk id="20" creationId="{A8CAD107-83B4-4770-84FF-6D6526454EDF}"/>
          </ac:picMkLst>
        </pc:picChg>
      </pc:sldChg>
    </pc:docChg>
  </pc:docChgLst>
  <pc:docChgLst>
    <pc:chgData name="서지선" userId="S::d011017@aivle.kt.co.kr::1d19be9b-82fe-41b8-9803-23bf064cd743" providerId="AD" clId="Web-{D474A644-75FC-4FE0-A453-454A0C317F11}"/>
    <pc:docChg chg="addSld modSld sldOrd">
      <pc:chgData name="서지선" userId="S::d011017@aivle.kt.co.kr::1d19be9b-82fe-41b8-9803-23bf064cd743" providerId="AD" clId="Web-{D474A644-75FC-4FE0-A453-454A0C317F11}" dt="2021-12-31T05:48:21.486" v="58" actId="20577"/>
      <pc:docMkLst>
        <pc:docMk/>
      </pc:docMkLst>
      <pc:sldChg chg="addSp delSp modSp add ord replId">
        <pc:chgData name="서지선" userId="S::d011017@aivle.kt.co.kr::1d19be9b-82fe-41b8-9803-23bf064cd743" providerId="AD" clId="Web-{D474A644-75FC-4FE0-A453-454A0C317F11}" dt="2021-12-31T05:48:21.486" v="58" actId="20577"/>
        <pc:sldMkLst>
          <pc:docMk/>
          <pc:sldMk cId="2990753402" sldId="265"/>
        </pc:sldMkLst>
        <pc:spChg chg="add del mod">
          <ac:chgData name="서지선" userId="S::d011017@aivle.kt.co.kr::1d19be9b-82fe-41b8-9803-23bf064cd743" providerId="AD" clId="Web-{D474A644-75FC-4FE0-A453-454A0C317F11}" dt="2021-12-31T05:44:26.215" v="34"/>
          <ac:spMkLst>
            <pc:docMk/>
            <pc:sldMk cId="2990753402" sldId="265"/>
            <ac:spMk id="3" creationId="{DA0E1354-12C3-4965-B602-88C61CEE37B8}"/>
          </ac:spMkLst>
        </pc:spChg>
        <pc:spChg chg="add mod">
          <ac:chgData name="서지선" userId="S::d011017@aivle.kt.co.kr::1d19be9b-82fe-41b8-9803-23bf064cd743" providerId="AD" clId="Web-{D474A644-75FC-4FE0-A453-454A0C317F11}" dt="2021-12-31T05:48:21.486" v="58" actId="20577"/>
          <ac:spMkLst>
            <pc:docMk/>
            <pc:sldMk cId="2990753402" sldId="265"/>
            <ac:spMk id="4" creationId="{F9A8D9AB-AF66-46F4-A6C2-A78262B6439C}"/>
          </ac:spMkLst>
        </pc:spChg>
        <pc:spChg chg="del">
          <ac:chgData name="서지선" userId="S::d011017@aivle.kt.co.kr::1d19be9b-82fe-41b8-9803-23bf064cd743" providerId="AD" clId="Web-{D474A644-75FC-4FE0-A453-454A0C317F11}" dt="2021-12-31T05:44:01.073" v="16"/>
          <ac:spMkLst>
            <pc:docMk/>
            <pc:sldMk cId="2990753402" sldId="265"/>
            <ac:spMk id="37" creationId="{00000000-0000-0000-0000-000000000000}"/>
          </ac:spMkLst>
        </pc:spChg>
        <pc:spChg chg="del">
          <ac:chgData name="서지선" userId="S::d011017@aivle.kt.co.kr::1d19be9b-82fe-41b8-9803-23bf064cd743" providerId="AD" clId="Web-{D474A644-75FC-4FE0-A453-454A0C317F11}" dt="2021-12-31T05:43:57.589" v="10"/>
          <ac:spMkLst>
            <pc:docMk/>
            <pc:sldMk cId="2990753402" sldId="265"/>
            <ac:spMk id="38" creationId="{00000000-0000-0000-0000-000000000000}"/>
          </ac:spMkLst>
        </pc:spChg>
        <pc:spChg chg="del">
          <ac:chgData name="서지선" userId="S::d011017@aivle.kt.co.kr::1d19be9b-82fe-41b8-9803-23bf064cd743" providerId="AD" clId="Web-{D474A644-75FC-4FE0-A453-454A0C317F11}" dt="2021-12-31T05:43:57.230" v="9"/>
          <ac:spMkLst>
            <pc:docMk/>
            <pc:sldMk cId="2990753402" sldId="265"/>
            <ac:spMk id="39" creationId="{00000000-0000-0000-0000-000000000000}"/>
          </ac:spMkLst>
        </pc:spChg>
        <pc:spChg chg="del">
          <ac:chgData name="서지선" userId="S::d011017@aivle.kt.co.kr::1d19be9b-82fe-41b8-9803-23bf064cd743" providerId="AD" clId="Web-{D474A644-75FC-4FE0-A453-454A0C317F11}" dt="2021-12-31T05:43:58.277" v="11"/>
          <ac:spMkLst>
            <pc:docMk/>
            <pc:sldMk cId="2990753402" sldId="265"/>
            <ac:spMk id="40" creationId="{00000000-0000-0000-0000-000000000000}"/>
          </ac:spMkLst>
        </pc:spChg>
        <pc:spChg chg="del">
          <ac:chgData name="서지선" userId="S::d011017@aivle.kt.co.kr::1d19be9b-82fe-41b8-9803-23bf064cd743" providerId="AD" clId="Web-{D474A644-75FC-4FE0-A453-454A0C317F11}" dt="2021-12-31T05:44:00.261" v="14"/>
          <ac:spMkLst>
            <pc:docMk/>
            <pc:sldMk cId="2990753402" sldId="265"/>
            <ac:spMk id="41" creationId="{00000000-0000-0000-0000-000000000000}"/>
          </ac:spMkLst>
        </pc:spChg>
        <pc:spChg chg="del">
          <ac:chgData name="서지선" userId="S::d011017@aivle.kt.co.kr::1d19be9b-82fe-41b8-9803-23bf064cd743" providerId="AD" clId="Web-{D474A644-75FC-4FE0-A453-454A0C317F11}" dt="2021-12-31T05:44:00.652" v="15"/>
          <ac:spMkLst>
            <pc:docMk/>
            <pc:sldMk cId="2990753402" sldId="265"/>
            <ac:spMk id="42" creationId="{00000000-0000-0000-0000-000000000000}"/>
          </ac:spMkLst>
        </pc:spChg>
        <pc:spChg chg="del">
          <ac:chgData name="서지선" userId="S::d011017@aivle.kt.co.kr::1d19be9b-82fe-41b8-9803-23bf064cd743" providerId="AD" clId="Web-{D474A644-75FC-4FE0-A453-454A0C317F11}" dt="2021-12-31T05:43:59.636" v="13"/>
          <ac:spMkLst>
            <pc:docMk/>
            <pc:sldMk cId="2990753402" sldId="265"/>
            <ac:spMk id="43" creationId="{00000000-0000-0000-0000-000000000000}"/>
          </ac:spMkLst>
        </pc:spChg>
        <pc:spChg chg="del mod">
          <ac:chgData name="서지선" userId="S::d011017@aivle.kt.co.kr::1d19be9b-82fe-41b8-9803-23bf064cd743" providerId="AD" clId="Web-{D474A644-75FC-4FE0-A453-454A0C317F11}" dt="2021-12-31T05:44:13.464" v="26"/>
          <ac:spMkLst>
            <pc:docMk/>
            <pc:sldMk cId="2990753402" sldId="265"/>
            <ac:spMk id="44" creationId="{00000000-0000-0000-0000-000000000000}"/>
          </ac:spMkLst>
        </pc:spChg>
        <pc:spChg chg="del mod">
          <ac:chgData name="서지선" userId="S::d011017@aivle.kt.co.kr::1d19be9b-82fe-41b8-9803-23bf064cd743" providerId="AD" clId="Web-{D474A644-75FC-4FE0-A453-454A0C317F11}" dt="2021-12-31T05:44:15.214" v="28"/>
          <ac:spMkLst>
            <pc:docMk/>
            <pc:sldMk cId="2990753402" sldId="265"/>
            <ac:spMk id="45" creationId="{00000000-0000-0000-0000-000000000000}"/>
          </ac:spMkLst>
        </pc:spChg>
        <pc:spChg chg="del mod">
          <ac:chgData name="서지선" userId="S::d011017@aivle.kt.co.kr::1d19be9b-82fe-41b8-9803-23bf064cd743" providerId="AD" clId="Web-{D474A644-75FC-4FE0-A453-454A0C317F11}" dt="2021-12-31T05:44:17.074" v="30"/>
          <ac:spMkLst>
            <pc:docMk/>
            <pc:sldMk cId="2990753402" sldId="265"/>
            <ac:spMk id="48" creationId="{3FA00699-5178-465A-9F3F-130CF1431F70}"/>
          </ac:spMkLst>
        </pc:spChg>
        <pc:spChg chg="del mod">
          <ac:chgData name="서지선" userId="S::d011017@aivle.kt.co.kr::1d19be9b-82fe-41b8-9803-23bf064cd743" providerId="AD" clId="Web-{D474A644-75FC-4FE0-A453-454A0C317F11}" dt="2021-12-31T05:44:41.262" v="41"/>
          <ac:spMkLst>
            <pc:docMk/>
            <pc:sldMk cId="2990753402" sldId="265"/>
            <ac:spMk id="49" creationId="{3FA00699-5178-465A-9F3F-130CF1431F70}"/>
          </ac:spMkLst>
        </pc:spChg>
        <pc:grpChg chg="add del mod">
          <ac:chgData name="서지선" userId="S::d011017@aivle.kt.co.kr::1d19be9b-82fe-41b8-9803-23bf064cd743" providerId="AD" clId="Web-{D474A644-75FC-4FE0-A453-454A0C317F11}" dt="2021-12-31T05:48:15.299" v="56"/>
          <ac:grpSpMkLst>
            <pc:docMk/>
            <pc:sldMk cId="2990753402" sldId="265"/>
            <ac:grpSpMk id="2" creationId="{00000000-0000-0000-0000-000000000000}"/>
          </ac:grpSpMkLst>
        </pc:grpChg>
        <pc:grpChg chg="del mod">
          <ac:chgData name="서지선" userId="S::d011017@aivle.kt.co.kr::1d19be9b-82fe-41b8-9803-23bf064cd743" providerId="AD" clId="Web-{D474A644-75FC-4FE0-A453-454A0C317F11}" dt="2021-12-31T05:43:56.323" v="8"/>
          <ac:grpSpMkLst>
            <pc:docMk/>
            <pc:sldMk cId="2990753402" sldId="265"/>
            <ac:grpSpMk id="34" creationId="{00000000-0000-0000-0000-000000000000}"/>
          </ac:grpSpMkLst>
        </pc:grpChg>
        <pc:cxnChg chg="del mod">
          <ac:chgData name="서지선" userId="S::d011017@aivle.kt.co.kr::1d19be9b-82fe-41b8-9803-23bf064cd743" providerId="AD" clId="Web-{D474A644-75FC-4FE0-A453-454A0C317F11}" dt="2021-12-31T05:44:45.793" v="42"/>
          <ac:cxnSpMkLst>
            <pc:docMk/>
            <pc:sldMk cId="2990753402" sldId="265"/>
            <ac:cxnSpMk id="50" creationId="{00000000-0000-0000-0000-000000000000}"/>
          </ac:cxnSpMkLst>
        </pc:cxnChg>
        <pc:cxnChg chg="del mod">
          <ac:chgData name="서지선" userId="S::d011017@aivle.kt.co.kr::1d19be9b-82fe-41b8-9803-23bf064cd743" providerId="AD" clId="Web-{D474A644-75FC-4FE0-A453-454A0C317F11}" dt="2021-12-31T05:44:20.590" v="31"/>
          <ac:cxnSpMkLst>
            <pc:docMk/>
            <pc:sldMk cId="2990753402" sldId="265"/>
            <ac:cxnSpMk id="51" creationId="{00000000-0000-0000-0000-000000000000}"/>
          </ac:cxnSpMkLst>
        </pc:cxnChg>
        <pc:cxnChg chg="del">
          <ac:chgData name="서지선" userId="S::d011017@aivle.kt.co.kr::1d19be9b-82fe-41b8-9803-23bf064cd743" providerId="AD" clId="Web-{D474A644-75FC-4FE0-A453-454A0C317F11}" dt="2021-12-31T05:43:58.667" v="12"/>
          <ac:cxnSpMkLst>
            <pc:docMk/>
            <pc:sldMk cId="2990753402" sldId="265"/>
            <ac:cxnSpMk id="52" creationId="{00000000-0000-0000-0000-000000000000}"/>
          </ac:cxnSpMkLst>
        </pc:cxnChg>
        <pc:cxnChg chg="del mod">
          <ac:chgData name="서지선" userId="S::d011017@aivle.kt.co.kr::1d19be9b-82fe-41b8-9803-23bf064cd743" providerId="AD" clId="Web-{D474A644-75FC-4FE0-A453-454A0C317F11}" dt="2021-12-31T05:44:06.370" v="21"/>
          <ac:cxnSpMkLst>
            <pc:docMk/>
            <pc:sldMk cId="2990753402" sldId="265"/>
            <ac:cxnSpMk id="53" creationId="{00000000-0000-0000-0000-000000000000}"/>
          </ac:cxnSpMkLst>
        </pc:cxnChg>
      </pc:sldChg>
    </pc:docChg>
  </pc:docChgLst>
  <pc:docChgLst>
    <pc:chgData name="김문준" userId="S::d011006@aivle.kt.co.kr::68858fc4-45ec-4d48-b6bc-73d201553945" providerId="AD" clId="Web-{EEAFE3D4-262C-4C4C-A508-C88B596F9D64}"/>
    <pc:docChg chg="modSld">
      <pc:chgData name="김문준" userId="S::d011006@aivle.kt.co.kr::68858fc4-45ec-4d48-b6bc-73d201553945" providerId="AD" clId="Web-{EEAFE3D4-262C-4C4C-A508-C88B596F9D64}" dt="2021-12-31T05:43:41.873" v="2"/>
      <pc:docMkLst>
        <pc:docMk/>
      </pc:docMkLst>
      <pc:sldChg chg="delSp modSp">
        <pc:chgData name="김문준" userId="S::d011006@aivle.kt.co.kr::68858fc4-45ec-4d48-b6bc-73d201553945" providerId="AD" clId="Web-{EEAFE3D4-262C-4C4C-A508-C88B596F9D64}" dt="2021-12-31T05:43:41.873" v="2"/>
        <pc:sldMkLst>
          <pc:docMk/>
          <pc:sldMk cId="2080820943" sldId="258"/>
        </pc:sldMkLst>
        <pc:spChg chg="del">
          <ac:chgData name="김문준" userId="S::d011006@aivle.kt.co.kr::68858fc4-45ec-4d48-b6bc-73d201553945" providerId="AD" clId="Web-{EEAFE3D4-262C-4C4C-A508-C88B596F9D64}" dt="2021-12-31T05:43:41.873" v="2"/>
          <ac:spMkLst>
            <pc:docMk/>
            <pc:sldMk cId="2080820943" sldId="258"/>
            <ac:spMk id="3" creationId="{E5F725B5-2695-44A5-8849-A7FCAE41691A}"/>
          </ac:spMkLst>
        </pc:spChg>
        <pc:graphicFrameChg chg="mod">
          <ac:chgData name="김문준" userId="S::d011006@aivle.kt.co.kr::68858fc4-45ec-4d48-b6bc-73d201553945" providerId="AD" clId="Web-{EEAFE3D4-262C-4C4C-A508-C88B596F9D64}" dt="2021-12-31T05:42:03.870" v="1" actId="1076"/>
          <ac:graphicFrameMkLst>
            <pc:docMk/>
            <pc:sldMk cId="2080820943" sldId="258"/>
            <ac:graphicFrameMk id="13" creationId="{DE9E9F55-2344-49D3-8325-DD6E6DEDC5CB}"/>
          </ac:graphicFrameMkLst>
        </pc:graphicFrameChg>
      </pc:sldChg>
    </pc:docChg>
  </pc:docChgLst>
  <pc:docChgLst>
    <pc:chgData name="김진휘" userId="S::d011012@aivle.kt.co.kr::e8f13a9b-e279-46d9-9a2c-11507701ddbd" providerId="AD" clId="Web-{E1F0DBEB-CCFF-4E11-B389-C979775E4F2D}"/>
    <pc:docChg chg="modSld">
      <pc:chgData name="김진휘" userId="S::d011012@aivle.kt.co.kr::e8f13a9b-e279-46d9-9a2c-11507701ddbd" providerId="AD" clId="Web-{E1F0DBEB-CCFF-4E11-B389-C979775E4F2D}" dt="2021-12-31T06:10:55.813" v="392" actId="1076"/>
      <pc:docMkLst>
        <pc:docMk/>
      </pc:docMkLst>
      <pc:sldChg chg="addSp delSp modSp">
        <pc:chgData name="김진휘" userId="S::d011012@aivle.kt.co.kr::e8f13a9b-e279-46d9-9a2c-11507701ddbd" providerId="AD" clId="Web-{E1F0DBEB-CCFF-4E11-B389-C979775E4F2D}" dt="2021-12-31T06:10:55.813" v="392" actId="1076"/>
        <pc:sldMkLst>
          <pc:docMk/>
          <pc:sldMk cId="900449328" sldId="259"/>
        </pc:sldMkLst>
        <pc:spChg chg="ord">
          <ac:chgData name="김진휘" userId="S::d011012@aivle.kt.co.kr::e8f13a9b-e279-46d9-9a2c-11507701ddbd" providerId="AD" clId="Web-{E1F0DBEB-CCFF-4E11-B389-C979775E4F2D}" dt="2021-12-31T05:56:30.401" v="0"/>
          <ac:spMkLst>
            <pc:docMk/>
            <pc:sldMk cId="900449328" sldId="259"/>
            <ac:spMk id="8" creationId="{913325EE-0851-4683-BD90-013CD09C4C0B}"/>
          </ac:spMkLst>
        </pc:spChg>
        <pc:spChg chg="ord">
          <ac:chgData name="김진휘" userId="S::d011012@aivle.kt.co.kr::e8f13a9b-e279-46d9-9a2c-11507701ddbd" providerId="AD" clId="Web-{E1F0DBEB-CCFF-4E11-B389-C979775E4F2D}" dt="2021-12-31T05:56:34.417" v="1"/>
          <ac:spMkLst>
            <pc:docMk/>
            <pc:sldMk cId="900449328" sldId="259"/>
            <ac:spMk id="9" creationId="{C18ECF98-FB1E-42A9-9C2B-E5153892F906}"/>
          </ac:spMkLst>
        </pc:spChg>
        <pc:spChg chg="mod">
          <ac:chgData name="김진휘" userId="S::d011012@aivle.kt.co.kr::e8f13a9b-e279-46d9-9a2c-11507701ddbd" providerId="AD" clId="Web-{E1F0DBEB-CCFF-4E11-B389-C979775E4F2D}" dt="2021-12-31T06:07:40.980" v="198" actId="20577"/>
          <ac:spMkLst>
            <pc:docMk/>
            <pc:sldMk cId="900449328" sldId="259"/>
            <ac:spMk id="10" creationId="{AC69D7F7-551B-43AB-9670-729FC83811D6}"/>
          </ac:spMkLst>
        </pc:spChg>
        <pc:spChg chg="del">
          <ac:chgData name="김진휘" userId="S::d011012@aivle.kt.co.kr::e8f13a9b-e279-46d9-9a2c-11507701ddbd" providerId="AD" clId="Web-{E1F0DBEB-CCFF-4E11-B389-C979775E4F2D}" dt="2021-12-31T05:57:35.996" v="18"/>
          <ac:spMkLst>
            <pc:docMk/>
            <pc:sldMk cId="900449328" sldId="259"/>
            <ac:spMk id="35" creationId="{03E05712-E5F1-4528-A690-D8828371FCB2}"/>
          </ac:spMkLst>
        </pc:spChg>
        <pc:spChg chg="del">
          <ac:chgData name="김진휘" userId="S::d011012@aivle.kt.co.kr::e8f13a9b-e279-46d9-9a2c-11507701ddbd" providerId="AD" clId="Web-{E1F0DBEB-CCFF-4E11-B389-C979775E4F2D}" dt="2021-12-31T05:57:26.918" v="12"/>
          <ac:spMkLst>
            <pc:docMk/>
            <pc:sldMk cId="900449328" sldId="259"/>
            <ac:spMk id="36" creationId="{1017596B-2252-4F64-9E2A-EA5CEDB21441}"/>
          </ac:spMkLst>
        </pc:spChg>
        <pc:spChg chg="del mod">
          <ac:chgData name="김진휘" userId="S::d011012@aivle.kt.co.kr::e8f13a9b-e279-46d9-9a2c-11507701ddbd" providerId="AD" clId="Web-{E1F0DBEB-CCFF-4E11-B389-C979775E4F2D}" dt="2021-12-31T05:57:50.153" v="23"/>
          <ac:spMkLst>
            <pc:docMk/>
            <pc:sldMk cId="900449328" sldId="259"/>
            <ac:spMk id="37" creationId="{02BC8236-6CBB-4151-ABD5-572210D4ADA9}"/>
          </ac:spMkLst>
        </pc:spChg>
        <pc:spChg chg="mod">
          <ac:chgData name="김진휘" userId="S::d011012@aivle.kt.co.kr::e8f13a9b-e279-46d9-9a2c-11507701ddbd" providerId="AD" clId="Web-{E1F0DBEB-CCFF-4E11-B389-C979775E4F2D}" dt="2021-12-31T06:10:46.750" v="389" actId="20577"/>
          <ac:spMkLst>
            <pc:docMk/>
            <pc:sldMk cId="900449328" sldId="259"/>
            <ac:spMk id="38" creationId="{6D64F6A1-A70A-46DA-81FF-42C1478285A6}"/>
          </ac:spMkLst>
        </pc:spChg>
        <pc:spChg chg="del">
          <ac:chgData name="김진휘" userId="S::d011012@aivle.kt.co.kr::e8f13a9b-e279-46d9-9a2c-11507701ddbd" providerId="AD" clId="Web-{E1F0DBEB-CCFF-4E11-B389-C979775E4F2D}" dt="2021-12-31T05:57:46.809" v="21"/>
          <ac:spMkLst>
            <pc:docMk/>
            <pc:sldMk cId="900449328" sldId="259"/>
            <ac:spMk id="39" creationId="{01DCC226-72B1-4DDC-B846-C74403DFB6CD}"/>
          </ac:spMkLst>
        </pc:spChg>
        <pc:spChg chg="del">
          <ac:chgData name="김진휘" userId="S::d011012@aivle.kt.co.kr::e8f13a9b-e279-46d9-9a2c-11507701ddbd" providerId="AD" clId="Web-{E1F0DBEB-CCFF-4E11-B389-C979775E4F2D}" dt="2021-12-31T05:57:53.575" v="26"/>
          <ac:spMkLst>
            <pc:docMk/>
            <pc:sldMk cId="900449328" sldId="259"/>
            <ac:spMk id="40" creationId="{9D52AC3C-D979-4CC6-A251-6BD40FF903E4}"/>
          </ac:spMkLst>
        </pc:spChg>
        <pc:spChg chg="del">
          <ac:chgData name="김진휘" userId="S::d011012@aivle.kt.co.kr::e8f13a9b-e279-46d9-9a2c-11507701ddbd" providerId="AD" clId="Web-{E1F0DBEB-CCFF-4E11-B389-C979775E4F2D}" dt="2021-12-31T05:57:28.246" v="13"/>
          <ac:spMkLst>
            <pc:docMk/>
            <pc:sldMk cId="900449328" sldId="259"/>
            <ac:spMk id="41" creationId="{E3C7FCEA-E926-4011-9E97-1D1FECB291B0}"/>
          </ac:spMkLst>
        </pc:spChg>
        <pc:spChg chg="del">
          <ac:chgData name="김진휘" userId="S::d011012@aivle.kt.co.kr::e8f13a9b-e279-46d9-9a2c-11507701ddbd" providerId="AD" clId="Web-{E1F0DBEB-CCFF-4E11-B389-C979775E4F2D}" dt="2021-12-31T05:57:54.684" v="27"/>
          <ac:spMkLst>
            <pc:docMk/>
            <pc:sldMk cId="900449328" sldId="259"/>
            <ac:spMk id="42" creationId="{7521582D-ECC8-4037-BE75-65CEAA6708E8}"/>
          </ac:spMkLst>
        </pc:spChg>
        <pc:spChg chg="mod">
          <ac:chgData name="김진휘" userId="S::d011012@aivle.kt.co.kr::e8f13a9b-e279-46d9-9a2c-11507701ddbd" providerId="AD" clId="Web-{E1F0DBEB-CCFF-4E11-B389-C979775E4F2D}" dt="2021-12-31T06:08:21.419" v="214" actId="20577"/>
          <ac:spMkLst>
            <pc:docMk/>
            <pc:sldMk cId="900449328" sldId="259"/>
            <ac:spMk id="43" creationId="{CC245B61-E23D-476F-870A-FEB4148FEB2B}"/>
          </ac:spMkLst>
        </pc:spChg>
        <pc:spChg chg="del mod">
          <ac:chgData name="김진휘" userId="S::d011012@aivle.kt.co.kr::e8f13a9b-e279-46d9-9a2c-11507701ddbd" providerId="AD" clId="Web-{E1F0DBEB-CCFF-4E11-B389-C979775E4F2D}" dt="2021-12-31T05:57:32.590" v="17"/>
          <ac:spMkLst>
            <pc:docMk/>
            <pc:sldMk cId="900449328" sldId="259"/>
            <ac:spMk id="44" creationId="{C986B908-FE32-4F94-B078-AF1A1AE7D600}"/>
          </ac:spMkLst>
        </pc:spChg>
        <pc:spChg chg="del">
          <ac:chgData name="김진휘" userId="S::d011012@aivle.kt.co.kr::e8f13a9b-e279-46d9-9a2c-11507701ddbd" providerId="AD" clId="Web-{E1F0DBEB-CCFF-4E11-B389-C979775E4F2D}" dt="2021-12-31T05:57:29.559" v="14"/>
          <ac:spMkLst>
            <pc:docMk/>
            <pc:sldMk cId="900449328" sldId="259"/>
            <ac:spMk id="45" creationId="{525D79CF-F61D-432E-896D-7E2DC33D60B4}"/>
          </ac:spMkLst>
        </pc:spChg>
        <pc:spChg chg="del mod">
          <ac:chgData name="김진휘" userId="S::d011012@aivle.kt.co.kr::e8f13a9b-e279-46d9-9a2c-11507701ddbd" providerId="AD" clId="Web-{E1F0DBEB-CCFF-4E11-B389-C979775E4F2D}" dt="2021-12-31T05:57:57.809" v="29"/>
          <ac:spMkLst>
            <pc:docMk/>
            <pc:sldMk cId="900449328" sldId="259"/>
            <ac:spMk id="46" creationId="{2C5C2AE7-1B63-4C46-AFDB-CA5BCD1D1EF6}"/>
          </ac:spMkLst>
        </pc:spChg>
        <pc:spChg chg="del mod">
          <ac:chgData name="김진휘" userId="S::d011012@aivle.kt.co.kr::e8f13a9b-e279-46d9-9a2c-11507701ddbd" providerId="AD" clId="Web-{E1F0DBEB-CCFF-4E11-B389-C979775E4F2D}" dt="2021-12-31T05:56:56.105" v="10"/>
          <ac:spMkLst>
            <pc:docMk/>
            <pc:sldMk cId="900449328" sldId="259"/>
            <ac:spMk id="47" creationId="{6588F76B-07A6-4003-869B-7D3E5E65743D}"/>
          </ac:spMkLst>
        </pc:spChg>
        <pc:spChg chg="add mod">
          <ac:chgData name="김진휘" userId="S::d011012@aivle.kt.co.kr::e8f13a9b-e279-46d9-9a2c-11507701ddbd" providerId="AD" clId="Web-{E1F0DBEB-CCFF-4E11-B389-C979775E4F2D}" dt="2021-12-31T06:10:53.172" v="390" actId="1076"/>
          <ac:spMkLst>
            <pc:docMk/>
            <pc:sldMk cId="900449328" sldId="259"/>
            <ac:spMk id="48" creationId="{50B18F21-4F79-495B-A705-87FE9604C312}"/>
          </ac:spMkLst>
        </pc:spChg>
        <pc:spChg chg="add mod">
          <ac:chgData name="김진휘" userId="S::d011012@aivle.kt.co.kr::e8f13a9b-e279-46d9-9a2c-11507701ddbd" providerId="AD" clId="Web-{E1F0DBEB-CCFF-4E11-B389-C979775E4F2D}" dt="2021-12-31T06:07:50.371" v="201" actId="20577"/>
          <ac:spMkLst>
            <pc:docMk/>
            <pc:sldMk cId="900449328" sldId="259"/>
            <ac:spMk id="49" creationId="{22C389E7-9BB9-4D8A-BECA-4600D92DC3CF}"/>
          </ac:spMkLst>
        </pc:spChg>
        <pc:grpChg chg="add del mod">
          <ac:chgData name="김진휘" userId="S::d011012@aivle.kt.co.kr::e8f13a9b-e279-46d9-9a2c-11507701ddbd" providerId="AD" clId="Web-{E1F0DBEB-CCFF-4E11-B389-C979775E4F2D}" dt="2021-12-31T06:10:55.813" v="392" actId="1076"/>
          <ac:grpSpMkLst>
            <pc:docMk/>
            <pc:sldMk cId="900449328" sldId="259"/>
            <ac:grpSpMk id="2" creationId="{00000000-0000-0000-0000-000000000000}"/>
          </ac:grpSpMkLst>
        </pc:grpChg>
        <pc:grpChg chg="del">
          <ac:chgData name="김진휘" userId="S::d011012@aivle.kt.co.kr::e8f13a9b-e279-46d9-9a2c-11507701ddbd" providerId="AD" clId="Web-{E1F0DBEB-CCFF-4E11-B389-C979775E4F2D}" dt="2021-12-31T05:57:24.246" v="11"/>
          <ac:grpSpMkLst>
            <pc:docMk/>
            <pc:sldMk cId="900449328" sldId="259"/>
            <ac:grpSpMk id="26" creationId="{27018565-8850-4915-805F-C36698E0E65C}"/>
          </ac:grpSpMkLst>
        </pc:grpChg>
        <pc:grpChg chg="del">
          <ac:chgData name="김진휘" userId="S::d011012@aivle.kt.co.kr::e8f13a9b-e279-46d9-9a2c-11507701ddbd" providerId="AD" clId="Web-{E1F0DBEB-CCFF-4E11-B389-C979775E4F2D}" dt="2021-12-31T05:57:52.450" v="25"/>
          <ac:grpSpMkLst>
            <pc:docMk/>
            <pc:sldMk cId="900449328" sldId="259"/>
            <ac:grpSpMk id="29" creationId="{3CA704CA-9F5C-4020-A945-D117A8E8F563}"/>
          </ac:grpSpMkLst>
        </pc:grpChg>
        <pc:grpChg chg="del">
          <ac:chgData name="김진휘" userId="S::d011012@aivle.kt.co.kr::e8f13a9b-e279-46d9-9a2c-11507701ddbd" providerId="AD" clId="Web-{E1F0DBEB-CCFF-4E11-B389-C979775E4F2D}" dt="2021-12-31T05:57:51.497" v="24"/>
          <ac:grpSpMkLst>
            <pc:docMk/>
            <pc:sldMk cId="900449328" sldId="259"/>
            <ac:grpSpMk id="32" creationId="{05C880EC-9C30-421B-A758-EB9BD7987A29}"/>
          </ac:grpSpMkLst>
        </pc:grpChg>
        <pc:picChg chg="add del mod">
          <ac:chgData name="김진휘" userId="S::d011012@aivle.kt.co.kr::e8f13a9b-e279-46d9-9a2c-11507701ddbd" providerId="AD" clId="Web-{E1F0DBEB-CCFF-4E11-B389-C979775E4F2D}" dt="2021-12-31T05:56:43.026" v="4"/>
          <ac:picMkLst>
            <pc:docMk/>
            <pc:sldMk cId="900449328" sldId="259"/>
            <ac:picMk id="3" creationId="{BCF6C654-402D-4530-939C-1D1E9E0711A8}"/>
          </ac:picMkLst>
        </pc:picChg>
        <pc:picChg chg="add mod">
          <ac:chgData name="김진휘" userId="S::d011012@aivle.kt.co.kr::e8f13a9b-e279-46d9-9a2c-11507701ddbd" providerId="AD" clId="Web-{E1F0DBEB-CCFF-4E11-B389-C979775E4F2D}" dt="2021-12-31T06:02:03.940" v="70" actId="14100"/>
          <ac:picMkLst>
            <pc:docMk/>
            <pc:sldMk cId="900449328" sldId="259"/>
            <ac:picMk id="4" creationId="{674D7F3C-0050-4E37-97A1-63EA18F39160}"/>
          </ac:picMkLst>
        </pc:picChg>
        <pc:picChg chg="add del mod">
          <ac:chgData name="김진휘" userId="S::d011012@aivle.kt.co.kr::e8f13a9b-e279-46d9-9a2c-11507701ddbd" providerId="AD" clId="Web-{E1F0DBEB-CCFF-4E11-B389-C979775E4F2D}" dt="2021-12-31T06:03:45.646" v="73"/>
          <ac:picMkLst>
            <pc:docMk/>
            <pc:sldMk cId="900449328" sldId="259"/>
            <ac:picMk id="5" creationId="{A7764FDC-9E4C-499A-94E6-40ADD3D287A5}"/>
          </ac:picMkLst>
        </pc:picChg>
        <pc:picChg chg="add mod">
          <ac:chgData name="김진휘" userId="S::d011012@aivle.kt.co.kr::e8f13a9b-e279-46d9-9a2c-11507701ddbd" providerId="AD" clId="Web-{E1F0DBEB-CCFF-4E11-B389-C979775E4F2D}" dt="2021-12-31T06:04:20.710" v="80" actId="14100"/>
          <ac:picMkLst>
            <pc:docMk/>
            <pc:sldMk cId="900449328" sldId="259"/>
            <ac:picMk id="6" creationId="{6153691C-9899-4745-A506-BF158141876A}"/>
          </ac:picMkLst>
        </pc:picChg>
      </pc:sldChg>
    </pc:docChg>
  </pc:docChgLst>
  <pc:docChgLst>
    <pc:chgData name="김도현" userId="S::d011005@aivle.kt.co.kr::88f86ec0-3245-44af-bfab-0b21433452b5" providerId="AD" clId="Web-{42A4993B-F867-4871-AD21-3A4EA0B37B29}"/>
    <pc:docChg chg="modSld">
      <pc:chgData name="김도현" userId="S::d011005@aivle.kt.co.kr::88f86ec0-3245-44af-bfab-0b21433452b5" providerId="AD" clId="Web-{42A4993B-F867-4871-AD21-3A4EA0B37B29}" dt="2021-12-31T05:29:22.974" v="29" actId="20577"/>
      <pc:docMkLst>
        <pc:docMk/>
      </pc:docMkLst>
      <pc:sldChg chg="modSp">
        <pc:chgData name="김도현" userId="S::d011005@aivle.kt.co.kr::88f86ec0-3245-44af-bfab-0b21433452b5" providerId="AD" clId="Web-{42A4993B-F867-4871-AD21-3A4EA0B37B29}" dt="2021-12-31T05:29:22.974" v="29" actId="20577"/>
        <pc:sldMkLst>
          <pc:docMk/>
          <pc:sldMk cId="1562028685" sldId="257"/>
        </pc:sldMkLst>
        <pc:spChg chg="mod">
          <ac:chgData name="김도현" userId="S::d011005@aivle.kt.co.kr::88f86ec0-3245-44af-bfab-0b21433452b5" providerId="AD" clId="Web-{42A4993B-F867-4871-AD21-3A4EA0B37B29}" dt="2021-12-31T05:29:22.974" v="29" actId="20577"/>
          <ac:spMkLst>
            <pc:docMk/>
            <pc:sldMk cId="1562028685" sldId="257"/>
            <ac:spMk id="10" creationId="{AC69D7F7-551B-43AB-9670-729FC83811D6}"/>
          </ac:spMkLst>
        </pc:spChg>
      </pc:sldChg>
      <pc:sldChg chg="addSp delSp">
        <pc:chgData name="김도현" userId="S::d011005@aivle.kt.co.kr::88f86ec0-3245-44af-bfab-0b21433452b5" providerId="AD" clId="Web-{42A4993B-F867-4871-AD21-3A4EA0B37B29}" dt="2021-12-31T05:28:44.848" v="1"/>
        <pc:sldMkLst>
          <pc:docMk/>
          <pc:sldMk cId="2080820943" sldId="258"/>
        </pc:sldMkLst>
        <pc:spChg chg="add">
          <ac:chgData name="김도현" userId="S::d011005@aivle.kt.co.kr::88f86ec0-3245-44af-bfab-0b21433452b5" providerId="AD" clId="Web-{42A4993B-F867-4871-AD21-3A4EA0B37B29}" dt="2021-12-31T05:28:39.363" v="0"/>
          <ac:spMkLst>
            <pc:docMk/>
            <pc:sldMk cId="2080820943" sldId="258"/>
            <ac:spMk id="3" creationId="{E5F725B5-2695-44A5-8849-A7FCAE41691A}"/>
          </ac:spMkLst>
        </pc:spChg>
        <pc:spChg chg="del">
          <ac:chgData name="김도현" userId="S::d011005@aivle.kt.co.kr::88f86ec0-3245-44af-bfab-0b21433452b5" providerId="AD" clId="Web-{42A4993B-F867-4871-AD21-3A4EA0B37B29}" dt="2021-12-31T05:28:44.848" v="1"/>
          <ac:spMkLst>
            <pc:docMk/>
            <pc:sldMk cId="2080820943" sldId="258"/>
            <ac:spMk id="19" creationId="{5FF129CE-AB5F-4963-AD36-9D2FF2DAC4AA}"/>
          </ac:spMkLst>
        </pc:spChg>
      </pc:sldChg>
    </pc:docChg>
  </pc:docChgLst>
  <pc:docChgLst>
    <pc:chgData name="김진휘" userId="S::d011012@aivle.kt.co.kr::e8f13a9b-e279-46d9-9a2c-11507701ddbd" providerId="AD" clId="Web-{35065D61-8737-4DD3-B1DD-B4CD2EF3DB40}"/>
    <pc:docChg chg="modSld">
      <pc:chgData name="김진휘" userId="S::d011012@aivle.kt.co.kr::e8f13a9b-e279-46d9-9a2c-11507701ddbd" providerId="AD" clId="Web-{35065D61-8737-4DD3-B1DD-B4CD2EF3DB40}" dt="2021-12-31T06:50:58.802" v="46" actId="20577"/>
      <pc:docMkLst>
        <pc:docMk/>
      </pc:docMkLst>
      <pc:sldChg chg="addSp modSp">
        <pc:chgData name="김진휘" userId="S::d011012@aivle.kt.co.kr::e8f13a9b-e279-46d9-9a2c-11507701ddbd" providerId="AD" clId="Web-{35065D61-8737-4DD3-B1DD-B4CD2EF3DB40}" dt="2021-12-31T06:50:26.489" v="21" actId="20577"/>
        <pc:sldMkLst>
          <pc:docMk/>
          <pc:sldMk cId="900449328" sldId="259"/>
        </pc:sldMkLst>
        <pc:spChg chg="mod">
          <ac:chgData name="김진휘" userId="S::d011012@aivle.kt.co.kr::e8f13a9b-e279-46d9-9a2c-11507701ddbd" providerId="AD" clId="Web-{35065D61-8737-4DD3-B1DD-B4CD2EF3DB40}" dt="2021-12-31T06:50:14.301" v="14" actId="1076"/>
          <ac:spMkLst>
            <pc:docMk/>
            <pc:sldMk cId="900449328" sldId="259"/>
            <ac:spMk id="5" creationId="{2AED44D7-24D4-4C99-93FA-04F9FF49C478}"/>
          </ac:spMkLst>
        </pc:spChg>
        <pc:spChg chg="add mod">
          <ac:chgData name="김진휘" userId="S::d011012@aivle.kt.co.kr::e8f13a9b-e279-46d9-9a2c-11507701ddbd" providerId="AD" clId="Web-{35065D61-8737-4DD3-B1DD-B4CD2EF3DB40}" dt="2021-12-31T06:50:02.535" v="9" actId="20577"/>
          <ac:spMkLst>
            <pc:docMk/>
            <pc:sldMk cId="900449328" sldId="259"/>
            <ac:spMk id="26" creationId="{6AC21E74-711E-47B9-8354-357AD5D70FC0}"/>
          </ac:spMkLst>
        </pc:spChg>
        <pc:spChg chg="add mod">
          <ac:chgData name="김진휘" userId="S::d011012@aivle.kt.co.kr::e8f13a9b-e279-46d9-9a2c-11507701ddbd" providerId="AD" clId="Web-{35065D61-8737-4DD3-B1DD-B4CD2EF3DB40}" dt="2021-12-31T06:50:26.489" v="21" actId="20577"/>
          <ac:spMkLst>
            <pc:docMk/>
            <pc:sldMk cId="900449328" sldId="259"/>
            <ac:spMk id="27" creationId="{ABF0AB5F-7C83-45BC-9611-F80754C8A3E4}"/>
          </ac:spMkLst>
        </pc:spChg>
        <pc:spChg chg="mod">
          <ac:chgData name="김진휘" userId="S::d011012@aivle.kt.co.kr::e8f13a9b-e279-46d9-9a2c-11507701ddbd" providerId="AD" clId="Web-{35065D61-8737-4DD3-B1DD-B4CD2EF3DB40}" dt="2021-12-31T06:50:10.192" v="12" actId="20577"/>
          <ac:spMkLst>
            <pc:docMk/>
            <pc:sldMk cId="900449328" sldId="259"/>
            <ac:spMk id="38" creationId="{6D64F6A1-A70A-46DA-81FF-42C1478285A6}"/>
          </ac:spMkLst>
        </pc:spChg>
        <pc:spChg chg="mod">
          <ac:chgData name="김진휘" userId="S::d011012@aivle.kt.co.kr::e8f13a9b-e279-46d9-9a2c-11507701ddbd" providerId="AD" clId="Web-{35065D61-8737-4DD3-B1DD-B4CD2EF3DB40}" dt="2021-12-31T06:49:52.285" v="2" actId="20577"/>
          <ac:spMkLst>
            <pc:docMk/>
            <pc:sldMk cId="900449328" sldId="259"/>
            <ac:spMk id="48" creationId="{50B18F21-4F79-495B-A705-87FE9604C312}"/>
          </ac:spMkLst>
        </pc:spChg>
      </pc:sldChg>
      <pc:sldChg chg="addSp modSp">
        <pc:chgData name="김진휘" userId="S::d011012@aivle.kt.co.kr::e8f13a9b-e279-46d9-9a2c-11507701ddbd" providerId="AD" clId="Web-{35065D61-8737-4DD3-B1DD-B4CD2EF3DB40}" dt="2021-12-31T06:50:58.802" v="46" actId="20577"/>
        <pc:sldMkLst>
          <pc:docMk/>
          <pc:sldMk cId="2605018324" sldId="270"/>
        </pc:sldMkLst>
        <pc:spChg chg="add mod">
          <ac:chgData name="김진휘" userId="S::d011012@aivle.kt.co.kr::e8f13a9b-e279-46d9-9a2c-11507701ddbd" providerId="AD" clId="Web-{35065D61-8737-4DD3-B1DD-B4CD2EF3DB40}" dt="2021-12-31T06:50:58.802" v="46" actId="20577"/>
          <ac:spMkLst>
            <pc:docMk/>
            <pc:sldMk cId="2605018324" sldId="270"/>
            <ac:spMk id="23" creationId="{1202F943-BBA0-45DB-8982-188279970BD0}"/>
          </ac:spMkLst>
        </pc:spChg>
        <pc:spChg chg="mod">
          <ac:chgData name="김진휘" userId="S::d011012@aivle.kt.co.kr::e8f13a9b-e279-46d9-9a2c-11507701ddbd" providerId="AD" clId="Web-{35065D61-8737-4DD3-B1DD-B4CD2EF3DB40}" dt="2021-12-31T06:50:52.599" v="41" actId="1076"/>
          <ac:spMkLst>
            <pc:docMk/>
            <pc:sldMk cId="2605018324" sldId="270"/>
            <ac:spMk id="48" creationId="{50B18F21-4F79-495B-A705-87FE9604C312}"/>
          </ac:spMkLst>
        </pc:spChg>
      </pc:sldChg>
    </pc:docChg>
  </pc:docChgLst>
  <pc:docChgLst>
    <pc:chgData name="김진휘" userId="S::d011012@aivle.kt.co.kr::e8f13a9b-e279-46d9-9a2c-11507701ddbd" providerId="AD" clId="Web-{C516D377-AAFF-4FDC-930D-74EF691EEB43}"/>
    <pc:docChg chg="addSld delSld modSld">
      <pc:chgData name="김진휘" userId="S::d011012@aivle.kt.co.kr::e8f13a9b-e279-46d9-9a2c-11507701ddbd" providerId="AD" clId="Web-{C516D377-AAFF-4FDC-930D-74EF691EEB43}" dt="2021-12-31T06:47:00.695" v="736" actId="1076"/>
      <pc:docMkLst>
        <pc:docMk/>
      </pc:docMkLst>
      <pc:sldChg chg="addSp delSp modSp">
        <pc:chgData name="김진휘" userId="S::d011012@aivle.kt.co.kr::e8f13a9b-e279-46d9-9a2c-11507701ddbd" providerId="AD" clId="Web-{C516D377-AAFF-4FDC-930D-74EF691EEB43}" dt="2021-12-31T06:34:44.818" v="579"/>
        <pc:sldMkLst>
          <pc:docMk/>
          <pc:sldMk cId="1562028685" sldId="257"/>
        </pc:sldMkLst>
        <pc:spChg chg="mod">
          <ac:chgData name="김진휘" userId="S::d011012@aivle.kt.co.kr::e8f13a9b-e279-46d9-9a2c-11507701ddbd" providerId="AD" clId="Web-{C516D377-AAFF-4FDC-930D-74EF691EEB43}" dt="2021-12-31T06:29:18.621" v="544" actId="14100"/>
          <ac:spMkLst>
            <pc:docMk/>
            <pc:sldMk cId="1562028685" sldId="257"/>
            <ac:spMk id="5" creationId="{34E08936-14A4-4EA2-9270-9DCE546D29EC}"/>
          </ac:spMkLst>
        </pc:spChg>
        <pc:spChg chg="mod">
          <ac:chgData name="김진휘" userId="S::d011012@aivle.kt.co.kr::e8f13a9b-e279-46d9-9a2c-11507701ddbd" providerId="AD" clId="Web-{C516D377-AAFF-4FDC-930D-74EF691EEB43}" dt="2021-12-31T06:30:06.810" v="554" actId="20577"/>
          <ac:spMkLst>
            <pc:docMk/>
            <pc:sldMk cId="1562028685" sldId="257"/>
            <ac:spMk id="6" creationId="{488DF2A3-BC21-4724-BAB9-7F24CF24D16D}"/>
          </ac:spMkLst>
        </pc:spChg>
        <pc:spChg chg="mod">
          <ac:chgData name="김진휘" userId="S::d011012@aivle.kt.co.kr::e8f13a9b-e279-46d9-9a2c-11507701ddbd" providerId="AD" clId="Web-{C516D377-AAFF-4FDC-930D-74EF691EEB43}" dt="2021-12-31T06:28:04.057" v="527" actId="20577"/>
          <ac:spMkLst>
            <pc:docMk/>
            <pc:sldMk cId="1562028685" sldId="257"/>
            <ac:spMk id="8" creationId="{4EF87829-7085-488E-A522-9302F528C3F6}"/>
          </ac:spMkLst>
        </pc:spChg>
        <pc:picChg chg="add">
          <ac:chgData name="김진휘" userId="S::d011012@aivle.kt.co.kr::e8f13a9b-e279-46d9-9a2c-11507701ddbd" providerId="AD" clId="Web-{C516D377-AAFF-4FDC-930D-74EF691EEB43}" dt="2021-12-31T06:34:23.458" v="576"/>
          <ac:picMkLst>
            <pc:docMk/>
            <pc:sldMk cId="1562028685" sldId="257"/>
            <ac:picMk id="2" creationId="{A0745817-D852-4EC0-BBBD-2C32CB53EBB7}"/>
          </ac:picMkLst>
        </pc:picChg>
        <pc:picChg chg="add del mod">
          <ac:chgData name="김진휘" userId="S::d011012@aivle.kt.co.kr::e8f13a9b-e279-46d9-9a2c-11507701ddbd" providerId="AD" clId="Web-{C516D377-AAFF-4FDC-930D-74EF691EEB43}" dt="2021-12-31T06:34:44.818" v="579"/>
          <ac:picMkLst>
            <pc:docMk/>
            <pc:sldMk cId="1562028685" sldId="257"/>
            <ac:picMk id="3" creationId="{B4A3B89A-4B51-49AE-8F97-4419B6B5FA1D}"/>
          </ac:picMkLst>
        </pc:picChg>
      </pc:sldChg>
      <pc:sldChg chg="modSp">
        <pc:chgData name="김진휘" userId="S::d011012@aivle.kt.co.kr::e8f13a9b-e279-46d9-9a2c-11507701ddbd" providerId="AD" clId="Web-{C516D377-AAFF-4FDC-930D-74EF691EEB43}" dt="2021-12-31T06:44:07.441" v="701" actId="20577"/>
        <pc:sldMkLst>
          <pc:docMk/>
          <pc:sldMk cId="2080820943" sldId="258"/>
        </pc:sldMkLst>
        <pc:spChg chg="mod">
          <ac:chgData name="김진휘" userId="S::d011012@aivle.kt.co.kr::e8f13a9b-e279-46d9-9a2c-11507701ddbd" providerId="AD" clId="Web-{C516D377-AAFF-4FDC-930D-74EF691EEB43}" dt="2021-12-31T06:44:07.441" v="701" actId="20577"/>
          <ac:spMkLst>
            <pc:docMk/>
            <pc:sldMk cId="2080820943" sldId="258"/>
            <ac:spMk id="10" creationId="{AC69D7F7-551B-43AB-9670-729FC83811D6}"/>
          </ac:spMkLst>
        </pc:spChg>
      </pc:sldChg>
      <pc:sldChg chg="addSp modSp">
        <pc:chgData name="김진휘" userId="S::d011012@aivle.kt.co.kr::e8f13a9b-e279-46d9-9a2c-11507701ddbd" providerId="AD" clId="Web-{C516D377-AAFF-4FDC-930D-74EF691EEB43}" dt="2021-12-31T06:47:00.695" v="736" actId="1076"/>
        <pc:sldMkLst>
          <pc:docMk/>
          <pc:sldMk cId="900449328" sldId="259"/>
        </pc:sldMkLst>
        <pc:spChg chg="add mod">
          <ac:chgData name="김진휘" userId="S::d011012@aivle.kt.co.kr::e8f13a9b-e279-46d9-9a2c-11507701ddbd" providerId="AD" clId="Web-{C516D377-AAFF-4FDC-930D-74EF691EEB43}" dt="2021-12-31T06:31:01.452" v="562" actId="1076"/>
          <ac:spMkLst>
            <pc:docMk/>
            <pc:sldMk cId="900449328" sldId="259"/>
            <ac:spMk id="3" creationId="{2B1D0304-D6A5-4B49-9B4F-72DD689D0828}"/>
          </ac:spMkLst>
        </pc:spChg>
        <pc:spChg chg="add mod">
          <ac:chgData name="김진휘" userId="S::d011012@aivle.kt.co.kr::e8f13a9b-e279-46d9-9a2c-11507701ddbd" providerId="AD" clId="Web-{C516D377-AAFF-4FDC-930D-74EF691EEB43}" dt="2021-12-31T06:30:57.343" v="561" actId="1076"/>
          <ac:spMkLst>
            <pc:docMk/>
            <pc:sldMk cId="900449328" sldId="259"/>
            <ac:spMk id="5" creationId="{2AED44D7-24D4-4C99-93FA-04F9FF49C478}"/>
          </ac:spMkLst>
        </pc:spChg>
        <pc:spChg chg="mod">
          <ac:chgData name="김진휘" userId="S::d011012@aivle.kt.co.kr::e8f13a9b-e279-46d9-9a2c-11507701ddbd" providerId="AD" clId="Web-{C516D377-AAFF-4FDC-930D-74EF691EEB43}" dt="2021-12-31T06:44:13.144" v="702" actId="20577"/>
          <ac:spMkLst>
            <pc:docMk/>
            <pc:sldMk cId="900449328" sldId="259"/>
            <ac:spMk id="10" creationId="{AC69D7F7-551B-43AB-9670-729FC83811D6}"/>
          </ac:spMkLst>
        </pc:spChg>
        <pc:spChg chg="add mod">
          <ac:chgData name="김진휘" userId="S::d011012@aivle.kt.co.kr::e8f13a9b-e279-46d9-9a2c-11507701ddbd" providerId="AD" clId="Web-{C516D377-AAFF-4FDC-930D-74EF691EEB43}" dt="2021-12-31T06:47:00.695" v="736" actId="1076"/>
          <ac:spMkLst>
            <pc:docMk/>
            <pc:sldMk cId="900449328" sldId="259"/>
            <ac:spMk id="13" creationId="{F656CE34-E780-4356-9019-F9F26B56F14E}"/>
          </ac:spMkLst>
        </pc:spChg>
        <pc:spChg chg="add mod">
          <ac:chgData name="김진휘" userId="S::d011012@aivle.kt.co.kr::e8f13a9b-e279-46d9-9a2c-11507701ddbd" providerId="AD" clId="Web-{C516D377-AAFF-4FDC-930D-74EF691EEB43}" dt="2021-12-31T06:42:52.955" v="693" actId="20577"/>
          <ac:spMkLst>
            <pc:docMk/>
            <pc:sldMk cId="900449328" sldId="259"/>
            <ac:spMk id="14" creationId="{342B8E3C-B8BF-42CA-8501-9BCDD5398C14}"/>
          </ac:spMkLst>
        </pc:spChg>
        <pc:spChg chg="add mod">
          <ac:chgData name="김진휘" userId="S::d011012@aivle.kt.co.kr::e8f13a9b-e279-46d9-9a2c-11507701ddbd" providerId="AD" clId="Web-{C516D377-AAFF-4FDC-930D-74EF691EEB43}" dt="2021-12-31T06:40:36.280" v="638" actId="20577"/>
          <ac:spMkLst>
            <pc:docMk/>
            <pc:sldMk cId="900449328" sldId="259"/>
            <ac:spMk id="25" creationId="{4DAEB534-3D5F-4342-B291-11A1DAE71AF6}"/>
          </ac:spMkLst>
        </pc:spChg>
        <pc:spChg chg="add mod">
          <ac:chgData name="김진휘" userId="S::d011012@aivle.kt.co.kr::e8f13a9b-e279-46d9-9a2c-11507701ddbd" providerId="AD" clId="Web-{C516D377-AAFF-4FDC-930D-74EF691EEB43}" dt="2021-12-31T06:43:02.143" v="695" actId="1076"/>
          <ac:spMkLst>
            <pc:docMk/>
            <pc:sldMk cId="900449328" sldId="259"/>
            <ac:spMk id="28" creationId="{F35417C8-985E-4AF0-9A21-74F0654DF0C3}"/>
          </ac:spMkLst>
        </pc:spChg>
        <pc:spChg chg="mod">
          <ac:chgData name="김진휘" userId="S::d011012@aivle.kt.co.kr::e8f13a9b-e279-46d9-9a2c-11507701ddbd" providerId="AD" clId="Web-{C516D377-AAFF-4FDC-930D-74EF691EEB43}" dt="2021-12-31T06:45:30.131" v="712" actId="1076"/>
          <ac:spMkLst>
            <pc:docMk/>
            <pc:sldMk cId="900449328" sldId="259"/>
            <ac:spMk id="38" creationId="{6D64F6A1-A70A-46DA-81FF-42C1478285A6}"/>
          </ac:spMkLst>
        </pc:spChg>
        <pc:spChg chg="mod">
          <ac:chgData name="김진휘" userId="S::d011012@aivle.kt.co.kr::e8f13a9b-e279-46d9-9a2c-11507701ddbd" providerId="AD" clId="Web-{C516D377-AAFF-4FDC-930D-74EF691EEB43}" dt="2021-12-31T06:46:39.492" v="734" actId="1076"/>
          <ac:spMkLst>
            <pc:docMk/>
            <pc:sldMk cId="900449328" sldId="259"/>
            <ac:spMk id="43" creationId="{CC245B61-E23D-476F-870A-FEB4148FEB2B}"/>
          </ac:spMkLst>
        </pc:spChg>
        <pc:spChg chg="mod">
          <ac:chgData name="김진휘" userId="S::d011012@aivle.kt.co.kr::e8f13a9b-e279-46d9-9a2c-11507701ddbd" providerId="AD" clId="Web-{C516D377-AAFF-4FDC-930D-74EF691EEB43}" dt="2021-12-31T06:45:53.897" v="730" actId="20577"/>
          <ac:spMkLst>
            <pc:docMk/>
            <pc:sldMk cId="900449328" sldId="259"/>
            <ac:spMk id="48" creationId="{50B18F21-4F79-495B-A705-87FE9604C312}"/>
          </ac:spMkLst>
        </pc:spChg>
        <pc:spChg chg="mod">
          <ac:chgData name="김진휘" userId="S::d011012@aivle.kt.co.kr::e8f13a9b-e279-46d9-9a2c-11507701ddbd" providerId="AD" clId="Web-{C516D377-AAFF-4FDC-930D-74EF691EEB43}" dt="2021-12-31T06:31:22.078" v="565" actId="20577"/>
          <ac:spMkLst>
            <pc:docMk/>
            <pc:sldMk cId="900449328" sldId="259"/>
            <ac:spMk id="49" creationId="{22C389E7-9BB9-4D8A-BECA-4600D92DC3CF}"/>
          </ac:spMkLst>
        </pc:spChg>
        <pc:picChg chg="mod">
          <ac:chgData name="김진휘" userId="S::d011012@aivle.kt.co.kr::e8f13a9b-e279-46d9-9a2c-11507701ddbd" providerId="AD" clId="Web-{C516D377-AAFF-4FDC-930D-74EF691EEB43}" dt="2021-12-31T06:46:42.226" v="735" actId="1076"/>
          <ac:picMkLst>
            <pc:docMk/>
            <pc:sldMk cId="900449328" sldId="259"/>
            <ac:picMk id="4" creationId="{674D7F3C-0050-4E37-97A1-63EA18F39160}"/>
          </ac:picMkLst>
        </pc:picChg>
      </pc:sldChg>
      <pc:sldChg chg="del">
        <pc:chgData name="김진휘" userId="S::d011012@aivle.kt.co.kr::e8f13a9b-e279-46d9-9a2c-11507701ddbd" providerId="AD" clId="Web-{C516D377-AAFF-4FDC-930D-74EF691EEB43}" dt="2021-12-31T06:27:40.302" v="523"/>
        <pc:sldMkLst>
          <pc:docMk/>
          <pc:sldMk cId="2352232796" sldId="260"/>
        </pc:sldMkLst>
      </pc:sldChg>
      <pc:sldChg chg="del">
        <pc:chgData name="김진휘" userId="S::d011012@aivle.kt.co.kr::e8f13a9b-e279-46d9-9a2c-11507701ddbd" providerId="AD" clId="Web-{C516D377-AAFF-4FDC-930D-74EF691EEB43}" dt="2021-12-31T06:27:34.677" v="522"/>
        <pc:sldMkLst>
          <pc:docMk/>
          <pc:sldMk cId="857501100" sldId="261"/>
        </pc:sldMkLst>
      </pc:sldChg>
      <pc:sldChg chg="del">
        <pc:chgData name="김진휘" userId="S::d011012@aivle.kt.co.kr::e8f13a9b-e279-46d9-9a2c-11507701ddbd" providerId="AD" clId="Web-{C516D377-AAFF-4FDC-930D-74EF691EEB43}" dt="2021-12-31T06:27:30.708" v="521"/>
        <pc:sldMkLst>
          <pc:docMk/>
          <pc:sldMk cId="3562075233" sldId="262"/>
        </pc:sldMkLst>
      </pc:sldChg>
      <pc:sldChg chg="del">
        <pc:chgData name="김진휘" userId="S::d011012@aivle.kt.co.kr::e8f13a9b-e279-46d9-9a2c-11507701ddbd" providerId="AD" clId="Web-{C516D377-AAFF-4FDC-930D-74EF691EEB43}" dt="2021-12-31T06:27:28.677" v="520"/>
        <pc:sldMkLst>
          <pc:docMk/>
          <pc:sldMk cId="1199408375" sldId="263"/>
        </pc:sldMkLst>
      </pc:sldChg>
      <pc:sldChg chg="del">
        <pc:chgData name="김진휘" userId="S::d011012@aivle.kt.co.kr::e8f13a9b-e279-46d9-9a2c-11507701ddbd" providerId="AD" clId="Web-{C516D377-AAFF-4FDC-930D-74EF691EEB43}" dt="2021-12-31T06:27:23.958" v="519"/>
        <pc:sldMkLst>
          <pc:docMk/>
          <pc:sldMk cId="2634119848" sldId="264"/>
        </pc:sldMkLst>
      </pc:sldChg>
      <pc:sldChg chg="modSp">
        <pc:chgData name="김진휘" userId="S::d011012@aivle.kt.co.kr::e8f13a9b-e279-46d9-9a2c-11507701ddbd" providerId="AD" clId="Web-{C516D377-AAFF-4FDC-930D-74EF691EEB43}" dt="2021-12-31T06:33:45.738" v="575" actId="20577"/>
        <pc:sldMkLst>
          <pc:docMk/>
          <pc:sldMk cId="2990753402" sldId="265"/>
        </pc:sldMkLst>
        <pc:spChg chg="mod">
          <ac:chgData name="김진휘" userId="S::d011012@aivle.kt.co.kr::e8f13a9b-e279-46d9-9a2c-11507701ddbd" providerId="AD" clId="Web-{C516D377-AAFF-4FDC-930D-74EF691EEB43}" dt="2021-12-31T06:33:45.738" v="575" actId="20577"/>
          <ac:spMkLst>
            <pc:docMk/>
            <pc:sldMk cId="2990753402" sldId="265"/>
            <ac:spMk id="2" creationId="{A97DB59D-EB9C-4157-81A6-3D31538D3AEE}"/>
          </ac:spMkLst>
        </pc:spChg>
      </pc:sldChg>
      <pc:sldChg chg="modSp">
        <pc:chgData name="김진휘" userId="S::d011012@aivle.kt.co.kr::e8f13a9b-e279-46d9-9a2c-11507701ddbd" providerId="AD" clId="Web-{C516D377-AAFF-4FDC-930D-74EF691EEB43}" dt="2021-12-31T06:44:33.317" v="706" actId="20577"/>
        <pc:sldMkLst>
          <pc:docMk/>
          <pc:sldMk cId="539779090" sldId="266"/>
        </pc:sldMkLst>
        <pc:spChg chg="mod">
          <ac:chgData name="김진휘" userId="S::d011012@aivle.kt.co.kr::e8f13a9b-e279-46d9-9a2c-11507701ddbd" providerId="AD" clId="Web-{C516D377-AAFF-4FDC-930D-74EF691EEB43}" dt="2021-12-31T06:44:33.317" v="706" actId="20577"/>
          <ac:spMkLst>
            <pc:docMk/>
            <pc:sldMk cId="539779090" sldId="266"/>
            <ac:spMk id="10" creationId="{AC69D7F7-551B-43AB-9670-729FC83811D6}"/>
          </ac:spMkLst>
        </pc:spChg>
      </pc:sldChg>
      <pc:sldChg chg="modSp">
        <pc:chgData name="김진휘" userId="S::d011012@aivle.kt.co.kr::e8f13a9b-e279-46d9-9a2c-11507701ddbd" providerId="AD" clId="Web-{C516D377-AAFF-4FDC-930D-74EF691EEB43}" dt="2021-12-31T06:44:19.113" v="703" actId="20577"/>
        <pc:sldMkLst>
          <pc:docMk/>
          <pc:sldMk cId="2282323652" sldId="267"/>
        </pc:sldMkLst>
        <pc:spChg chg="mod">
          <ac:chgData name="김진휘" userId="S::d011012@aivle.kt.co.kr::e8f13a9b-e279-46d9-9a2c-11507701ddbd" providerId="AD" clId="Web-{C516D377-AAFF-4FDC-930D-74EF691EEB43}" dt="2021-12-31T06:44:19.113" v="703" actId="20577"/>
          <ac:spMkLst>
            <pc:docMk/>
            <pc:sldMk cId="2282323652" sldId="267"/>
            <ac:spMk id="10" creationId="{AC69D7F7-551B-43AB-9670-729FC83811D6}"/>
          </ac:spMkLst>
        </pc:spChg>
      </pc:sldChg>
      <pc:sldChg chg="modSp">
        <pc:chgData name="김진휘" userId="S::d011012@aivle.kt.co.kr::e8f13a9b-e279-46d9-9a2c-11507701ddbd" providerId="AD" clId="Web-{C516D377-AAFF-4FDC-930D-74EF691EEB43}" dt="2021-12-31T06:44:41.301" v="707" actId="20577"/>
        <pc:sldMkLst>
          <pc:docMk/>
          <pc:sldMk cId="3155621124" sldId="268"/>
        </pc:sldMkLst>
        <pc:spChg chg="mod">
          <ac:chgData name="김진휘" userId="S::d011012@aivle.kt.co.kr::e8f13a9b-e279-46d9-9a2c-11507701ddbd" providerId="AD" clId="Web-{C516D377-AAFF-4FDC-930D-74EF691EEB43}" dt="2021-12-31T06:44:41.301" v="707" actId="20577"/>
          <ac:spMkLst>
            <pc:docMk/>
            <pc:sldMk cId="3155621124" sldId="268"/>
            <ac:spMk id="10" creationId="{AC69D7F7-551B-43AB-9670-729FC83811D6}"/>
          </ac:spMkLst>
        </pc:spChg>
      </pc:sldChg>
      <pc:sldChg chg="modSp">
        <pc:chgData name="김진휘" userId="S::d011012@aivle.kt.co.kr::e8f13a9b-e279-46d9-9a2c-11507701ddbd" providerId="AD" clId="Web-{C516D377-AAFF-4FDC-930D-74EF691EEB43}" dt="2021-12-31T06:44:26.676" v="704" actId="20577"/>
        <pc:sldMkLst>
          <pc:docMk/>
          <pc:sldMk cId="2212919120" sldId="269"/>
        </pc:sldMkLst>
        <pc:spChg chg="mod">
          <ac:chgData name="김진휘" userId="S::d011012@aivle.kt.co.kr::e8f13a9b-e279-46d9-9a2c-11507701ddbd" providerId="AD" clId="Web-{C516D377-AAFF-4FDC-930D-74EF691EEB43}" dt="2021-12-31T06:44:26.676" v="704" actId="20577"/>
          <ac:spMkLst>
            <pc:docMk/>
            <pc:sldMk cId="2212919120" sldId="269"/>
            <ac:spMk id="10" creationId="{AC69D7F7-551B-43AB-9670-729FC83811D6}"/>
          </ac:spMkLst>
        </pc:spChg>
      </pc:sldChg>
      <pc:sldChg chg="addSp delSp modSp add replId">
        <pc:chgData name="김진휘" userId="S::d011012@aivle.kt.co.kr::e8f13a9b-e279-46d9-9a2c-11507701ddbd" providerId="AD" clId="Web-{C516D377-AAFF-4FDC-930D-74EF691EEB43}" dt="2021-12-31T06:46:06.288" v="733" actId="1076"/>
        <pc:sldMkLst>
          <pc:docMk/>
          <pc:sldMk cId="2605018324" sldId="270"/>
        </pc:sldMkLst>
        <pc:spChg chg="mod">
          <ac:chgData name="김진휘" userId="S::d011012@aivle.kt.co.kr::e8f13a9b-e279-46d9-9a2c-11507701ddbd" providerId="AD" clId="Web-{C516D377-AAFF-4FDC-930D-74EF691EEB43}" dt="2021-12-31T06:34:52.318" v="580" actId="20577"/>
          <ac:spMkLst>
            <pc:docMk/>
            <pc:sldMk cId="2605018324" sldId="270"/>
            <ac:spMk id="10" creationId="{AC69D7F7-551B-43AB-9670-729FC83811D6}"/>
          </ac:spMkLst>
        </pc:spChg>
        <pc:spChg chg="add mod">
          <ac:chgData name="김진휘" userId="S::d011012@aivle.kt.co.kr::e8f13a9b-e279-46d9-9a2c-11507701ddbd" providerId="AD" clId="Web-{C516D377-AAFF-4FDC-930D-74EF691EEB43}" dt="2021-12-31T06:30:34.264" v="556" actId="1076"/>
          <ac:spMkLst>
            <pc:docMk/>
            <pc:sldMk cId="2605018324" sldId="270"/>
            <ac:spMk id="13" creationId="{BCBA3246-C644-4816-B198-F41727FDC5D3}"/>
          </ac:spMkLst>
        </pc:spChg>
        <pc:spChg chg="add mod">
          <ac:chgData name="김진휘" userId="S::d011012@aivle.kt.co.kr::e8f13a9b-e279-46d9-9a2c-11507701ddbd" providerId="AD" clId="Web-{C516D377-AAFF-4FDC-930D-74EF691EEB43}" dt="2021-12-31T06:39:49.356" v="618" actId="1076"/>
          <ac:spMkLst>
            <pc:docMk/>
            <pc:sldMk cId="2605018324" sldId="270"/>
            <ac:spMk id="14" creationId="{B93C2CE5-1D53-4A82-936C-8B277A4C4188}"/>
          </ac:spMkLst>
        </pc:spChg>
        <pc:spChg chg="add mod">
          <ac:chgData name="김진휘" userId="S::d011012@aivle.kt.co.kr::e8f13a9b-e279-46d9-9a2c-11507701ddbd" providerId="AD" clId="Web-{C516D377-AAFF-4FDC-930D-74EF691EEB43}" dt="2021-12-31T06:43:18.409" v="696" actId="1076"/>
          <ac:spMkLst>
            <pc:docMk/>
            <pc:sldMk cId="2605018324" sldId="270"/>
            <ac:spMk id="19" creationId="{51320DBE-FFD9-4F64-AD90-D140C0A478D8}"/>
          </ac:spMkLst>
        </pc:spChg>
        <pc:spChg chg="add mod">
          <ac:chgData name="김진휘" userId="S::d011012@aivle.kt.co.kr::e8f13a9b-e279-46d9-9a2c-11507701ddbd" providerId="AD" clId="Web-{C516D377-AAFF-4FDC-930D-74EF691EEB43}" dt="2021-12-31T06:22:48.342" v="296" actId="1076"/>
          <ac:spMkLst>
            <pc:docMk/>
            <pc:sldMk cId="2605018324" sldId="270"/>
            <ac:spMk id="21" creationId="{6E163124-A38E-4F9E-8D73-7664B5EEC56A}"/>
          </ac:spMkLst>
        </pc:spChg>
        <pc:spChg chg="add mod">
          <ac:chgData name="김진휘" userId="S::d011012@aivle.kt.co.kr::e8f13a9b-e279-46d9-9a2c-11507701ddbd" providerId="AD" clId="Web-{C516D377-AAFF-4FDC-930D-74EF691EEB43}" dt="2021-12-31T06:39:40.966" v="617" actId="20577"/>
          <ac:spMkLst>
            <pc:docMk/>
            <pc:sldMk cId="2605018324" sldId="270"/>
            <ac:spMk id="25" creationId="{9E22B681-86BB-40E7-A0CD-9CE50F411C0E}"/>
          </ac:spMkLst>
        </pc:spChg>
        <pc:spChg chg="add mod">
          <ac:chgData name="김진휘" userId="S::d011012@aivle.kt.co.kr::e8f13a9b-e279-46d9-9a2c-11507701ddbd" providerId="AD" clId="Web-{C516D377-AAFF-4FDC-930D-74EF691EEB43}" dt="2021-12-31T06:43:25.034" v="698" actId="1076"/>
          <ac:spMkLst>
            <pc:docMk/>
            <pc:sldMk cId="2605018324" sldId="270"/>
            <ac:spMk id="27" creationId="{0A0AB951-F0FE-468B-96E6-5710D6BC129B}"/>
          </ac:spMkLst>
        </pc:spChg>
        <pc:spChg chg="del mod">
          <ac:chgData name="김진휘" userId="S::d011012@aivle.kt.co.kr::e8f13a9b-e279-46d9-9a2c-11507701ddbd" providerId="AD" clId="Web-{C516D377-AAFF-4FDC-930D-74EF691EEB43}" dt="2021-12-31T06:21:53.591" v="279"/>
          <ac:spMkLst>
            <pc:docMk/>
            <pc:sldMk cId="2605018324" sldId="270"/>
            <ac:spMk id="38" creationId="{6D64F6A1-A70A-46DA-81FF-42C1478285A6}"/>
          </ac:spMkLst>
        </pc:spChg>
        <pc:spChg chg="del mod">
          <ac:chgData name="김진휘" userId="S::d011012@aivle.kt.co.kr::e8f13a9b-e279-46d9-9a2c-11507701ddbd" providerId="AD" clId="Web-{C516D377-AAFF-4FDC-930D-74EF691EEB43}" dt="2021-12-31T06:22:08.497" v="283"/>
          <ac:spMkLst>
            <pc:docMk/>
            <pc:sldMk cId="2605018324" sldId="270"/>
            <ac:spMk id="43" creationId="{CC245B61-E23D-476F-870A-FEB4148FEB2B}"/>
          </ac:spMkLst>
        </pc:spChg>
        <pc:spChg chg="mod">
          <ac:chgData name="김진휘" userId="S::d011012@aivle.kt.co.kr::e8f13a9b-e279-46d9-9a2c-11507701ddbd" providerId="AD" clId="Web-{C516D377-AAFF-4FDC-930D-74EF691EEB43}" dt="2021-12-31T06:46:06.288" v="733" actId="1076"/>
          <ac:spMkLst>
            <pc:docMk/>
            <pc:sldMk cId="2605018324" sldId="270"/>
            <ac:spMk id="48" creationId="{50B18F21-4F79-495B-A705-87FE9604C312}"/>
          </ac:spMkLst>
        </pc:spChg>
        <pc:spChg chg="mod">
          <ac:chgData name="김진휘" userId="S::d011012@aivle.kt.co.kr::e8f13a9b-e279-46d9-9a2c-11507701ddbd" providerId="AD" clId="Web-{C516D377-AAFF-4FDC-930D-74EF691EEB43}" dt="2021-12-31T06:22:43.123" v="295" actId="20577"/>
          <ac:spMkLst>
            <pc:docMk/>
            <pc:sldMk cId="2605018324" sldId="270"/>
            <ac:spMk id="49" creationId="{22C389E7-9BB9-4D8A-BECA-4600D92DC3CF}"/>
          </ac:spMkLst>
        </pc:spChg>
        <pc:grpChg chg="mod">
          <ac:chgData name="김진휘" userId="S::d011012@aivle.kt.co.kr::e8f13a9b-e279-46d9-9a2c-11507701ddbd" providerId="AD" clId="Web-{C516D377-AAFF-4FDC-930D-74EF691EEB43}" dt="2021-12-31T06:23:30.187" v="307" actId="1076"/>
          <ac:grpSpMkLst>
            <pc:docMk/>
            <pc:sldMk cId="2605018324" sldId="270"/>
            <ac:grpSpMk id="2" creationId="{00000000-0000-0000-0000-000000000000}"/>
          </ac:grpSpMkLst>
        </pc:grpChg>
        <pc:picChg chg="add mod">
          <ac:chgData name="김진휘" userId="S::d011012@aivle.kt.co.kr::e8f13a9b-e279-46d9-9a2c-11507701ddbd" providerId="AD" clId="Web-{C516D377-AAFF-4FDC-930D-74EF691EEB43}" dt="2021-12-31T06:23:12.999" v="302" actId="1076"/>
          <ac:picMkLst>
            <pc:docMk/>
            <pc:sldMk cId="2605018324" sldId="270"/>
            <ac:picMk id="3" creationId="{5E15DB10-E4E5-4A26-A55F-407D064B3F87}"/>
          </ac:picMkLst>
        </pc:picChg>
        <pc:picChg chg="del">
          <ac:chgData name="김진휘" userId="S::d011012@aivle.kt.co.kr::e8f13a9b-e279-46d9-9a2c-11507701ddbd" providerId="AD" clId="Web-{C516D377-AAFF-4FDC-930D-74EF691EEB43}" dt="2021-12-31T06:19:01.930" v="251"/>
          <ac:picMkLst>
            <pc:docMk/>
            <pc:sldMk cId="2605018324" sldId="270"/>
            <ac:picMk id="4" creationId="{674D7F3C-0050-4E37-97A1-63EA18F39160}"/>
          </ac:picMkLst>
        </pc:picChg>
        <pc:picChg chg="add mod">
          <ac:chgData name="김진휘" userId="S::d011012@aivle.kt.co.kr::e8f13a9b-e279-46d9-9a2c-11507701ddbd" providerId="AD" clId="Web-{C516D377-AAFF-4FDC-930D-74EF691EEB43}" dt="2021-12-31T06:23:26.890" v="305" actId="14100"/>
          <ac:picMkLst>
            <pc:docMk/>
            <pc:sldMk cId="2605018324" sldId="270"/>
            <ac:picMk id="5" creationId="{F629096C-2D06-4BF9-8E5A-37EDCCFF7939}"/>
          </ac:picMkLst>
        </pc:picChg>
        <pc:picChg chg="del">
          <ac:chgData name="김진휘" userId="S::d011012@aivle.kt.co.kr::e8f13a9b-e279-46d9-9a2c-11507701ddbd" providerId="AD" clId="Web-{C516D377-AAFF-4FDC-930D-74EF691EEB43}" dt="2021-12-31T06:19:00.258" v="250"/>
          <ac:picMkLst>
            <pc:docMk/>
            <pc:sldMk cId="2605018324" sldId="270"/>
            <ac:picMk id="6" creationId="{6153691C-9899-4745-A506-BF158141876A}"/>
          </ac:picMkLst>
        </pc:picChg>
      </pc:sldChg>
      <pc:sldChg chg="modSp">
        <pc:chgData name="김진휘" userId="S::d011012@aivle.kt.co.kr::e8f13a9b-e279-46d9-9a2c-11507701ddbd" providerId="AD" clId="Web-{C516D377-AAFF-4FDC-930D-74EF691EEB43}" dt="2021-12-31T06:44:02.535" v="700" actId="20577"/>
        <pc:sldMkLst>
          <pc:docMk/>
          <pc:sldMk cId="2868359380" sldId="271"/>
        </pc:sldMkLst>
        <pc:spChg chg="mod">
          <ac:chgData name="김진휘" userId="S::d011012@aivle.kt.co.kr::e8f13a9b-e279-46d9-9a2c-11507701ddbd" providerId="AD" clId="Web-{C516D377-AAFF-4FDC-930D-74EF691EEB43}" dt="2021-12-31T06:44:02.535" v="700" actId="20577"/>
          <ac:spMkLst>
            <pc:docMk/>
            <pc:sldMk cId="2868359380" sldId="271"/>
            <ac:spMk id="10" creationId="{AC69D7F7-551B-43AB-9670-729FC83811D6}"/>
          </ac:spMkLst>
        </pc:spChg>
      </pc:sldChg>
    </pc:docChg>
  </pc:docChgLst>
  <pc:docChgLst>
    <pc:chgData name="서지선" userId="S::d011017@aivle.kt.co.kr::1d19be9b-82fe-41b8-9803-23bf064cd743" providerId="AD" clId="Web-{49D51E90-00D9-4CD0-93E5-34E99EDFAC5D}"/>
    <pc:docChg chg="addSld delSld modSld sldOrd">
      <pc:chgData name="서지선" userId="S::d011017@aivle.kt.co.kr::1d19be9b-82fe-41b8-9803-23bf064cd743" providerId="AD" clId="Web-{49D51E90-00D9-4CD0-93E5-34E99EDFAC5D}" dt="2021-12-31T06:24:57.472" v="456" actId="20577"/>
      <pc:docMkLst>
        <pc:docMk/>
      </pc:docMkLst>
      <pc:sldChg chg="addSp delSp modSp mod modClrScheme chgLayout">
        <pc:chgData name="서지선" userId="S::d011017@aivle.kt.co.kr::1d19be9b-82fe-41b8-9803-23bf064cd743" providerId="AD" clId="Web-{49D51E90-00D9-4CD0-93E5-34E99EDFAC5D}" dt="2021-12-31T06:15:30.565" v="327" actId="1076"/>
        <pc:sldMkLst>
          <pc:docMk/>
          <pc:sldMk cId="1562028685" sldId="257"/>
        </pc:sldMkLst>
        <pc:spChg chg="add del mod ord">
          <ac:chgData name="서지선" userId="S::d011017@aivle.kt.co.kr::1d19be9b-82fe-41b8-9803-23bf064cd743" providerId="AD" clId="Web-{49D51E90-00D9-4CD0-93E5-34E99EDFAC5D}" dt="2021-12-31T06:01:18.260" v="109"/>
          <ac:spMkLst>
            <pc:docMk/>
            <pc:sldMk cId="1562028685" sldId="257"/>
            <ac:spMk id="2" creationId="{613CE5AE-7754-4323-8525-3F3C13376016}"/>
          </ac:spMkLst>
        </pc:spChg>
        <pc:spChg chg="add del mod ord">
          <ac:chgData name="서지선" userId="S::d011017@aivle.kt.co.kr::1d19be9b-82fe-41b8-9803-23bf064cd743" providerId="AD" clId="Web-{49D51E90-00D9-4CD0-93E5-34E99EDFAC5D}" dt="2021-12-31T06:01:18.260" v="109"/>
          <ac:spMkLst>
            <pc:docMk/>
            <pc:sldMk cId="1562028685" sldId="257"/>
            <ac:spMk id="3" creationId="{B638F5F9-D4B8-428E-B9EA-63D2B457D9F6}"/>
          </ac:spMkLst>
        </pc:spChg>
        <pc:spChg chg="add del">
          <ac:chgData name="서지선" userId="S::d011017@aivle.kt.co.kr::1d19be9b-82fe-41b8-9803-23bf064cd743" providerId="AD" clId="Web-{49D51E90-00D9-4CD0-93E5-34E99EDFAC5D}" dt="2021-12-31T06:01:17.197" v="108"/>
          <ac:spMkLst>
            <pc:docMk/>
            <pc:sldMk cId="1562028685" sldId="257"/>
            <ac:spMk id="4" creationId="{A8CB379F-BAC5-4F8A-888D-6E6D2865CA7D}"/>
          </ac:spMkLst>
        </pc:spChg>
        <pc:spChg chg="add mod">
          <ac:chgData name="서지선" userId="S::d011017@aivle.kt.co.kr::1d19be9b-82fe-41b8-9803-23bf064cd743" providerId="AD" clId="Web-{49D51E90-00D9-4CD0-93E5-34E99EDFAC5D}" dt="2021-12-31T06:11:59.763" v="286" actId="20577"/>
          <ac:spMkLst>
            <pc:docMk/>
            <pc:sldMk cId="1562028685" sldId="257"/>
            <ac:spMk id="5" creationId="{34E08936-14A4-4EA2-9270-9DCE546D29EC}"/>
          </ac:spMkLst>
        </pc:spChg>
        <pc:spChg chg="add mod">
          <ac:chgData name="서지선" userId="S::d011017@aivle.kt.co.kr::1d19be9b-82fe-41b8-9803-23bf064cd743" providerId="AD" clId="Web-{49D51E90-00D9-4CD0-93E5-34E99EDFAC5D}" dt="2021-12-31T06:15:30.565" v="327" actId="1076"/>
          <ac:spMkLst>
            <pc:docMk/>
            <pc:sldMk cId="1562028685" sldId="257"/>
            <ac:spMk id="6" creationId="{488DF2A3-BC21-4724-BAB9-7F24CF24D16D}"/>
          </ac:spMkLst>
        </pc:spChg>
        <pc:spChg chg="add del mod">
          <ac:chgData name="서지선" userId="S::d011017@aivle.kt.co.kr::1d19be9b-82fe-41b8-9803-23bf064cd743" providerId="AD" clId="Web-{49D51E90-00D9-4CD0-93E5-34E99EDFAC5D}" dt="2021-12-31T06:11:36.496" v="280"/>
          <ac:spMkLst>
            <pc:docMk/>
            <pc:sldMk cId="1562028685" sldId="257"/>
            <ac:spMk id="7" creationId="{F958D4C5-5D00-4B8A-8248-F92AC7C419AD}"/>
          </ac:spMkLst>
        </pc:spChg>
        <pc:spChg chg="add mod">
          <ac:chgData name="서지선" userId="S::d011017@aivle.kt.co.kr::1d19be9b-82fe-41b8-9803-23bf064cd743" providerId="AD" clId="Web-{49D51E90-00D9-4CD0-93E5-34E99EDFAC5D}" dt="2021-12-31T06:14:44.736" v="324" actId="20577"/>
          <ac:spMkLst>
            <pc:docMk/>
            <pc:sldMk cId="1562028685" sldId="257"/>
            <ac:spMk id="8" creationId="{4EF87829-7085-488E-A522-9302F528C3F6}"/>
          </ac:spMkLst>
        </pc:spChg>
        <pc:spChg chg="mod">
          <ac:chgData name="서지선" userId="S::d011017@aivle.kt.co.kr::1d19be9b-82fe-41b8-9803-23bf064cd743" providerId="AD" clId="Web-{49D51E90-00D9-4CD0-93E5-34E99EDFAC5D}" dt="2021-12-31T06:11:07.105" v="262" actId="20577"/>
          <ac:spMkLst>
            <pc:docMk/>
            <pc:sldMk cId="1562028685" sldId="257"/>
            <ac:spMk id="10" creationId="{AC69D7F7-551B-43AB-9670-729FC83811D6}"/>
          </ac:spMkLst>
        </pc:spChg>
      </pc:sldChg>
      <pc:sldChg chg="addSp delSp">
        <pc:chgData name="서지선" userId="S::d011017@aivle.kt.co.kr::1d19be9b-82fe-41b8-9803-23bf064cd743" providerId="AD" clId="Web-{49D51E90-00D9-4CD0-93E5-34E99EDFAC5D}" dt="2021-12-31T05:53:17.387" v="3"/>
        <pc:sldMkLst>
          <pc:docMk/>
          <pc:sldMk cId="2352232796" sldId="260"/>
        </pc:sldMkLst>
        <pc:spChg chg="add del">
          <ac:chgData name="서지선" userId="S::d011017@aivle.kt.co.kr::1d19be9b-82fe-41b8-9803-23bf064cd743" providerId="AD" clId="Web-{49D51E90-00D9-4CD0-93E5-34E99EDFAC5D}" dt="2021-12-31T05:53:17.387" v="3"/>
          <ac:spMkLst>
            <pc:docMk/>
            <pc:sldMk cId="2352232796" sldId="260"/>
            <ac:spMk id="36" creationId="{0BF28575-566C-49DC-B50E-D136E8F16444}"/>
          </ac:spMkLst>
        </pc:spChg>
      </pc:sldChg>
      <pc:sldChg chg="addSp delSp modSp">
        <pc:chgData name="서지선" userId="S::d011017@aivle.kt.co.kr::1d19be9b-82fe-41b8-9803-23bf064cd743" providerId="AD" clId="Web-{49D51E90-00D9-4CD0-93E5-34E99EDFAC5D}" dt="2021-12-31T06:23:58.080" v="378"/>
        <pc:sldMkLst>
          <pc:docMk/>
          <pc:sldMk cId="2990753402" sldId="265"/>
        </pc:sldMkLst>
        <pc:spChg chg="add mod">
          <ac:chgData name="서지선" userId="S::d011017@aivle.kt.co.kr::1d19be9b-82fe-41b8-9803-23bf064cd743" providerId="AD" clId="Web-{49D51E90-00D9-4CD0-93E5-34E99EDFAC5D}" dt="2021-12-31T06:16:58.959" v="352" actId="1076"/>
          <ac:spMkLst>
            <pc:docMk/>
            <pc:sldMk cId="2990753402" sldId="265"/>
            <ac:spMk id="2" creationId="{A97DB59D-EB9C-4157-81A6-3D31538D3AEE}"/>
          </ac:spMkLst>
        </pc:spChg>
        <pc:spChg chg="del">
          <ac:chgData name="서지선" userId="S::d011017@aivle.kt.co.kr::1d19be9b-82fe-41b8-9803-23bf064cd743" providerId="AD" clId="Web-{49D51E90-00D9-4CD0-93E5-34E99EDFAC5D}" dt="2021-12-31T06:15:56.754" v="330"/>
          <ac:spMkLst>
            <pc:docMk/>
            <pc:sldMk cId="2990753402" sldId="265"/>
            <ac:spMk id="4" creationId="{F9A8D9AB-AF66-46F4-A6C2-A78262B6439C}"/>
          </ac:spMkLst>
        </pc:spChg>
        <pc:spChg chg="del mod">
          <ac:chgData name="서지선" userId="S::d011017@aivle.kt.co.kr::1d19be9b-82fe-41b8-9803-23bf064cd743" providerId="AD" clId="Web-{49D51E90-00D9-4CD0-93E5-34E99EDFAC5D}" dt="2021-12-31T06:23:58.080" v="378"/>
          <ac:spMkLst>
            <pc:docMk/>
            <pc:sldMk cId="2990753402" sldId="265"/>
            <ac:spMk id="10" creationId="{AC69D7F7-551B-43AB-9670-729FC83811D6}"/>
          </ac:spMkLst>
        </pc:spChg>
        <pc:picChg chg="add mod">
          <ac:chgData name="서지선" userId="S::d011017@aivle.kt.co.kr::1d19be9b-82fe-41b8-9803-23bf064cd743" providerId="AD" clId="Web-{49D51E90-00D9-4CD0-93E5-34E99EDFAC5D}" dt="2021-12-31T06:16:46.943" v="350" actId="1076"/>
          <ac:picMkLst>
            <pc:docMk/>
            <pc:sldMk cId="2990753402" sldId="265"/>
            <ac:picMk id="3" creationId="{C5356829-CB5D-4523-82C5-251118B521D7}"/>
          </ac:picMkLst>
        </pc:picChg>
      </pc:sldChg>
      <pc:sldChg chg="addSp delSp modSp add ord replId">
        <pc:chgData name="서지선" userId="S::d011017@aivle.kt.co.kr::1d19be9b-82fe-41b8-9803-23bf064cd743" providerId="AD" clId="Web-{49D51E90-00D9-4CD0-93E5-34E99EDFAC5D}" dt="2021-12-31T06:24:57.472" v="456" actId="20577"/>
        <pc:sldMkLst>
          <pc:docMk/>
          <pc:sldMk cId="539779090" sldId="266"/>
        </pc:sldMkLst>
        <pc:spChg chg="del">
          <ac:chgData name="서지선" userId="S::d011017@aivle.kt.co.kr::1d19be9b-82fe-41b8-9803-23bf064cd743" providerId="AD" clId="Web-{49D51E90-00D9-4CD0-93E5-34E99EDFAC5D}" dt="2021-12-31T05:53:35.028" v="5"/>
          <ac:spMkLst>
            <pc:docMk/>
            <pc:sldMk cId="539779090" sldId="266"/>
            <ac:spMk id="3" creationId="{00000000-0000-0000-0000-000000000000}"/>
          </ac:spMkLst>
        </pc:spChg>
        <pc:spChg chg="mod">
          <ac:chgData name="서지선" userId="S::d011017@aivle.kt.co.kr::1d19be9b-82fe-41b8-9803-23bf064cd743" providerId="AD" clId="Web-{49D51E90-00D9-4CD0-93E5-34E99EDFAC5D}" dt="2021-12-31T06:07:07.285" v="185" actId="20577"/>
          <ac:spMkLst>
            <pc:docMk/>
            <pc:sldMk cId="539779090" sldId="266"/>
            <ac:spMk id="10" creationId="{AC69D7F7-551B-43AB-9670-729FC83811D6}"/>
          </ac:spMkLst>
        </pc:spChg>
        <pc:spChg chg="del">
          <ac:chgData name="서지선" userId="S::d011017@aivle.kt.co.kr::1d19be9b-82fe-41b8-9803-23bf064cd743" providerId="AD" clId="Web-{49D51E90-00D9-4CD0-93E5-34E99EDFAC5D}" dt="2021-12-31T05:54:01.591" v="19"/>
          <ac:spMkLst>
            <pc:docMk/>
            <pc:sldMk cId="539779090" sldId="266"/>
            <ac:spMk id="48" creationId="{00000000-0000-0000-0000-000000000000}"/>
          </ac:spMkLst>
        </pc:spChg>
        <pc:spChg chg="mod">
          <ac:chgData name="서지선" userId="S::d011017@aivle.kt.co.kr::1d19be9b-82fe-41b8-9803-23bf064cd743" providerId="AD" clId="Web-{49D51E90-00D9-4CD0-93E5-34E99EDFAC5D}" dt="2021-12-31T06:24:57.472" v="456" actId="20577"/>
          <ac:spMkLst>
            <pc:docMk/>
            <pc:sldMk cId="539779090" sldId="266"/>
            <ac:spMk id="49" creationId="{00000000-0000-0000-0000-000000000000}"/>
          </ac:spMkLst>
        </pc:spChg>
        <pc:spChg chg="del">
          <ac:chgData name="서지선" userId="S::d011017@aivle.kt.co.kr::1d19be9b-82fe-41b8-9803-23bf064cd743" providerId="AD" clId="Web-{49D51E90-00D9-4CD0-93E5-34E99EDFAC5D}" dt="2021-12-31T05:54:07.044" v="22"/>
          <ac:spMkLst>
            <pc:docMk/>
            <pc:sldMk cId="539779090" sldId="266"/>
            <ac:spMk id="50" creationId="{00000000-0000-0000-0000-000000000000}"/>
          </ac:spMkLst>
        </pc:spChg>
        <pc:spChg chg="topLvl">
          <ac:chgData name="서지선" userId="S::d011017@aivle.kt.co.kr::1d19be9b-82fe-41b8-9803-23bf064cd743" providerId="AD" clId="Web-{49D51E90-00D9-4CD0-93E5-34E99EDFAC5D}" dt="2021-12-31T05:53:43.403" v="8"/>
          <ac:spMkLst>
            <pc:docMk/>
            <pc:sldMk cId="539779090" sldId="266"/>
            <ac:spMk id="52" creationId="{00000000-0000-0000-0000-000000000000}"/>
          </ac:spMkLst>
        </pc:spChg>
        <pc:spChg chg="del topLvl">
          <ac:chgData name="서지선" userId="S::d011017@aivle.kt.co.kr::1d19be9b-82fe-41b8-9803-23bf064cd743" providerId="AD" clId="Web-{49D51E90-00D9-4CD0-93E5-34E99EDFAC5D}" dt="2021-12-31T05:53:43.403" v="8"/>
          <ac:spMkLst>
            <pc:docMk/>
            <pc:sldMk cId="539779090" sldId="266"/>
            <ac:spMk id="53" creationId="{00000000-0000-0000-0000-000000000000}"/>
          </ac:spMkLst>
        </pc:spChg>
        <pc:spChg chg="del">
          <ac:chgData name="서지선" userId="S::d011017@aivle.kt.co.kr::1d19be9b-82fe-41b8-9803-23bf064cd743" providerId="AD" clId="Web-{49D51E90-00D9-4CD0-93E5-34E99EDFAC5D}" dt="2021-12-31T05:54:10.701" v="23"/>
          <ac:spMkLst>
            <pc:docMk/>
            <pc:sldMk cId="539779090" sldId="266"/>
            <ac:spMk id="65" creationId="{00000000-0000-0000-0000-000000000000}"/>
          </ac:spMkLst>
        </pc:spChg>
        <pc:spChg chg="del">
          <ac:chgData name="서지선" userId="S::d011017@aivle.kt.co.kr::1d19be9b-82fe-41b8-9803-23bf064cd743" providerId="AD" clId="Web-{49D51E90-00D9-4CD0-93E5-34E99EDFAC5D}" dt="2021-12-31T05:53:56.966" v="15"/>
          <ac:spMkLst>
            <pc:docMk/>
            <pc:sldMk cId="539779090" sldId="266"/>
            <ac:spMk id="66" creationId="{00000000-0000-0000-0000-000000000000}"/>
          </ac:spMkLst>
        </pc:spChg>
        <pc:spChg chg="del">
          <ac:chgData name="서지선" userId="S::d011017@aivle.kt.co.kr::1d19be9b-82fe-41b8-9803-23bf064cd743" providerId="AD" clId="Web-{49D51E90-00D9-4CD0-93E5-34E99EDFAC5D}" dt="2021-12-31T05:54:00.388" v="18"/>
          <ac:spMkLst>
            <pc:docMk/>
            <pc:sldMk cId="539779090" sldId="266"/>
            <ac:spMk id="67" creationId="{00000000-0000-0000-0000-000000000000}"/>
          </ac:spMkLst>
        </pc:spChg>
        <pc:spChg chg="del">
          <ac:chgData name="서지선" userId="S::d011017@aivle.kt.co.kr::1d19be9b-82fe-41b8-9803-23bf064cd743" providerId="AD" clId="Web-{49D51E90-00D9-4CD0-93E5-34E99EDFAC5D}" dt="2021-12-31T05:53:58.919" v="17"/>
          <ac:spMkLst>
            <pc:docMk/>
            <pc:sldMk cId="539779090" sldId="266"/>
            <ac:spMk id="68" creationId="{00000000-0000-0000-0000-000000000000}"/>
          </ac:spMkLst>
        </pc:spChg>
        <pc:spChg chg="del">
          <ac:chgData name="서지선" userId="S::d011017@aivle.kt.co.kr::1d19be9b-82fe-41b8-9803-23bf064cd743" providerId="AD" clId="Web-{49D51E90-00D9-4CD0-93E5-34E99EDFAC5D}" dt="2021-12-31T05:53:56.357" v="14"/>
          <ac:spMkLst>
            <pc:docMk/>
            <pc:sldMk cId="539779090" sldId="266"/>
            <ac:spMk id="72" creationId="{00000000-0000-0000-0000-000000000000}"/>
          </ac:spMkLst>
        </pc:spChg>
        <pc:spChg chg="del">
          <ac:chgData name="서지선" userId="S::d011017@aivle.kt.co.kr::1d19be9b-82fe-41b8-9803-23bf064cd743" providerId="AD" clId="Web-{49D51E90-00D9-4CD0-93E5-34E99EDFAC5D}" dt="2021-12-31T05:53:37.106" v="6"/>
          <ac:spMkLst>
            <pc:docMk/>
            <pc:sldMk cId="539779090" sldId="266"/>
            <ac:spMk id="73" creationId="{00000000-0000-0000-0000-000000000000}"/>
          </ac:spMkLst>
        </pc:spChg>
        <pc:spChg chg="del">
          <ac:chgData name="서지선" userId="S::d011017@aivle.kt.co.kr::1d19be9b-82fe-41b8-9803-23bf064cd743" providerId="AD" clId="Web-{49D51E90-00D9-4CD0-93E5-34E99EDFAC5D}" dt="2021-12-31T05:53:52.403" v="10"/>
          <ac:spMkLst>
            <pc:docMk/>
            <pc:sldMk cId="539779090" sldId="266"/>
            <ac:spMk id="74" creationId="{00000000-0000-0000-0000-000000000000}"/>
          </ac:spMkLst>
        </pc:spChg>
        <pc:spChg chg="del">
          <ac:chgData name="서지선" userId="S::d011017@aivle.kt.co.kr::1d19be9b-82fe-41b8-9803-23bf064cd743" providerId="AD" clId="Web-{49D51E90-00D9-4CD0-93E5-34E99EDFAC5D}" dt="2021-12-31T05:53:51.278" v="9"/>
          <ac:spMkLst>
            <pc:docMk/>
            <pc:sldMk cId="539779090" sldId="266"/>
            <ac:spMk id="75" creationId="{00000000-0000-0000-0000-000000000000}"/>
          </ac:spMkLst>
        </pc:spChg>
        <pc:spChg chg="del">
          <ac:chgData name="서지선" userId="S::d011017@aivle.kt.co.kr::1d19be9b-82fe-41b8-9803-23bf064cd743" providerId="AD" clId="Web-{49D51E90-00D9-4CD0-93E5-34E99EDFAC5D}" dt="2021-12-31T05:53:55.060" v="13"/>
          <ac:spMkLst>
            <pc:docMk/>
            <pc:sldMk cId="539779090" sldId="266"/>
            <ac:spMk id="76" creationId="{00000000-0000-0000-0000-000000000000}"/>
          </ac:spMkLst>
        </pc:spChg>
        <pc:spChg chg="del">
          <ac:chgData name="서지선" userId="S::d011017@aivle.kt.co.kr::1d19be9b-82fe-41b8-9803-23bf064cd743" providerId="AD" clId="Web-{49D51E90-00D9-4CD0-93E5-34E99EDFAC5D}" dt="2021-12-31T05:53:54.247" v="12"/>
          <ac:spMkLst>
            <pc:docMk/>
            <pc:sldMk cId="539779090" sldId="266"/>
            <ac:spMk id="80" creationId="{00000000-0000-0000-0000-000000000000}"/>
          </ac:spMkLst>
        </pc:spChg>
        <pc:spChg chg="del">
          <ac:chgData name="서지선" userId="S::d011017@aivle.kt.co.kr::1d19be9b-82fe-41b8-9803-23bf064cd743" providerId="AD" clId="Web-{49D51E90-00D9-4CD0-93E5-34E99EDFAC5D}" dt="2021-12-31T05:53:53.622" v="11"/>
          <ac:spMkLst>
            <pc:docMk/>
            <pc:sldMk cId="539779090" sldId="266"/>
            <ac:spMk id="81" creationId="{00000000-0000-0000-0000-000000000000}"/>
          </ac:spMkLst>
        </pc:spChg>
        <pc:grpChg chg="add del mod">
          <ac:chgData name="서지선" userId="S::d011017@aivle.kt.co.kr::1d19be9b-82fe-41b8-9803-23bf064cd743" providerId="AD" clId="Web-{49D51E90-00D9-4CD0-93E5-34E99EDFAC5D}" dt="2021-12-31T05:54:53.233" v="32" actId="1076"/>
          <ac:grpSpMkLst>
            <pc:docMk/>
            <pc:sldMk cId="539779090" sldId="266"/>
            <ac:grpSpMk id="2" creationId="{00000000-0000-0000-0000-000000000000}"/>
          </ac:grpSpMkLst>
        </pc:grpChg>
        <pc:grpChg chg="del">
          <ac:chgData name="서지선" userId="S::d011017@aivle.kt.co.kr::1d19be9b-82fe-41b8-9803-23bf064cd743" providerId="AD" clId="Web-{49D51E90-00D9-4CD0-93E5-34E99EDFAC5D}" dt="2021-12-31T05:53:43.403" v="8"/>
          <ac:grpSpMkLst>
            <pc:docMk/>
            <pc:sldMk cId="539779090" sldId="266"/>
            <ac:grpSpMk id="51" creationId="{00000000-0000-0000-0000-000000000000}"/>
          </ac:grpSpMkLst>
        </pc:grpChg>
        <pc:grpChg chg="del">
          <ac:chgData name="서지선" userId="S::d011017@aivle.kt.co.kr::1d19be9b-82fe-41b8-9803-23bf064cd743" providerId="AD" clId="Web-{49D51E90-00D9-4CD0-93E5-34E99EDFAC5D}" dt="2021-12-31T05:53:57.779" v="16"/>
          <ac:grpSpMkLst>
            <pc:docMk/>
            <pc:sldMk cId="539779090" sldId="266"/>
            <ac:grpSpMk id="69" creationId="{00000000-0000-0000-0000-000000000000}"/>
          </ac:grpSpMkLst>
        </pc:grpChg>
        <pc:grpChg chg="del">
          <ac:chgData name="서지선" userId="S::d011017@aivle.kt.co.kr::1d19be9b-82fe-41b8-9803-23bf064cd743" providerId="AD" clId="Web-{49D51E90-00D9-4CD0-93E5-34E99EDFAC5D}" dt="2021-12-31T05:55:25.125" v="60"/>
          <ac:grpSpMkLst>
            <pc:docMk/>
            <pc:sldMk cId="539779090" sldId="266"/>
            <ac:grpSpMk id="77" creationId="{00000000-0000-0000-0000-000000000000}"/>
          </ac:grpSpMkLst>
        </pc:grpChg>
        <pc:picChg chg="add mod">
          <ac:chgData name="서지선" userId="S::d011017@aivle.kt.co.kr::1d19be9b-82fe-41b8-9803-23bf064cd743" providerId="AD" clId="Web-{49D51E90-00D9-4CD0-93E5-34E99EDFAC5D}" dt="2021-12-31T05:54:48.374" v="31" actId="1076"/>
          <ac:picMkLst>
            <pc:docMk/>
            <pc:sldMk cId="539779090" sldId="266"/>
            <ac:picMk id="4" creationId="{C08E7CC9-134D-4D39-BD5A-034CA752A86C}"/>
          </ac:picMkLst>
        </pc:picChg>
      </pc:sldChg>
      <pc:sldChg chg="add del replId">
        <pc:chgData name="서지선" userId="S::d011017@aivle.kt.co.kr::1d19be9b-82fe-41b8-9803-23bf064cd743" providerId="AD" clId="Web-{49D51E90-00D9-4CD0-93E5-34E99EDFAC5D}" dt="2021-12-31T05:53:08.590" v="1"/>
        <pc:sldMkLst>
          <pc:docMk/>
          <pc:sldMk cId="3121938391" sldId="266"/>
        </pc:sldMkLst>
      </pc:sldChg>
      <pc:sldChg chg="add del replId">
        <pc:chgData name="서지선" userId="S::d011017@aivle.kt.co.kr::1d19be9b-82fe-41b8-9803-23bf064cd743" providerId="AD" clId="Web-{49D51E90-00D9-4CD0-93E5-34E99EDFAC5D}" dt="2021-12-31T06:08:09.990" v="187"/>
        <pc:sldMkLst>
          <pc:docMk/>
          <pc:sldMk cId="896332733" sldId="268"/>
        </pc:sldMkLst>
      </pc:sldChg>
    </pc:docChg>
  </pc:docChgLst>
  <pc:docChgLst>
    <pc:chgData name="김문준" userId="S::d011006@aivle.kt.co.kr::68858fc4-45ec-4d48-b6bc-73d201553945" providerId="AD" clId="Web-{DE4042FA-91EA-4996-98FC-5984E286E587}"/>
    <pc:docChg chg="addSld modSld sldOrd">
      <pc:chgData name="김문준" userId="S::d011006@aivle.kt.co.kr::68858fc4-45ec-4d48-b6bc-73d201553945" providerId="AD" clId="Web-{DE4042FA-91EA-4996-98FC-5984E286E587}" dt="2021-12-31T06:54:33.854" v="512"/>
      <pc:docMkLst>
        <pc:docMk/>
      </pc:docMkLst>
      <pc:sldChg chg="modSp">
        <pc:chgData name="김문준" userId="S::d011006@aivle.kt.co.kr::68858fc4-45ec-4d48-b6bc-73d201553945" providerId="AD" clId="Web-{DE4042FA-91EA-4996-98FC-5984E286E587}" dt="2021-12-31T06:45:47.595" v="392" actId="1076"/>
        <pc:sldMkLst>
          <pc:docMk/>
          <pc:sldMk cId="2080820943" sldId="258"/>
        </pc:sldMkLst>
        <pc:spChg chg="mod">
          <ac:chgData name="김문준" userId="S::d011006@aivle.kt.co.kr::68858fc4-45ec-4d48-b6bc-73d201553945" providerId="AD" clId="Web-{DE4042FA-91EA-4996-98FC-5984E286E587}" dt="2021-12-31T06:45:18.578" v="388" actId="1076"/>
          <ac:spMkLst>
            <pc:docMk/>
            <pc:sldMk cId="2080820943" sldId="258"/>
            <ac:spMk id="23" creationId="{2897F044-5583-4AE2-8E01-3466357BC751}"/>
          </ac:spMkLst>
        </pc:spChg>
        <pc:spChg chg="mod">
          <ac:chgData name="김문준" userId="S::d011006@aivle.kt.co.kr::68858fc4-45ec-4d48-b6bc-73d201553945" providerId="AD" clId="Web-{DE4042FA-91EA-4996-98FC-5984E286E587}" dt="2021-12-31T06:45:18.547" v="387" actId="1076"/>
          <ac:spMkLst>
            <pc:docMk/>
            <pc:sldMk cId="2080820943" sldId="258"/>
            <ac:spMk id="25" creationId="{E256AC5E-8A78-4657-8B25-E08B7CAB722B}"/>
          </ac:spMkLst>
        </pc:spChg>
        <pc:picChg chg="mod">
          <ac:chgData name="김문준" userId="S::d011006@aivle.kt.co.kr::68858fc4-45ec-4d48-b6bc-73d201553945" providerId="AD" clId="Web-{DE4042FA-91EA-4996-98FC-5984E286E587}" dt="2021-12-31T06:45:47.595" v="392" actId="1076"/>
          <ac:picMkLst>
            <pc:docMk/>
            <pc:sldMk cId="2080820943" sldId="258"/>
            <ac:picMk id="5" creationId="{E5EB6DFA-7453-4940-957F-E9747562258C}"/>
          </ac:picMkLst>
        </pc:picChg>
        <pc:picChg chg="mod">
          <ac:chgData name="김문준" userId="S::d011006@aivle.kt.co.kr::68858fc4-45ec-4d48-b6bc-73d201553945" providerId="AD" clId="Web-{DE4042FA-91EA-4996-98FC-5984E286E587}" dt="2021-12-31T06:44:37.609" v="378" actId="1076"/>
          <ac:picMkLst>
            <pc:docMk/>
            <pc:sldMk cId="2080820943" sldId="258"/>
            <ac:picMk id="6" creationId="{60C38734-0953-4201-91D3-7AC8CB3AEC0C}"/>
          </ac:picMkLst>
        </pc:picChg>
        <pc:picChg chg="mod">
          <ac:chgData name="김문준" userId="S::d011006@aivle.kt.co.kr::68858fc4-45ec-4d48-b6bc-73d201553945" providerId="AD" clId="Web-{DE4042FA-91EA-4996-98FC-5984E286E587}" dt="2021-12-31T06:45:40.782" v="391" actId="14100"/>
          <ac:picMkLst>
            <pc:docMk/>
            <pc:sldMk cId="2080820943" sldId="258"/>
            <ac:picMk id="7" creationId="{2B575A9F-459B-4317-873C-4D4F5340F984}"/>
          </ac:picMkLst>
        </pc:picChg>
        <pc:picChg chg="mod">
          <ac:chgData name="김문준" userId="S::d011006@aivle.kt.co.kr::68858fc4-45ec-4d48-b6bc-73d201553945" providerId="AD" clId="Web-{DE4042FA-91EA-4996-98FC-5984E286E587}" dt="2021-12-31T06:44:48.203" v="380" actId="1076"/>
          <ac:picMkLst>
            <pc:docMk/>
            <pc:sldMk cId="2080820943" sldId="258"/>
            <ac:picMk id="19" creationId="{D82011EF-994C-4F74-80D5-05A60BAC38F9}"/>
          </ac:picMkLst>
        </pc:picChg>
      </pc:sldChg>
      <pc:sldChg chg="modSp">
        <pc:chgData name="김문준" userId="S::d011006@aivle.kt.co.kr::68858fc4-45ec-4d48-b6bc-73d201553945" providerId="AD" clId="Web-{DE4042FA-91EA-4996-98FC-5984E286E587}" dt="2021-12-31T06:48:26.629" v="419" actId="1076"/>
        <pc:sldMkLst>
          <pc:docMk/>
          <pc:sldMk cId="900449328" sldId="259"/>
        </pc:sldMkLst>
        <pc:spChg chg="mod">
          <ac:chgData name="김문준" userId="S::d011006@aivle.kt.co.kr::68858fc4-45ec-4d48-b6bc-73d201553945" providerId="AD" clId="Web-{DE4042FA-91EA-4996-98FC-5984E286E587}" dt="2021-12-31T06:48:15.222" v="413" actId="1076"/>
          <ac:spMkLst>
            <pc:docMk/>
            <pc:sldMk cId="900449328" sldId="259"/>
            <ac:spMk id="3" creationId="{2B1D0304-D6A5-4B49-9B4F-72DD689D0828}"/>
          </ac:spMkLst>
        </pc:spChg>
        <pc:spChg chg="mod">
          <ac:chgData name="김문준" userId="S::d011006@aivle.kt.co.kr::68858fc4-45ec-4d48-b6bc-73d201553945" providerId="AD" clId="Web-{DE4042FA-91EA-4996-98FC-5984E286E587}" dt="2021-12-31T06:48:26.629" v="419" actId="1076"/>
          <ac:spMkLst>
            <pc:docMk/>
            <pc:sldMk cId="900449328" sldId="259"/>
            <ac:spMk id="5" creationId="{2AED44D7-24D4-4C99-93FA-04F9FF49C478}"/>
          </ac:spMkLst>
        </pc:spChg>
        <pc:spChg chg="mod">
          <ac:chgData name="김문준" userId="S::d011006@aivle.kt.co.kr::68858fc4-45ec-4d48-b6bc-73d201553945" providerId="AD" clId="Web-{DE4042FA-91EA-4996-98FC-5984E286E587}" dt="2021-12-31T06:48:15.207" v="412" actId="1076"/>
          <ac:spMkLst>
            <pc:docMk/>
            <pc:sldMk cId="900449328" sldId="259"/>
            <ac:spMk id="38" creationId="{6D64F6A1-A70A-46DA-81FF-42C1478285A6}"/>
          </ac:spMkLst>
        </pc:spChg>
        <pc:spChg chg="mod">
          <ac:chgData name="김문준" userId="S::d011006@aivle.kt.co.kr::68858fc4-45ec-4d48-b6bc-73d201553945" providerId="AD" clId="Web-{DE4042FA-91EA-4996-98FC-5984E286E587}" dt="2021-12-31T06:47:41.425" v="407" actId="1076"/>
          <ac:spMkLst>
            <pc:docMk/>
            <pc:sldMk cId="900449328" sldId="259"/>
            <ac:spMk id="43" creationId="{CC245B61-E23D-476F-870A-FEB4148FEB2B}"/>
          </ac:spMkLst>
        </pc:spChg>
        <pc:spChg chg="mod">
          <ac:chgData name="김문준" userId="S::d011006@aivle.kt.co.kr::68858fc4-45ec-4d48-b6bc-73d201553945" providerId="AD" clId="Web-{DE4042FA-91EA-4996-98FC-5984E286E587}" dt="2021-12-31T06:48:26.613" v="418" actId="1076"/>
          <ac:spMkLst>
            <pc:docMk/>
            <pc:sldMk cId="900449328" sldId="259"/>
            <ac:spMk id="48" creationId="{50B18F21-4F79-495B-A705-87FE9604C312}"/>
          </ac:spMkLst>
        </pc:spChg>
        <pc:spChg chg="mod">
          <ac:chgData name="김문준" userId="S::d011006@aivle.kt.co.kr::68858fc4-45ec-4d48-b6bc-73d201553945" providerId="AD" clId="Web-{DE4042FA-91EA-4996-98FC-5984E286E587}" dt="2021-12-31T06:47:55.816" v="411" actId="1076"/>
          <ac:spMkLst>
            <pc:docMk/>
            <pc:sldMk cId="900449328" sldId="259"/>
            <ac:spMk id="49" creationId="{22C389E7-9BB9-4D8A-BECA-4600D92DC3CF}"/>
          </ac:spMkLst>
        </pc:spChg>
        <pc:picChg chg="mod">
          <ac:chgData name="김문준" userId="S::d011006@aivle.kt.co.kr::68858fc4-45ec-4d48-b6bc-73d201553945" providerId="AD" clId="Web-{DE4042FA-91EA-4996-98FC-5984E286E587}" dt="2021-12-31T06:46:09.064" v="393" actId="14100"/>
          <ac:picMkLst>
            <pc:docMk/>
            <pc:sldMk cId="900449328" sldId="259"/>
            <ac:picMk id="4" creationId="{674D7F3C-0050-4E37-97A1-63EA18F39160}"/>
          </ac:picMkLst>
        </pc:picChg>
        <pc:picChg chg="mod">
          <ac:chgData name="김문준" userId="S::d011006@aivle.kt.co.kr::68858fc4-45ec-4d48-b6bc-73d201553945" providerId="AD" clId="Web-{DE4042FA-91EA-4996-98FC-5984E286E587}" dt="2021-12-31T06:47:55.800" v="410" actId="1076"/>
          <ac:picMkLst>
            <pc:docMk/>
            <pc:sldMk cId="900449328" sldId="259"/>
            <ac:picMk id="6" creationId="{6153691C-9899-4745-A506-BF158141876A}"/>
          </ac:picMkLst>
        </pc:picChg>
      </pc:sldChg>
      <pc:sldChg chg="addSp modSp ord">
        <pc:chgData name="김문준" userId="S::d011006@aivle.kt.co.kr::68858fc4-45ec-4d48-b6bc-73d201553945" providerId="AD" clId="Web-{DE4042FA-91EA-4996-98FC-5984E286E587}" dt="2021-12-31T06:53:59.119" v="511"/>
        <pc:sldMkLst>
          <pc:docMk/>
          <pc:sldMk cId="539779090" sldId="266"/>
        </pc:sldMkLst>
        <pc:spChg chg="mod">
          <ac:chgData name="김문준" userId="S::d011006@aivle.kt.co.kr::68858fc4-45ec-4d48-b6bc-73d201553945" providerId="AD" clId="Web-{DE4042FA-91EA-4996-98FC-5984E286E587}" dt="2021-12-31T06:52:17.414" v="492" actId="1076"/>
          <ac:spMkLst>
            <pc:docMk/>
            <pc:sldMk cId="539779090" sldId="266"/>
            <ac:spMk id="13" creationId="{B1DD919E-9714-4E32-8CEA-C51894CC8C6A}"/>
          </ac:spMkLst>
        </pc:spChg>
        <pc:spChg chg="mod">
          <ac:chgData name="김문준" userId="S::d011006@aivle.kt.co.kr::68858fc4-45ec-4d48-b6bc-73d201553945" providerId="AD" clId="Web-{DE4042FA-91EA-4996-98FC-5984E286E587}" dt="2021-12-31T06:52:55.555" v="508" actId="1076"/>
          <ac:spMkLst>
            <pc:docMk/>
            <pc:sldMk cId="539779090" sldId="266"/>
            <ac:spMk id="14" creationId="{0405A497-FB78-4997-B42B-70E2244F57BD}"/>
          </ac:spMkLst>
        </pc:spChg>
        <pc:spChg chg="mod">
          <ac:chgData name="김문준" userId="S::d011006@aivle.kt.co.kr::68858fc4-45ec-4d48-b6bc-73d201553945" providerId="AD" clId="Web-{DE4042FA-91EA-4996-98FC-5984E286E587}" dt="2021-12-31T06:52:55.571" v="509" actId="1076"/>
          <ac:spMkLst>
            <pc:docMk/>
            <pc:sldMk cId="539779090" sldId="266"/>
            <ac:spMk id="25" creationId="{F64DBAD9-1A3B-445A-B460-AB0392A0F69A}"/>
          </ac:spMkLst>
        </pc:spChg>
        <pc:spChg chg="mod">
          <ac:chgData name="김문준" userId="S::d011006@aivle.kt.co.kr::68858fc4-45ec-4d48-b6bc-73d201553945" providerId="AD" clId="Web-{DE4042FA-91EA-4996-98FC-5984E286E587}" dt="2021-12-31T06:52:17.398" v="491" actId="1076"/>
          <ac:spMkLst>
            <pc:docMk/>
            <pc:sldMk cId="539779090" sldId="266"/>
            <ac:spMk id="49" creationId="{00000000-0000-0000-0000-000000000000}"/>
          </ac:spMkLst>
        </pc:spChg>
        <pc:grpChg chg="add mod">
          <ac:chgData name="김문준" userId="S::d011006@aivle.kt.co.kr::68858fc4-45ec-4d48-b6bc-73d201553945" providerId="AD" clId="Web-{DE4042FA-91EA-4996-98FC-5984E286E587}" dt="2021-12-31T06:52:41.946" v="503" actId="1076"/>
          <ac:grpSpMkLst>
            <pc:docMk/>
            <pc:sldMk cId="539779090" sldId="266"/>
            <ac:grpSpMk id="19" creationId="{D190DAA7-0BAE-4FEE-A5FF-5784CA14036C}"/>
          </ac:grpSpMkLst>
        </pc:grpChg>
        <pc:picChg chg="mod">
          <ac:chgData name="김문준" userId="S::d011006@aivle.kt.co.kr::68858fc4-45ec-4d48-b6bc-73d201553945" providerId="AD" clId="Web-{DE4042FA-91EA-4996-98FC-5984E286E587}" dt="2021-12-31T06:52:36.899" v="502" actId="1076"/>
          <ac:picMkLst>
            <pc:docMk/>
            <pc:sldMk cId="539779090" sldId="266"/>
            <ac:picMk id="6" creationId="{E1D37949-B6B7-47EE-BC5B-BC815AE387BC}"/>
          </ac:picMkLst>
        </pc:picChg>
      </pc:sldChg>
      <pc:sldChg chg="addSp delSp modSp add ord replId">
        <pc:chgData name="김문준" userId="S::d011006@aivle.kt.co.kr::68858fc4-45ec-4d48-b6bc-73d201553945" providerId="AD" clId="Web-{DE4042FA-91EA-4996-98FC-5984E286E587}" dt="2021-12-31T06:53:45.275" v="510"/>
        <pc:sldMkLst>
          <pc:docMk/>
          <pc:sldMk cId="2282323652" sldId="267"/>
        </pc:sldMkLst>
        <pc:spChg chg="add mod">
          <ac:chgData name="김문준" userId="S::d011006@aivle.kt.co.kr::68858fc4-45ec-4d48-b6bc-73d201553945" providerId="AD" clId="Web-{DE4042FA-91EA-4996-98FC-5984E286E587}" dt="2021-12-31T06:42:18.153" v="375" actId="1076"/>
          <ac:spMkLst>
            <pc:docMk/>
            <pc:sldMk cId="2282323652" sldId="267"/>
            <ac:spMk id="4" creationId="{36EEAFF5-AE4B-42AB-A042-7F5BC779AFE0}"/>
          </ac:spMkLst>
        </pc:spChg>
        <pc:spChg chg="mod">
          <ac:chgData name="김문준" userId="S::d011006@aivle.kt.co.kr::68858fc4-45ec-4d48-b6bc-73d201553945" providerId="AD" clId="Web-{DE4042FA-91EA-4996-98FC-5984E286E587}" dt="2021-12-31T05:58:08.324" v="6" actId="20577"/>
          <ac:spMkLst>
            <pc:docMk/>
            <pc:sldMk cId="2282323652" sldId="267"/>
            <ac:spMk id="10" creationId="{AC69D7F7-551B-43AB-9670-729FC83811D6}"/>
          </ac:spMkLst>
        </pc:spChg>
        <pc:spChg chg="add del mod">
          <ac:chgData name="김문준" userId="S::d011006@aivle.kt.co.kr::68858fc4-45ec-4d48-b6bc-73d201553945" providerId="AD" clId="Web-{DE4042FA-91EA-4996-98FC-5984E286E587}" dt="2021-12-31T06:37:26.070" v="127"/>
          <ac:spMkLst>
            <pc:docMk/>
            <pc:sldMk cId="2282323652" sldId="267"/>
            <ac:spMk id="19" creationId="{E47534D6-2320-42BD-AB5D-AE1CA125A07D}"/>
          </ac:spMkLst>
        </pc:spChg>
        <pc:spChg chg="add del mod">
          <ac:chgData name="김문준" userId="S::d011006@aivle.kt.co.kr::68858fc4-45ec-4d48-b6bc-73d201553945" providerId="AD" clId="Web-{DE4042FA-91EA-4996-98FC-5984E286E587}" dt="2021-12-31T06:41:47.778" v="370"/>
          <ac:spMkLst>
            <pc:docMk/>
            <pc:sldMk cId="2282323652" sldId="267"/>
            <ac:spMk id="20" creationId="{A66540E5-FFF9-4170-BAC9-6A571F04E036}"/>
          </ac:spMkLst>
        </pc:spChg>
        <pc:spChg chg="mod">
          <ac:chgData name="김문준" userId="S::d011006@aivle.kt.co.kr::68858fc4-45ec-4d48-b6bc-73d201553945" providerId="AD" clId="Web-{DE4042FA-91EA-4996-98FC-5984E286E587}" dt="2021-12-31T06:42:12.388" v="374" actId="1076"/>
          <ac:spMkLst>
            <pc:docMk/>
            <pc:sldMk cId="2282323652" sldId="267"/>
            <ac:spMk id="23" creationId="{2897F044-5583-4AE2-8E01-3466357BC751}"/>
          </ac:spMkLst>
        </pc:spChg>
        <pc:spChg chg="mod">
          <ac:chgData name="김문준" userId="S::d011006@aivle.kt.co.kr::68858fc4-45ec-4d48-b6bc-73d201553945" providerId="AD" clId="Web-{DE4042FA-91EA-4996-98FC-5984E286E587}" dt="2021-12-31T06:42:18.169" v="376" actId="1076"/>
          <ac:spMkLst>
            <pc:docMk/>
            <pc:sldMk cId="2282323652" sldId="267"/>
            <ac:spMk id="24" creationId="{2897F044-5583-4AE2-8E01-3466357BC751}"/>
          </ac:spMkLst>
        </pc:spChg>
        <pc:spChg chg="del mod">
          <ac:chgData name="김문준" userId="S::d011006@aivle.kt.co.kr::68858fc4-45ec-4d48-b6bc-73d201553945" providerId="AD" clId="Web-{DE4042FA-91EA-4996-98FC-5984E286E587}" dt="2021-12-31T06:38:03.196" v="133"/>
          <ac:spMkLst>
            <pc:docMk/>
            <pc:sldMk cId="2282323652" sldId="267"/>
            <ac:spMk id="25" creationId="{E256AC5E-8A78-4657-8B25-E08B7CAB722B}"/>
          </ac:spMkLst>
        </pc:spChg>
        <pc:picChg chg="add mod ord">
          <ac:chgData name="김문준" userId="S::d011006@aivle.kt.co.kr::68858fc4-45ec-4d48-b6bc-73d201553945" providerId="AD" clId="Web-{DE4042FA-91EA-4996-98FC-5984E286E587}" dt="2021-12-31T06:33:44.613" v="113" actId="1076"/>
          <ac:picMkLst>
            <pc:docMk/>
            <pc:sldMk cId="2282323652" sldId="267"/>
            <ac:picMk id="3" creationId="{46F79EE0-FCCA-425C-82A3-93C8EAEAE0D1}"/>
          </ac:picMkLst>
        </pc:picChg>
        <pc:picChg chg="del">
          <ac:chgData name="김문준" userId="S::d011006@aivle.kt.co.kr::68858fc4-45ec-4d48-b6bc-73d201553945" providerId="AD" clId="Web-{DE4042FA-91EA-4996-98FC-5984E286E587}" dt="2021-12-31T05:58:09.606" v="7"/>
          <ac:picMkLst>
            <pc:docMk/>
            <pc:sldMk cId="2282323652" sldId="267"/>
            <ac:picMk id="5" creationId="{E5EB6DFA-7453-4940-957F-E9747562258C}"/>
          </ac:picMkLst>
        </pc:picChg>
      </pc:sldChg>
      <pc:sldChg chg="modSp">
        <pc:chgData name="김문준" userId="S::d011006@aivle.kt.co.kr::68858fc4-45ec-4d48-b6bc-73d201553945" providerId="AD" clId="Web-{DE4042FA-91EA-4996-98FC-5984E286E587}" dt="2021-12-31T06:54:33.854" v="512"/>
        <pc:sldMkLst>
          <pc:docMk/>
          <pc:sldMk cId="3155621124" sldId="268"/>
        </pc:sldMkLst>
        <pc:graphicFrameChg chg="mod modGraphic">
          <ac:chgData name="김문준" userId="S::d011006@aivle.kt.co.kr::68858fc4-45ec-4d48-b6bc-73d201553945" providerId="AD" clId="Web-{DE4042FA-91EA-4996-98FC-5984E286E587}" dt="2021-12-31T06:54:33.854" v="512"/>
          <ac:graphicFrameMkLst>
            <pc:docMk/>
            <pc:sldMk cId="3155621124" sldId="268"/>
            <ac:graphicFrameMk id="13" creationId="{55CD2388-C011-48E3-BFE7-AA33762B688C}"/>
          </ac:graphicFrameMkLst>
        </pc:graphicFrameChg>
      </pc:sldChg>
      <pc:sldChg chg="addSp delSp modSp">
        <pc:chgData name="김문준" userId="S::d011006@aivle.kt.co.kr::68858fc4-45ec-4d48-b6bc-73d201553945" providerId="AD" clId="Web-{DE4042FA-91EA-4996-98FC-5984E286E587}" dt="2021-12-31T06:51:17.194" v="476" actId="14100"/>
        <pc:sldMkLst>
          <pc:docMk/>
          <pc:sldMk cId="2212919120" sldId="269"/>
        </pc:sldMkLst>
        <pc:spChg chg="mod">
          <ac:chgData name="김문준" userId="S::d011006@aivle.kt.co.kr::68858fc4-45ec-4d48-b6bc-73d201553945" providerId="AD" clId="Web-{DE4042FA-91EA-4996-98FC-5984E286E587}" dt="2021-12-31T06:51:17.194" v="476" actId="14100"/>
          <ac:spMkLst>
            <pc:docMk/>
            <pc:sldMk cId="2212919120" sldId="269"/>
            <ac:spMk id="5" creationId="{FDD38A2F-9A35-4EE1-ADCB-47486C8AE16B}"/>
          </ac:spMkLst>
        </pc:spChg>
        <pc:spChg chg="add del mod">
          <ac:chgData name="김문준" userId="S::d011006@aivle.kt.co.kr::68858fc4-45ec-4d48-b6bc-73d201553945" providerId="AD" clId="Web-{DE4042FA-91EA-4996-98FC-5984E286E587}" dt="2021-12-31T06:51:17.194" v="475" actId="14100"/>
          <ac:spMkLst>
            <pc:docMk/>
            <pc:sldMk cId="2212919120" sldId="269"/>
            <ac:spMk id="21" creationId="{F4ED6F0D-63E8-4EFC-98A6-409482FBFC1F}"/>
          </ac:spMkLst>
        </pc:spChg>
        <pc:spChg chg="mod topLvl">
          <ac:chgData name="김문준" userId="S::d011006@aivle.kt.co.kr::68858fc4-45ec-4d48-b6bc-73d201553945" providerId="AD" clId="Web-{DE4042FA-91EA-4996-98FC-5984E286E587}" dt="2021-12-31T06:50:21.365" v="444"/>
          <ac:spMkLst>
            <pc:docMk/>
            <pc:sldMk cId="2212919120" sldId="269"/>
            <ac:spMk id="25" creationId="{FABBAE05-26D8-4220-B5BE-3680827C4C0C}"/>
          </ac:spMkLst>
        </pc:spChg>
        <pc:spChg chg="mod topLvl">
          <ac:chgData name="김문준" userId="S::d011006@aivle.kt.co.kr::68858fc4-45ec-4d48-b6bc-73d201553945" providerId="AD" clId="Web-{DE4042FA-91EA-4996-98FC-5984E286E587}" dt="2021-12-31T06:50:21.365" v="444"/>
          <ac:spMkLst>
            <pc:docMk/>
            <pc:sldMk cId="2212919120" sldId="269"/>
            <ac:spMk id="49" creationId="{22C389E7-9BB9-4D8A-BECA-4600D92DC3CF}"/>
          </ac:spMkLst>
        </pc:spChg>
        <pc:grpChg chg="add del mod">
          <ac:chgData name="김문준" userId="S::d011006@aivle.kt.co.kr::68858fc4-45ec-4d48-b6bc-73d201553945" providerId="AD" clId="Web-{DE4042FA-91EA-4996-98FC-5984E286E587}" dt="2021-12-31T06:50:21.365" v="444"/>
          <ac:grpSpMkLst>
            <pc:docMk/>
            <pc:sldMk cId="2212919120" sldId="269"/>
            <ac:grpSpMk id="19" creationId="{3482F356-8AED-4CC0-BDCE-420FE1ED4C2C}"/>
          </ac:grpSpMkLst>
        </pc:grpChg>
        <pc:picChg chg="mod topLvl">
          <ac:chgData name="김문준" userId="S::d011006@aivle.kt.co.kr::68858fc4-45ec-4d48-b6bc-73d201553945" providerId="AD" clId="Web-{DE4042FA-91EA-4996-98FC-5984E286E587}" dt="2021-12-31T06:50:21.365" v="444"/>
          <ac:picMkLst>
            <pc:docMk/>
            <pc:sldMk cId="2212919120" sldId="269"/>
            <ac:picMk id="4" creationId="{957136D6-7BDD-44C3-9F43-94D0F6BACBFB}"/>
          </ac:picMkLst>
        </pc:picChg>
        <pc:picChg chg="mod topLvl">
          <ac:chgData name="김문준" userId="S::d011006@aivle.kt.co.kr::68858fc4-45ec-4d48-b6bc-73d201553945" providerId="AD" clId="Web-{DE4042FA-91EA-4996-98FC-5984E286E587}" dt="2021-12-31T06:50:21.365" v="444"/>
          <ac:picMkLst>
            <pc:docMk/>
            <pc:sldMk cId="2212919120" sldId="269"/>
            <ac:picMk id="20" creationId="{A8CAD107-83B4-4770-84FF-6D6526454EDF}"/>
          </ac:picMkLst>
        </pc:picChg>
      </pc:sldChg>
    </pc:docChg>
  </pc:docChgLst>
  <pc:docChgLst>
    <pc:chgData name="서지선" userId="S::d011017@aivle.kt.co.kr::1d19be9b-82fe-41b8-9803-23bf064cd743" providerId="AD" clId="Web-{E88EEA34-F525-4304-B2AB-9D95D1270D2D}"/>
    <pc:docChg chg="modSld">
      <pc:chgData name="서지선" userId="S::d011017@aivle.kt.co.kr::1d19be9b-82fe-41b8-9803-23bf064cd743" providerId="AD" clId="Web-{E88EEA34-F525-4304-B2AB-9D95D1270D2D}" dt="2021-12-31T06:56:34.890" v="724" actId="20577"/>
      <pc:docMkLst>
        <pc:docMk/>
      </pc:docMkLst>
      <pc:sldChg chg="modSp">
        <pc:chgData name="서지선" userId="S::d011017@aivle.kt.co.kr::1d19be9b-82fe-41b8-9803-23bf064cd743" providerId="AD" clId="Web-{E88EEA34-F525-4304-B2AB-9D95D1270D2D}" dt="2021-12-31T06:51:41.335" v="619" actId="20577"/>
        <pc:sldMkLst>
          <pc:docMk/>
          <pc:sldMk cId="900449328" sldId="259"/>
        </pc:sldMkLst>
        <pc:spChg chg="mod">
          <ac:chgData name="서지선" userId="S::d011017@aivle.kt.co.kr::1d19be9b-82fe-41b8-9803-23bf064cd743" providerId="AD" clId="Web-{E88EEA34-F525-4304-B2AB-9D95D1270D2D}" dt="2021-12-31T06:51:36.241" v="612" actId="20577"/>
          <ac:spMkLst>
            <pc:docMk/>
            <pc:sldMk cId="900449328" sldId="259"/>
            <ac:spMk id="38" creationId="{6D64F6A1-A70A-46DA-81FF-42C1478285A6}"/>
          </ac:spMkLst>
        </pc:spChg>
        <pc:spChg chg="mod">
          <ac:chgData name="서지선" userId="S::d011017@aivle.kt.co.kr::1d19be9b-82fe-41b8-9803-23bf064cd743" providerId="AD" clId="Web-{E88EEA34-F525-4304-B2AB-9D95D1270D2D}" dt="2021-12-31T06:51:41.335" v="619" actId="20577"/>
          <ac:spMkLst>
            <pc:docMk/>
            <pc:sldMk cId="900449328" sldId="259"/>
            <ac:spMk id="48" creationId="{50B18F21-4F79-495B-A705-87FE9604C312}"/>
          </ac:spMkLst>
        </pc:spChg>
      </pc:sldChg>
      <pc:sldChg chg="addSp delSp modSp">
        <pc:chgData name="서지선" userId="S::d011017@aivle.kt.co.kr::1d19be9b-82fe-41b8-9803-23bf064cd743" providerId="AD" clId="Web-{E88EEA34-F525-4304-B2AB-9D95D1270D2D}" dt="2021-12-31T06:56:34.890" v="724" actId="20577"/>
        <pc:sldMkLst>
          <pc:docMk/>
          <pc:sldMk cId="539779090" sldId="266"/>
        </pc:sldMkLst>
        <pc:spChg chg="mod">
          <ac:chgData name="서지선" userId="S::d011017@aivle.kt.co.kr::1d19be9b-82fe-41b8-9803-23bf064cd743" providerId="AD" clId="Web-{E88EEA34-F525-4304-B2AB-9D95D1270D2D}" dt="2021-12-31T06:40:37.160" v="81" actId="20577"/>
          <ac:spMkLst>
            <pc:docMk/>
            <pc:sldMk cId="539779090" sldId="266"/>
            <ac:spMk id="10" creationId="{AC69D7F7-551B-43AB-9670-729FC83811D6}"/>
          </ac:spMkLst>
        </pc:spChg>
        <pc:spChg chg="add mod">
          <ac:chgData name="서지선" userId="S::d011017@aivle.kt.co.kr::1d19be9b-82fe-41b8-9803-23bf064cd743" providerId="AD" clId="Web-{E88EEA34-F525-4304-B2AB-9D95D1270D2D}" dt="2021-12-31T06:42:31.757" v="128" actId="1076"/>
          <ac:spMkLst>
            <pc:docMk/>
            <pc:sldMk cId="539779090" sldId="266"/>
            <ac:spMk id="13" creationId="{B1DD919E-9714-4E32-8CEA-C51894CC8C6A}"/>
          </ac:spMkLst>
        </pc:spChg>
        <pc:spChg chg="add mod">
          <ac:chgData name="서지선" userId="S::d011017@aivle.kt.co.kr::1d19be9b-82fe-41b8-9803-23bf064cd743" providerId="AD" clId="Web-{E88EEA34-F525-4304-B2AB-9D95D1270D2D}" dt="2021-12-31T06:42:42.289" v="130" actId="1076"/>
          <ac:spMkLst>
            <pc:docMk/>
            <pc:sldMk cId="539779090" sldId="266"/>
            <ac:spMk id="14" creationId="{0405A497-FB78-4997-B42B-70E2244F57BD}"/>
          </ac:spMkLst>
        </pc:spChg>
        <pc:spChg chg="add del">
          <ac:chgData name="서지선" userId="S::d011017@aivle.kt.co.kr::1d19be9b-82fe-41b8-9803-23bf064cd743" providerId="AD" clId="Web-{E88EEA34-F525-4304-B2AB-9D95D1270D2D}" dt="2021-12-31T06:43:51.994" v="201"/>
          <ac:spMkLst>
            <pc:docMk/>
            <pc:sldMk cId="539779090" sldId="266"/>
            <ac:spMk id="20" creationId="{79E5AC0A-0E13-471E-997C-8FA33E64C9F3}"/>
          </ac:spMkLst>
        </pc:spChg>
        <pc:spChg chg="add mod">
          <ac:chgData name="서지선" userId="S::d011017@aivle.kt.co.kr::1d19be9b-82fe-41b8-9803-23bf064cd743" providerId="AD" clId="Web-{E88EEA34-F525-4304-B2AB-9D95D1270D2D}" dt="2021-12-31T06:54:19.339" v="668" actId="20577"/>
          <ac:spMkLst>
            <pc:docMk/>
            <pc:sldMk cId="539779090" sldId="266"/>
            <ac:spMk id="25" creationId="{F64DBAD9-1A3B-445A-B460-AB0392A0F69A}"/>
          </ac:spMkLst>
        </pc:spChg>
        <pc:spChg chg="mod">
          <ac:chgData name="서지선" userId="S::d011017@aivle.kt.co.kr::1d19be9b-82fe-41b8-9803-23bf064cd743" providerId="AD" clId="Web-{E88EEA34-F525-4304-B2AB-9D95D1270D2D}" dt="2021-12-31T06:56:34.890" v="724" actId="20577"/>
          <ac:spMkLst>
            <pc:docMk/>
            <pc:sldMk cId="539779090" sldId="266"/>
            <ac:spMk id="49" creationId="{00000000-0000-0000-0000-000000000000}"/>
          </ac:spMkLst>
        </pc:spChg>
        <pc:picChg chg="add del mod">
          <ac:chgData name="서지선" userId="S::d011017@aivle.kt.co.kr::1d19be9b-82fe-41b8-9803-23bf064cd743" providerId="AD" clId="Web-{E88EEA34-F525-4304-B2AB-9D95D1270D2D}" dt="2021-12-31T06:41:52.459" v="118"/>
          <ac:picMkLst>
            <pc:docMk/>
            <pc:sldMk cId="539779090" sldId="266"/>
            <ac:picMk id="3" creationId="{C2765B7E-EBF6-4C62-BD14-219FA1CEC541}"/>
          </ac:picMkLst>
        </pc:picChg>
        <pc:picChg chg="del">
          <ac:chgData name="서지선" userId="S::d011017@aivle.kt.co.kr::1d19be9b-82fe-41b8-9803-23bf064cd743" providerId="AD" clId="Web-{E88EEA34-F525-4304-B2AB-9D95D1270D2D}" dt="2021-12-31T06:40:40.160" v="82"/>
          <ac:picMkLst>
            <pc:docMk/>
            <pc:sldMk cId="539779090" sldId="266"/>
            <ac:picMk id="4" creationId="{C08E7CC9-134D-4D39-BD5A-034CA752A86C}"/>
          </ac:picMkLst>
        </pc:picChg>
        <pc:picChg chg="mod">
          <ac:chgData name="서지선" userId="S::d011017@aivle.kt.co.kr::1d19be9b-82fe-41b8-9803-23bf064cd743" providerId="AD" clId="Web-{E88EEA34-F525-4304-B2AB-9D95D1270D2D}" dt="2021-12-31T06:42:24.694" v="126" actId="1076"/>
          <ac:picMkLst>
            <pc:docMk/>
            <pc:sldMk cId="539779090" sldId="266"/>
            <ac:picMk id="6" creationId="{E1D37949-B6B7-47EE-BC5B-BC815AE387BC}"/>
          </ac:picMkLst>
        </pc:picChg>
        <pc:picChg chg="mod">
          <ac:chgData name="서지선" userId="S::d011017@aivle.kt.co.kr::1d19be9b-82fe-41b8-9803-23bf064cd743" providerId="AD" clId="Web-{E88EEA34-F525-4304-B2AB-9D95D1270D2D}" dt="2021-12-31T06:42:34.757" v="129" actId="1076"/>
          <ac:picMkLst>
            <pc:docMk/>
            <pc:sldMk cId="539779090" sldId="266"/>
            <ac:picMk id="7" creationId="{37723495-714B-4B7E-9DC4-6FC16B0B1738}"/>
          </ac:picMkLst>
        </pc:picChg>
      </pc:sldChg>
      <pc:sldChg chg="modSp">
        <pc:chgData name="서지선" userId="S::d011017@aivle.kt.co.kr::1d19be9b-82fe-41b8-9803-23bf064cd743" providerId="AD" clId="Web-{E88EEA34-F525-4304-B2AB-9D95D1270D2D}" dt="2021-12-31T06:51:51.632" v="625" actId="20577"/>
        <pc:sldMkLst>
          <pc:docMk/>
          <pc:sldMk cId="2282323652" sldId="267"/>
        </pc:sldMkLst>
        <pc:spChg chg="mod">
          <ac:chgData name="서지선" userId="S::d011017@aivle.kt.co.kr::1d19be9b-82fe-41b8-9803-23bf064cd743" providerId="AD" clId="Web-{E88EEA34-F525-4304-B2AB-9D95D1270D2D}" dt="2021-12-31T06:51:51.632" v="625" actId="20577"/>
          <ac:spMkLst>
            <pc:docMk/>
            <pc:sldMk cId="2282323652" sldId="267"/>
            <ac:spMk id="23" creationId="{2897F044-5583-4AE2-8E01-3466357BC751}"/>
          </ac:spMkLst>
        </pc:spChg>
      </pc:sldChg>
      <pc:sldChg chg="modSp">
        <pc:chgData name="서지선" userId="S::d011017@aivle.kt.co.kr::1d19be9b-82fe-41b8-9803-23bf064cd743" providerId="AD" clId="Web-{E88EEA34-F525-4304-B2AB-9D95D1270D2D}" dt="2021-12-31T06:51:18.553" v="604" actId="20577"/>
        <pc:sldMkLst>
          <pc:docMk/>
          <pc:sldMk cId="2605018324" sldId="270"/>
        </pc:sldMkLst>
        <pc:spChg chg="mod">
          <ac:chgData name="서지선" userId="S::d011017@aivle.kt.co.kr::1d19be9b-82fe-41b8-9803-23bf064cd743" providerId="AD" clId="Web-{E88EEA34-F525-4304-B2AB-9D95D1270D2D}" dt="2021-12-31T06:51:18.553" v="604" actId="20577"/>
          <ac:spMkLst>
            <pc:docMk/>
            <pc:sldMk cId="2605018324" sldId="270"/>
            <ac:spMk id="48" creationId="{50B18F21-4F79-495B-A705-87FE9604C312}"/>
          </ac:spMkLst>
        </pc:spChg>
      </pc:sldChg>
    </pc:docChg>
  </pc:docChgLst>
  <pc:docChgLst>
    <pc:chgData name="김대환" userId="S::d011004@aivle.kt.co.kr::adf69c15-452a-4ceb-87d1-88dfda532c6d" providerId="AD" clId="Web-{69B28463-6FF9-4323-9BB8-1820D19C56B9}"/>
    <pc:docChg chg="addSld modSld sldOrd">
      <pc:chgData name="김대환" userId="S::d011004@aivle.kt.co.kr::adf69c15-452a-4ceb-87d1-88dfda532c6d" providerId="AD" clId="Web-{69B28463-6FF9-4323-9BB8-1820D19C56B9}" dt="2021-12-31T06:59:30.452" v="1693" actId="20577"/>
      <pc:docMkLst>
        <pc:docMk/>
      </pc:docMkLst>
      <pc:sldChg chg="addSp delSp modSp">
        <pc:chgData name="김대환" userId="S::d011004@aivle.kt.co.kr::adf69c15-452a-4ceb-87d1-88dfda532c6d" providerId="AD" clId="Web-{69B28463-6FF9-4323-9BB8-1820D19C56B9}" dt="2021-12-31T06:07:15.135" v="484" actId="20577"/>
        <pc:sldMkLst>
          <pc:docMk/>
          <pc:sldMk cId="2080820943" sldId="258"/>
        </pc:sldMkLst>
        <pc:spChg chg="mod">
          <ac:chgData name="김대환" userId="S::d011004@aivle.kt.co.kr::adf69c15-452a-4ceb-87d1-88dfda532c6d" providerId="AD" clId="Web-{69B28463-6FF9-4323-9BB8-1820D19C56B9}" dt="2021-12-31T05:53:54.885" v="47" actId="20577"/>
          <ac:spMkLst>
            <pc:docMk/>
            <pc:sldMk cId="2080820943" sldId="258"/>
            <ac:spMk id="10" creationId="{AC69D7F7-551B-43AB-9670-729FC83811D6}"/>
          </ac:spMkLst>
        </pc:spChg>
        <pc:spChg chg="mod">
          <ac:chgData name="김대환" userId="S::d011004@aivle.kt.co.kr::adf69c15-452a-4ceb-87d1-88dfda532c6d" providerId="AD" clId="Web-{69B28463-6FF9-4323-9BB8-1820D19C56B9}" dt="2021-12-31T05:57:40.655" v="65" actId="1076"/>
          <ac:spMkLst>
            <pc:docMk/>
            <pc:sldMk cId="2080820943" sldId="258"/>
            <ac:spMk id="14" creationId="{00000000-0000-0000-0000-000000000000}"/>
          </ac:spMkLst>
        </pc:spChg>
        <pc:spChg chg="del">
          <ac:chgData name="김대환" userId="S::d011004@aivle.kt.co.kr::adf69c15-452a-4ceb-87d1-88dfda532c6d" providerId="AD" clId="Web-{69B28463-6FF9-4323-9BB8-1820D19C56B9}" dt="2021-12-31T05:57:33.202" v="62"/>
          <ac:spMkLst>
            <pc:docMk/>
            <pc:sldMk cId="2080820943" sldId="258"/>
            <ac:spMk id="20" creationId="{00000000-0000-0000-0000-000000000000}"/>
          </ac:spMkLst>
        </pc:spChg>
        <pc:spChg chg="del">
          <ac:chgData name="김대환" userId="S::d011004@aivle.kt.co.kr::adf69c15-452a-4ceb-87d1-88dfda532c6d" providerId="AD" clId="Web-{69B28463-6FF9-4323-9BB8-1820D19C56B9}" dt="2021-12-31T05:57:43.468" v="66"/>
          <ac:spMkLst>
            <pc:docMk/>
            <pc:sldMk cId="2080820943" sldId="258"/>
            <ac:spMk id="21" creationId="{00000000-0000-0000-0000-000000000000}"/>
          </ac:spMkLst>
        </pc:spChg>
        <pc:spChg chg="del">
          <ac:chgData name="김대환" userId="S::d011004@aivle.kt.co.kr::adf69c15-452a-4ceb-87d1-88dfda532c6d" providerId="AD" clId="Web-{69B28463-6FF9-4323-9BB8-1820D19C56B9}" dt="2021-12-31T05:57:33.921" v="63"/>
          <ac:spMkLst>
            <pc:docMk/>
            <pc:sldMk cId="2080820943" sldId="258"/>
            <ac:spMk id="22" creationId="{00000000-0000-0000-0000-000000000000}"/>
          </ac:spMkLst>
        </pc:spChg>
        <pc:spChg chg="mod">
          <ac:chgData name="김대환" userId="S::d011004@aivle.kt.co.kr::adf69c15-452a-4ceb-87d1-88dfda532c6d" providerId="AD" clId="Web-{69B28463-6FF9-4323-9BB8-1820D19C56B9}" dt="2021-12-31T06:07:15.135" v="484" actId="20577"/>
          <ac:spMkLst>
            <pc:docMk/>
            <pc:sldMk cId="2080820943" sldId="258"/>
            <ac:spMk id="23" creationId="{2897F044-5583-4AE2-8E01-3466357BC751}"/>
          </ac:spMkLst>
        </pc:spChg>
        <pc:spChg chg="del mod">
          <ac:chgData name="김대환" userId="S::d011004@aivle.kt.co.kr::adf69c15-452a-4ceb-87d1-88dfda532c6d" providerId="AD" clId="Web-{69B28463-6FF9-4323-9BB8-1820D19C56B9}" dt="2021-12-31T06:04:35.851" v="360"/>
          <ac:spMkLst>
            <pc:docMk/>
            <pc:sldMk cId="2080820943" sldId="258"/>
            <ac:spMk id="24" creationId="{2897F044-5583-4AE2-8E01-3466357BC751}"/>
          </ac:spMkLst>
        </pc:spChg>
        <pc:spChg chg="mod">
          <ac:chgData name="김대환" userId="S::d011004@aivle.kt.co.kr::adf69c15-452a-4ceb-87d1-88dfda532c6d" providerId="AD" clId="Web-{69B28463-6FF9-4323-9BB8-1820D19C56B9}" dt="2021-12-31T06:06:25.134" v="417" actId="1076"/>
          <ac:spMkLst>
            <pc:docMk/>
            <pc:sldMk cId="2080820943" sldId="258"/>
            <ac:spMk id="25" creationId="{E256AC5E-8A78-4657-8B25-E08B7CAB722B}"/>
          </ac:spMkLst>
        </pc:spChg>
        <pc:grpChg chg="mod">
          <ac:chgData name="김대환" userId="S::d011004@aivle.kt.co.kr::adf69c15-452a-4ceb-87d1-88dfda532c6d" providerId="AD" clId="Web-{69B28463-6FF9-4323-9BB8-1820D19C56B9}" dt="2021-12-31T05:57:27.874" v="61" actId="1076"/>
          <ac:grpSpMkLst>
            <pc:docMk/>
            <pc:sldMk cId="2080820943" sldId="258"/>
            <ac:grpSpMk id="2" creationId="{00000000-0000-0000-0000-000000000000}"/>
          </ac:grpSpMkLst>
        </pc:grpChg>
        <pc:graphicFrameChg chg="del">
          <ac:chgData name="김대환" userId="S::d011004@aivle.kt.co.kr::adf69c15-452a-4ceb-87d1-88dfda532c6d" providerId="AD" clId="Web-{69B28463-6FF9-4323-9BB8-1820D19C56B9}" dt="2021-12-31T05:54:27.151" v="50"/>
          <ac:graphicFrameMkLst>
            <pc:docMk/>
            <pc:sldMk cId="2080820943" sldId="258"/>
            <ac:graphicFrameMk id="13" creationId="{DE9E9F55-2344-49D3-8325-DD6E6DEDC5CB}"/>
          </ac:graphicFrameMkLst>
        </pc:graphicFrameChg>
        <pc:picChg chg="add del mod">
          <ac:chgData name="김대환" userId="S::d011004@aivle.kt.co.kr::adf69c15-452a-4ceb-87d1-88dfda532c6d" providerId="AD" clId="Web-{69B28463-6FF9-4323-9BB8-1820D19C56B9}" dt="2021-12-31T05:56:59.357" v="56"/>
          <ac:picMkLst>
            <pc:docMk/>
            <pc:sldMk cId="2080820943" sldId="258"/>
            <ac:picMk id="4" creationId="{63CD4320-B10D-4961-B2AD-664FE7DF05FF}"/>
          </ac:picMkLst>
        </pc:picChg>
        <pc:picChg chg="add mod">
          <ac:chgData name="김대환" userId="S::d011004@aivle.kt.co.kr::adf69c15-452a-4ceb-87d1-88dfda532c6d" providerId="AD" clId="Web-{69B28463-6FF9-4323-9BB8-1820D19C56B9}" dt="2021-12-31T06:04:24.726" v="354" actId="1076"/>
          <ac:picMkLst>
            <pc:docMk/>
            <pc:sldMk cId="2080820943" sldId="258"/>
            <ac:picMk id="5" creationId="{E5EB6DFA-7453-4940-957F-E9747562258C}"/>
          </ac:picMkLst>
        </pc:picChg>
        <pc:picChg chg="add mod">
          <ac:chgData name="김대환" userId="S::d011004@aivle.kt.co.kr::adf69c15-452a-4ceb-87d1-88dfda532c6d" providerId="AD" clId="Web-{69B28463-6FF9-4323-9BB8-1820D19C56B9}" dt="2021-12-31T06:06:31.556" v="418" actId="1076"/>
          <ac:picMkLst>
            <pc:docMk/>
            <pc:sldMk cId="2080820943" sldId="258"/>
            <ac:picMk id="6" creationId="{60C38734-0953-4201-91D3-7AC8CB3AEC0C}"/>
          </ac:picMkLst>
        </pc:picChg>
        <pc:picChg chg="add mod">
          <ac:chgData name="김대환" userId="S::d011004@aivle.kt.co.kr::adf69c15-452a-4ceb-87d1-88dfda532c6d" providerId="AD" clId="Web-{69B28463-6FF9-4323-9BB8-1820D19C56B9}" dt="2021-12-31T06:04:24.757" v="356" actId="1076"/>
          <ac:picMkLst>
            <pc:docMk/>
            <pc:sldMk cId="2080820943" sldId="258"/>
            <ac:picMk id="7" creationId="{2B575A9F-459B-4317-873C-4D4F5340F984}"/>
          </ac:picMkLst>
        </pc:picChg>
        <pc:picChg chg="add mod">
          <ac:chgData name="김대환" userId="S::d011004@aivle.kt.co.kr::adf69c15-452a-4ceb-87d1-88dfda532c6d" providerId="AD" clId="Web-{69B28463-6FF9-4323-9BB8-1820D19C56B9}" dt="2021-12-31T06:04:26.835" v="357" actId="1076"/>
          <ac:picMkLst>
            <pc:docMk/>
            <pc:sldMk cId="2080820943" sldId="258"/>
            <ac:picMk id="19" creationId="{D82011EF-994C-4F74-80D5-05A60BAC38F9}"/>
          </ac:picMkLst>
        </pc:picChg>
      </pc:sldChg>
      <pc:sldChg chg="addSp">
        <pc:chgData name="김대환" userId="S::d011004@aivle.kt.co.kr::adf69c15-452a-4ceb-87d1-88dfda532c6d" providerId="AD" clId="Web-{69B28463-6FF9-4323-9BB8-1820D19C56B9}" dt="2021-12-31T06:10:26.264" v="506"/>
        <pc:sldMkLst>
          <pc:docMk/>
          <pc:sldMk cId="900449328" sldId="259"/>
        </pc:sldMkLst>
        <pc:spChg chg="add">
          <ac:chgData name="김대환" userId="S::d011004@aivle.kt.co.kr::adf69c15-452a-4ceb-87d1-88dfda532c6d" providerId="AD" clId="Web-{69B28463-6FF9-4323-9BB8-1820D19C56B9}" dt="2021-12-31T06:10:26.264" v="506"/>
          <ac:spMkLst>
            <pc:docMk/>
            <pc:sldMk cId="900449328" sldId="259"/>
            <ac:spMk id="7" creationId="{457C3792-3913-4FFB-819D-CA795D567736}"/>
          </ac:spMkLst>
        </pc:spChg>
      </pc:sldChg>
      <pc:sldChg chg="ord">
        <pc:chgData name="김대환" userId="S::d011004@aivle.kt.co.kr::adf69c15-452a-4ceb-87d1-88dfda532c6d" providerId="AD" clId="Web-{69B28463-6FF9-4323-9BB8-1820D19C56B9}" dt="2021-12-31T06:09:55.263" v="486"/>
        <pc:sldMkLst>
          <pc:docMk/>
          <pc:sldMk cId="2352232796" sldId="260"/>
        </pc:sldMkLst>
      </pc:sldChg>
      <pc:sldChg chg="addSp modSp">
        <pc:chgData name="김대환" userId="S::d011004@aivle.kt.co.kr::adf69c15-452a-4ceb-87d1-88dfda532c6d" providerId="AD" clId="Web-{69B28463-6FF9-4323-9BB8-1820D19C56B9}" dt="2021-12-31T06:40:52.774" v="1112"/>
        <pc:sldMkLst>
          <pc:docMk/>
          <pc:sldMk cId="539779090" sldId="266"/>
        </pc:sldMkLst>
        <pc:spChg chg="add">
          <ac:chgData name="김대환" userId="S::d011004@aivle.kt.co.kr::adf69c15-452a-4ceb-87d1-88dfda532c6d" providerId="AD" clId="Web-{69B28463-6FF9-4323-9BB8-1820D19C56B9}" dt="2021-12-31T06:10:31.717" v="507"/>
          <ac:spMkLst>
            <pc:docMk/>
            <pc:sldMk cId="539779090" sldId="266"/>
            <ac:spMk id="5" creationId="{7FE1F034-A78C-47BF-99FB-3F7797FA6053}"/>
          </ac:spMkLst>
        </pc:spChg>
        <pc:picChg chg="add mod">
          <ac:chgData name="김대환" userId="S::d011004@aivle.kt.co.kr::adf69c15-452a-4ceb-87d1-88dfda532c6d" providerId="AD" clId="Web-{69B28463-6FF9-4323-9BB8-1820D19C56B9}" dt="2021-12-31T06:40:33.117" v="1111"/>
          <ac:picMkLst>
            <pc:docMk/>
            <pc:sldMk cId="539779090" sldId="266"/>
            <ac:picMk id="6" creationId="{E1D37949-B6B7-47EE-BC5B-BC815AE387BC}"/>
          </ac:picMkLst>
        </pc:picChg>
        <pc:picChg chg="add mod">
          <ac:chgData name="김대환" userId="S::d011004@aivle.kt.co.kr::adf69c15-452a-4ceb-87d1-88dfda532c6d" providerId="AD" clId="Web-{69B28463-6FF9-4323-9BB8-1820D19C56B9}" dt="2021-12-31T06:40:52.774" v="1112"/>
          <ac:picMkLst>
            <pc:docMk/>
            <pc:sldMk cId="539779090" sldId="266"/>
            <ac:picMk id="7" creationId="{37723495-714B-4B7E-9DC4-6FC16B0B1738}"/>
          </ac:picMkLst>
        </pc:picChg>
      </pc:sldChg>
      <pc:sldChg chg="addSp delSp modSp add replId">
        <pc:chgData name="김대환" userId="S::d011004@aivle.kt.co.kr::adf69c15-452a-4ceb-87d1-88dfda532c6d" providerId="AD" clId="Web-{69B28463-6FF9-4323-9BB8-1820D19C56B9}" dt="2021-12-31T06:24:19.126" v="1110" actId="20577"/>
        <pc:sldMkLst>
          <pc:docMk/>
          <pc:sldMk cId="3155621124" sldId="268"/>
        </pc:sldMkLst>
        <pc:spChg chg="mod">
          <ac:chgData name="김대환" userId="S::d011004@aivle.kt.co.kr::adf69c15-452a-4ceb-87d1-88dfda532c6d" providerId="AD" clId="Web-{69B28463-6FF9-4323-9BB8-1820D19C56B9}" dt="2021-12-31T06:10:18.108" v="505" actId="20577"/>
          <ac:spMkLst>
            <pc:docMk/>
            <pc:sldMk cId="3155621124" sldId="268"/>
            <ac:spMk id="10" creationId="{AC69D7F7-551B-43AB-9670-729FC83811D6}"/>
          </ac:spMkLst>
        </pc:spChg>
        <pc:spChg chg="mod">
          <ac:chgData name="김대환" userId="S::d011004@aivle.kt.co.kr::adf69c15-452a-4ceb-87d1-88dfda532c6d" providerId="AD" clId="Web-{69B28463-6FF9-4323-9BB8-1820D19C56B9}" dt="2021-12-31T06:24:19.126" v="1110" actId="20577"/>
          <ac:spMkLst>
            <pc:docMk/>
            <pc:sldMk cId="3155621124" sldId="268"/>
            <ac:spMk id="23" creationId="{2897F044-5583-4AE2-8E01-3466357BC751}"/>
          </ac:spMkLst>
        </pc:spChg>
        <pc:spChg chg="mod">
          <ac:chgData name="김대환" userId="S::d011004@aivle.kt.co.kr::adf69c15-452a-4ceb-87d1-88dfda532c6d" providerId="AD" clId="Web-{69B28463-6FF9-4323-9BB8-1820D19C56B9}" dt="2021-12-31T06:19:48.385" v="695" actId="1076"/>
          <ac:spMkLst>
            <pc:docMk/>
            <pc:sldMk cId="3155621124" sldId="268"/>
            <ac:spMk id="25" creationId="{E256AC5E-8A78-4657-8B25-E08B7CAB722B}"/>
          </ac:spMkLst>
        </pc:spChg>
        <pc:graphicFrameChg chg="add mod modGraphic">
          <ac:chgData name="김대환" userId="S::d011004@aivle.kt.co.kr::adf69c15-452a-4ceb-87d1-88dfda532c6d" providerId="AD" clId="Web-{69B28463-6FF9-4323-9BB8-1820D19C56B9}" dt="2021-12-31T06:20:02.416" v="701" actId="1076"/>
          <ac:graphicFrameMkLst>
            <pc:docMk/>
            <pc:sldMk cId="3155621124" sldId="268"/>
            <ac:graphicFrameMk id="13" creationId="{55CD2388-C011-48E3-BFE7-AA33762B688C}"/>
          </ac:graphicFrameMkLst>
        </pc:graphicFrameChg>
        <pc:picChg chg="add mod">
          <ac:chgData name="김대환" userId="S::d011004@aivle.kt.co.kr::adf69c15-452a-4ceb-87d1-88dfda532c6d" providerId="AD" clId="Web-{69B28463-6FF9-4323-9BB8-1820D19C56B9}" dt="2021-12-31T06:20:02.385" v="700" actId="1076"/>
          <ac:picMkLst>
            <pc:docMk/>
            <pc:sldMk cId="3155621124" sldId="268"/>
            <ac:picMk id="3" creationId="{EFCA1A00-CC41-45F0-B528-26E0B82F15A7}"/>
          </ac:picMkLst>
        </pc:picChg>
        <pc:picChg chg="add mod">
          <ac:chgData name="김대환" userId="S::d011004@aivle.kt.co.kr::adf69c15-452a-4ceb-87d1-88dfda532c6d" providerId="AD" clId="Web-{69B28463-6FF9-4323-9BB8-1820D19C56B9}" dt="2021-12-31T06:20:06.369" v="702" actId="1076"/>
          <ac:picMkLst>
            <pc:docMk/>
            <pc:sldMk cId="3155621124" sldId="268"/>
            <ac:picMk id="4" creationId="{8E769FF9-9EB2-473A-AC53-C2BFDFB0294E}"/>
          </ac:picMkLst>
        </pc:picChg>
        <pc:picChg chg="del">
          <ac:chgData name="김대환" userId="S::d011004@aivle.kt.co.kr::adf69c15-452a-4ceb-87d1-88dfda532c6d" providerId="AD" clId="Web-{69B28463-6FF9-4323-9BB8-1820D19C56B9}" dt="2021-12-31T06:10:44.624" v="509"/>
          <ac:picMkLst>
            <pc:docMk/>
            <pc:sldMk cId="3155621124" sldId="268"/>
            <ac:picMk id="5" creationId="{E5EB6DFA-7453-4940-957F-E9747562258C}"/>
          </ac:picMkLst>
        </pc:picChg>
        <pc:picChg chg="del">
          <ac:chgData name="김대환" userId="S::d011004@aivle.kt.co.kr::adf69c15-452a-4ceb-87d1-88dfda532c6d" providerId="AD" clId="Web-{69B28463-6FF9-4323-9BB8-1820D19C56B9}" dt="2021-12-31T06:10:46.921" v="511"/>
          <ac:picMkLst>
            <pc:docMk/>
            <pc:sldMk cId="3155621124" sldId="268"/>
            <ac:picMk id="6" creationId="{60C38734-0953-4201-91D3-7AC8CB3AEC0C}"/>
          </ac:picMkLst>
        </pc:picChg>
        <pc:picChg chg="del">
          <ac:chgData name="김대환" userId="S::d011004@aivle.kt.co.kr::adf69c15-452a-4ceb-87d1-88dfda532c6d" providerId="AD" clId="Web-{69B28463-6FF9-4323-9BB8-1820D19C56B9}" dt="2021-12-31T06:10:44.077" v="508"/>
          <ac:picMkLst>
            <pc:docMk/>
            <pc:sldMk cId="3155621124" sldId="268"/>
            <ac:picMk id="7" creationId="{2B575A9F-459B-4317-873C-4D4F5340F984}"/>
          </ac:picMkLst>
        </pc:picChg>
        <pc:picChg chg="del">
          <ac:chgData name="김대환" userId="S::d011004@aivle.kt.co.kr::adf69c15-452a-4ceb-87d1-88dfda532c6d" providerId="AD" clId="Web-{69B28463-6FF9-4323-9BB8-1820D19C56B9}" dt="2021-12-31T06:10:45.577" v="510"/>
          <ac:picMkLst>
            <pc:docMk/>
            <pc:sldMk cId="3155621124" sldId="268"/>
            <ac:picMk id="19" creationId="{D82011EF-994C-4F74-80D5-05A60BAC38F9}"/>
          </ac:picMkLst>
        </pc:picChg>
      </pc:sldChg>
      <pc:sldChg chg="addSp delSp modSp add ord replId">
        <pc:chgData name="김대환" userId="S::d011004@aivle.kt.co.kr::adf69c15-452a-4ceb-87d1-88dfda532c6d" providerId="AD" clId="Web-{69B28463-6FF9-4323-9BB8-1820D19C56B9}" dt="2021-12-31T06:46:29.249" v="1589" actId="20577"/>
        <pc:sldMkLst>
          <pc:docMk/>
          <pc:sldMk cId="2868359380" sldId="271"/>
        </pc:sldMkLst>
        <pc:spChg chg="add mod">
          <ac:chgData name="김대환" userId="S::d011004@aivle.kt.co.kr::adf69c15-452a-4ceb-87d1-88dfda532c6d" providerId="AD" clId="Web-{69B28463-6FF9-4323-9BB8-1820D19C56B9}" dt="2021-12-31T06:45:31.733" v="1529" actId="1076"/>
          <ac:spMkLst>
            <pc:docMk/>
            <pc:sldMk cId="2868359380" sldId="271"/>
            <ac:spMk id="4" creationId="{3C513987-8445-40B7-89CD-6627DA5A2148}"/>
          </ac:spMkLst>
        </pc:spChg>
        <pc:spChg chg="mod">
          <ac:chgData name="김대환" userId="S::d011004@aivle.kt.co.kr::adf69c15-452a-4ceb-87d1-88dfda532c6d" providerId="AD" clId="Web-{69B28463-6FF9-4323-9BB8-1820D19C56B9}" dt="2021-12-31T06:42:32.385" v="1121" actId="20577"/>
          <ac:spMkLst>
            <pc:docMk/>
            <pc:sldMk cId="2868359380" sldId="271"/>
            <ac:spMk id="10" creationId="{AC69D7F7-551B-43AB-9670-729FC83811D6}"/>
          </ac:spMkLst>
        </pc:spChg>
        <pc:spChg chg="mod">
          <ac:chgData name="김대환" userId="S::d011004@aivle.kt.co.kr::adf69c15-452a-4ceb-87d1-88dfda532c6d" providerId="AD" clId="Web-{69B28463-6FF9-4323-9BB8-1820D19C56B9}" dt="2021-12-31T06:46:29.249" v="1589" actId="20577"/>
          <ac:spMkLst>
            <pc:docMk/>
            <pc:sldMk cId="2868359380" sldId="271"/>
            <ac:spMk id="23" creationId="{2897F044-5583-4AE2-8E01-3466357BC751}"/>
          </ac:spMkLst>
        </pc:spChg>
        <pc:picChg chg="add mod">
          <ac:chgData name="김대환" userId="S::d011004@aivle.kt.co.kr::adf69c15-452a-4ceb-87d1-88dfda532c6d" providerId="AD" clId="Web-{69B28463-6FF9-4323-9BB8-1820D19C56B9}" dt="2021-12-31T06:42:49.151" v="1129" actId="1076"/>
          <ac:picMkLst>
            <pc:docMk/>
            <pc:sldMk cId="2868359380" sldId="271"/>
            <ac:picMk id="3" creationId="{9F26C271-67B0-4F8F-BCCA-2A3FE643EDFF}"/>
          </ac:picMkLst>
        </pc:picChg>
        <pc:picChg chg="del">
          <ac:chgData name="김대환" userId="S::d011004@aivle.kt.co.kr::adf69c15-452a-4ceb-87d1-88dfda532c6d" providerId="AD" clId="Web-{69B28463-6FF9-4323-9BB8-1820D19C56B9}" dt="2021-12-31T06:42:33.963" v="1124"/>
          <ac:picMkLst>
            <pc:docMk/>
            <pc:sldMk cId="2868359380" sldId="271"/>
            <ac:picMk id="5" creationId="{E5EB6DFA-7453-4940-957F-E9747562258C}"/>
          </ac:picMkLst>
        </pc:picChg>
        <pc:picChg chg="del">
          <ac:chgData name="김대환" userId="S::d011004@aivle.kt.co.kr::adf69c15-452a-4ceb-87d1-88dfda532c6d" providerId="AD" clId="Web-{69B28463-6FF9-4323-9BB8-1820D19C56B9}" dt="2021-12-31T06:42:34.557" v="1125"/>
          <ac:picMkLst>
            <pc:docMk/>
            <pc:sldMk cId="2868359380" sldId="271"/>
            <ac:picMk id="6" creationId="{60C38734-0953-4201-91D3-7AC8CB3AEC0C}"/>
          </ac:picMkLst>
        </pc:picChg>
        <pc:picChg chg="del">
          <ac:chgData name="김대환" userId="S::d011004@aivle.kt.co.kr::adf69c15-452a-4ceb-87d1-88dfda532c6d" providerId="AD" clId="Web-{69B28463-6FF9-4323-9BB8-1820D19C56B9}" dt="2021-12-31T06:42:33.745" v="1123"/>
          <ac:picMkLst>
            <pc:docMk/>
            <pc:sldMk cId="2868359380" sldId="271"/>
            <ac:picMk id="7" creationId="{2B575A9F-459B-4317-873C-4D4F5340F984}"/>
          </ac:picMkLst>
        </pc:picChg>
        <pc:picChg chg="del">
          <ac:chgData name="김대환" userId="S::d011004@aivle.kt.co.kr::adf69c15-452a-4ceb-87d1-88dfda532c6d" providerId="AD" clId="Web-{69B28463-6FF9-4323-9BB8-1820D19C56B9}" dt="2021-12-31T06:42:33.198" v="1122"/>
          <ac:picMkLst>
            <pc:docMk/>
            <pc:sldMk cId="2868359380" sldId="271"/>
            <ac:picMk id="19" creationId="{D82011EF-994C-4F74-80D5-05A60BAC38F9}"/>
          </ac:picMkLst>
        </pc:picChg>
      </pc:sldChg>
      <pc:sldChg chg="addSp delSp modSp add ord replId">
        <pc:chgData name="김대환" userId="S::d011004@aivle.kt.co.kr::adf69c15-452a-4ceb-87d1-88dfda532c6d" providerId="AD" clId="Web-{69B28463-6FF9-4323-9BB8-1820D19C56B9}" dt="2021-12-31T06:59:30.452" v="1693" actId="20577"/>
        <pc:sldMkLst>
          <pc:docMk/>
          <pc:sldMk cId="1755216772" sldId="272"/>
        </pc:sldMkLst>
        <pc:spChg chg="mod">
          <ac:chgData name="김대환" userId="S::d011004@aivle.kt.co.kr::adf69c15-452a-4ceb-87d1-88dfda532c6d" providerId="AD" clId="Web-{69B28463-6FF9-4323-9BB8-1820D19C56B9}" dt="2021-12-31T06:59:30.452" v="1693" actId="20577"/>
          <ac:spMkLst>
            <pc:docMk/>
            <pc:sldMk cId="1755216772" sldId="272"/>
            <ac:spMk id="10" creationId="{AC69D7F7-551B-43AB-9670-729FC83811D6}"/>
          </ac:spMkLst>
        </pc:spChg>
        <pc:spChg chg="mod">
          <ac:chgData name="김대환" userId="S::d011004@aivle.kt.co.kr::adf69c15-452a-4ceb-87d1-88dfda532c6d" providerId="AD" clId="Web-{69B28463-6FF9-4323-9BB8-1820D19C56B9}" dt="2021-12-31T06:59:03.624" v="1687" actId="1076"/>
          <ac:spMkLst>
            <pc:docMk/>
            <pc:sldMk cId="1755216772" sldId="272"/>
            <ac:spMk id="14" creationId="{0405A497-FB78-4997-B42B-70E2244F57BD}"/>
          </ac:spMkLst>
        </pc:spChg>
        <pc:spChg chg="mod">
          <ac:chgData name="김대환" userId="S::d011004@aivle.kt.co.kr::adf69c15-452a-4ceb-87d1-88dfda532c6d" providerId="AD" clId="Web-{69B28463-6FF9-4323-9BB8-1820D19C56B9}" dt="2021-12-31T06:59:17.015" v="1692" actId="20577"/>
          <ac:spMkLst>
            <pc:docMk/>
            <pc:sldMk cId="1755216772" sldId="272"/>
            <ac:spMk id="25" creationId="{F64DBAD9-1A3B-445A-B460-AB0392A0F69A}"/>
          </ac:spMkLst>
        </pc:spChg>
        <pc:grpChg chg="del">
          <ac:chgData name="김대환" userId="S::d011004@aivle.kt.co.kr::adf69c15-452a-4ceb-87d1-88dfda532c6d" providerId="AD" clId="Web-{69B28463-6FF9-4323-9BB8-1820D19C56B9}" dt="2021-12-31T06:58:27.061" v="1617"/>
          <ac:grpSpMkLst>
            <pc:docMk/>
            <pc:sldMk cId="1755216772" sldId="272"/>
            <ac:grpSpMk id="19" creationId="{D190DAA7-0BAE-4FEE-A5FF-5784CA14036C}"/>
          </ac:grpSpMkLst>
        </pc:grpChg>
        <pc:picChg chg="add mod">
          <ac:chgData name="김대환" userId="S::d011004@aivle.kt.co.kr::adf69c15-452a-4ceb-87d1-88dfda532c6d" providerId="AD" clId="Web-{69B28463-6FF9-4323-9BB8-1820D19C56B9}" dt="2021-12-31T06:58:33.217" v="1621" actId="1076"/>
          <ac:picMkLst>
            <pc:docMk/>
            <pc:sldMk cId="1755216772" sldId="272"/>
            <ac:picMk id="3" creationId="{F6CAD589-E874-4A23-9D8D-31AC013BC21D}"/>
          </ac:picMkLst>
        </pc:picChg>
        <pc:picChg chg="del">
          <ac:chgData name="김대환" userId="S::d011004@aivle.kt.co.kr::adf69c15-452a-4ceb-87d1-88dfda532c6d" providerId="AD" clId="Web-{69B28463-6FF9-4323-9BB8-1820D19C56B9}" dt="2021-12-31T06:58:13.920" v="1611"/>
          <ac:picMkLst>
            <pc:docMk/>
            <pc:sldMk cId="1755216772" sldId="272"/>
            <ac:picMk id="6" creationId="{E1D37949-B6B7-47EE-BC5B-BC815AE387BC}"/>
          </ac:picMkLst>
        </pc:picChg>
        <pc:picChg chg="del">
          <ac:chgData name="김대환" userId="S::d011004@aivle.kt.co.kr::adf69c15-452a-4ceb-87d1-88dfda532c6d" providerId="AD" clId="Web-{69B28463-6FF9-4323-9BB8-1820D19C56B9}" dt="2021-12-31T06:58:14.342" v="1612"/>
          <ac:picMkLst>
            <pc:docMk/>
            <pc:sldMk cId="1755216772" sldId="272"/>
            <ac:picMk id="7" creationId="{37723495-714B-4B7E-9DC4-6FC16B0B1738}"/>
          </ac:picMkLst>
        </pc:picChg>
      </pc:sldChg>
    </pc:docChg>
  </pc:docChgLst>
  <pc:docChgLst>
    <pc:chgData name="김도현" userId="S::d011005@aivle.kt.co.kr::88f86ec0-3245-44af-bfab-0b21433452b5" providerId="AD" clId="Web-{1C893FD7-E69F-4FAA-B8C7-B0931256F654}"/>
    <pc:docChg chg="addSld modSld sldOrd">
      <pc:chgData name="김도현" userId="S::d011005@aivle.kt.co.kr::88f86ec0-3245-44af-bfab-0b21433452b5" providerId="AD" clId="Web-{1C893FD7-E69F-4FAA-B8C7-B0931256F654}" dt="2021-12-31T06:24:16.331" v="255" actId="20577"/>
      <pc:docMkLst>
        <pc:docMk/>
      </pc:docMkLst>
      <pc:sldChg chg="modSp">
        <pc:chgData name="김도현" userId="S::d011005@aivle.kt.co.kr::88f86ec0-3245-44af-bfab-0b21433452b5" providerId="AD" clId="Web-{1C893FD7-E69F-4FAA-B8C7-B0931256F654}" dt="2021-12-31T05:44:27.961" v="157" actId="20577"/>
        <pc:sldMkLst>
          <pc:docMk/>
          <pc:sldMk cId="1562028685" sldId="257"/>
        </pc:sldMkLst>
        <pc:spChg chg="mod">
          <ac:chgData name="김도현" userId="S::d011005@aivle.kt.co.kr::88f86ec0-3245-44af-bfab-0b21433452b5" providerId="AD" clId="Web-{1C893FD7-E69F-4FAA-B8C7-B0931256F654}" dt="2021-12-31T05:44:27.961" v="157" actId="20577"/>
          <ac:spMkLst>
            <pc:docMk/>
            <pc:sldMk cId="1562028685" sldId="257"/>
            <ac:spMk id="10" creationId="{AC69D7F7-551B-43AB-9670-729FC83811D6}"/>
          </ac:spMkLst>
        </pc:spChg>
      </pc:sldChg>
      <pc:sldChg chg="modSp">
        <pc:chgData name="김도현" userId="S::d011005@aivle.kt.co.kr::88f86ec0-3245-44af-bfab-0b21433452b5" providerId="AD" clId="Web-{1C893FD7-E69F-4FAA-B8C7-B0931256F654}" dt="2021-12-31T05:48:49.044" v="159" actId="1076"/>
        <pc:sldMkLst>
          <pc:docMk/>
          <pc:sldMk cId="1199408375" sldId="263"/>
        </pc:sldMkLst>
        <pc:spChg chg="mod">
          <ac:chgData name="김도현" userId="S::d011005@aivle.kt.co.kr::88f86ec0-3245-44af-bfab-0b21433452b5" providerId="AD" clId="Web-{1C893FD7-E69F-4FAA-B8C7-B0931256F654}" dt="2021-12-31T05:48:49.044" v="159" actId="1076"/>
          <ac:spMkLst>
            <pc:docMk/>
            <pc:sldMk cId="1199408375" sldId="263"/>
            <ac:spMk id="6" creationId="{00000000-0000-0000-0000-000000000000}"/>
          </ac:spMkLst>
        </pc:spChg>
      </pc:sldChg>
      <pc:sldChg chg="addSp delSp modSp add ord replId">
        <pc:chgData name="김도현" userId="S::d011005@aivle.kt.co.kr::88f86ec0-3245-44af-bfab-0b21433452b5" providerId="AD" clId="Web-{1C893FD7-E69F-4FAA-B8C7-B0931256F654}" dt="2021-12-31T06:24:16.331" v="255" actId="20577"/>
        <pc:sldMkLst>
          <pc:docMk/>
          <pc:sldMk cId="2212919120" sldId="269"/>
        </pc:sldMkLst>
        <pc:spChg chg="mod">
          <ac:chgData name="김도현" userId="S::d011005@aivle.kt.co.kr::88f86ec0-3245-44af-bfab-0b21433452b5" providerId="AD" clId="Web-{1C893FD7-E69F-4FAA-B8C7-B0931256F654}" dt="2021-12-31T06:24:14.113" v="252" actId="20577"/>
          <ac:spMkLst>
            <pc:docMk/>
            <pc:sldMk cId="2212919120" sldId="269"/>
            <ac:spMk id="10" creationId="{AC69D7F7-551B-43AB-9670-729FC83811D6}"/>
          </ac:spMkLst>
        </pc:spChg>
        <pc:spChg chg="del">
          <ac:chgData name="김도현" userId="S::d011005@aivle.kt.co.kr::88f86ec0-3245-44af-bfab-0b21433452b5" providerId="AD" clId="Web-{1C893FD7-E69F-4FAA-B8C7-B0931256F654}" dt="2021-12-31T06:19:30.559" v="199"/>
          <ac:spMkLst>
            <pc:docMk/>
            <pc:sldMk cId="2212919120" sldId="269"/>
            <ac:spMk id="43" creationId="{CC245B61-E23D-476F-870A-FEB4148FEB2B}"/>
          </ac:spMkLst>
        </pc:spChg>
        <pc:spChg chg="mod">
          <ac:chgData name="김도현" userId="S::d011005@aivle.kt.co.kr::88f86ec0-3245-44af-bfab-0b21433452b5" providerId="AD" clId="Web-{1C893FD7-E69F-4FAA-B8C7-B0931256F654}" dt="2021-12-31T06:24:16.331" v="255" actId="20577"/>
          <ac:spMkLst>
            <pc:docMk/>
            <pc:sldMk cId="2212919120" sldId="269"/>
            <ac:spMk id="49" creationId="{22C389E7-9BB9-4D8A-BECA-4600D92DC3CF}"/>
          </ac:spMkLst>
        </pc:spChg>
        <pc:picChg chg="add del mod">
          <ac:chgData name="김도현" userId="S::d011005@aivle.kt.co.kr::88f86ec0-3245-44af-bfab-0b21433452b5" providerId="AD" clId="Web-{1C893FD7-E69F-4FAA-B8C7-B0931256F654}" dt="2021-12-31T06:19:57.966" v="207"/>
          <ac:picMkLst>
            <pc:docMk/>
            <pc:sldMk cId="2212919120" sldId="269"/>
            <ac:picMk id="3" creationId="{C6AFE2FD-40F7-4B90-B887-DC7F36A5ABEE}"/>
          </ac:picMkLst>
        </pc:picChg>
        <pc:picChg chg="del">
          <ac:chgData name="김도현" userId="S::d011005@aivle.kt.co.kr::88f86ec0-3245-44af-bfab-0b21433452b5" providerId="AD" clId="Web-{1C893FD7-E69F-4FAA-B8C7-B0931256F654}" dt="2021-12-31T06:19:24.043" v="198"/>
          <ac:picMkLst>
            <pc:docMk/>
            <pc:sldMk cId="2212919120" sldId="269"/>
            <ac:picMk id="4" creationId="{674D7F3C-0050-4E37-97A1-63EA18F39160}"/>
          </ac:picMkLst>
        </pc:picChg>
        <pc:picChg chg="add del mod">
          <ac:chgData name="김도현" userId="S::d011005@aivle.kt.co.kr::88f86ec0-3245-44af-bfab-0b21433452b5" providerId="AD" clId="Web-{1C893FD7-E69F-4FAA-B8C7-B0931256F654}" dt="2021-12-31T06:23:26.690" v="214"/>
          <ac:picMkLst>
            <pc:docMk/>
            <pc:sldMk cId="2212919120" sldId="269"/>
            <ac:picMk id="5" creationId="{BC71E348-0D2C-48AA-BF03-16EAEA02FC85}"/>
          </ac:picMkLst>
        </pc:picChg>
        <pc:picChg chg="del">
          <ac:chgData name="김도현" userId="S::d011005@aivle.kt.co.kr::88f86ec0-3245-44af-bfab-0b21433452b5" providerId="AD" clId="Web-{1C893FD7-E69F-4FAA-B8C7-B0931256F654}" dt="2021-12-31T06:19:22.074" v="197"/>
          <ac:picMkLst>
            <pc:docMk/>
            <pc:sldMk cId="2212919120" sldId="269"/>
            <ac:picMk id="6" creationId="{6153691C-9899-4745-A506-BF158141876A}"/>
          </ac:picMkLst>
        </pc:picChg>
        <pc:picChg chg="add mod">
          <ac:chgData name="김도현" userId="S::d011005@aivle.kt.co.kr::88f86ec0-3245-44af-bfab-0b21433452b5" providerId="AD" clId="Web-{1C893FD7-E69F-4FAA-B8C7-B0931256F654}" dt="2021-12-31T06:23:39.862" v="219" actId="1076"/>
          <ac:picMkLst>
            <pc:docMk/>
            <pc:sldMk cId="2212919120" sldId="269"/>
            <ac:picMk id="13" creationId="{85B880A2-4256-4F6F-A93A-9F7280AC69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3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4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0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78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48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48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8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75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5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2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29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58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2788622" y="1534701"/>
            <a:ext cx="6611540" cy="38779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endParaRPr lang="ko-KR" altLang="en-US" sz="3600" b="1">
              <a:solidFill>
                <a:schemeClr val="bg1"/>
              </a:solidFill>
              <a:latin typeface="Arial Nova"/>
              <a:ea typeface="맑은 고딕"/>
            </a:endParaRPr>
          </a:p>
          <a:p>
            <a:pPr algn="ctr">
              <a:defRPr/>
            </a:pPr>
            <a:endParaRPr lang="ko-KR" altLang="en-US" sz="3000" b="1">
              <a:solidFill>
                <a:schemeClr val="bg1"/>
              </a:solidFill>
              <a:latin typeface="Arial Nova"/>
              <a:ea typeface="맑은 고딕"/>
            </a:endParaRPr>
          </a:p>
          <a:p>
            <a:pPr algn="ctr">
              <a:defRPr/>
            </a:pPr>
            <a:endParaRPr lang="ko-KR" altLang="en-US" sz="3000" b="1">
              <a:solidFill>
                <a:schemeClr val="bg1"/>
              </a:solidFill>
              <a:latin typeface="Arial Nova"/>
              <a:ea typeface="맑은 고딕"/>
            </a:endParaRPr>
          </a:p>
          <a:p>
            <a:pPr algn="ctr">
              <a:defRPr/>
            </a:pPr>
            <a:endParaRPr lang="ko-KR" altLang="en-US" sz="3000" b="1">
              <a:solidFill>
                <a:schemeClr val="bg1"/>
              </a:solidFill>
              <a:latin typeface="Arial Nova"/>
              <a:ea typeface="맑은 고딕"/>
            </a:endParaRPr>
          </a:p>
          <a:p>
            <a:pPr algn="ctr">
              <a:defRPr/>
            </a:pPr>
            <a:endParaRPr lang="ko-KR" altLang="en-US" sz="3000" b="1">
              <a:solidFill>
                <a:schemeClr val="bg1"/>
              </a:solidFill>
              <a:latin typeface="Arial Nova"/>
              <a:ea typeface="맑은 고딕"/>
            </a:endParaRPr>
          </a:p>
          <a:p>
            <a:pPr algn="ctr">
              <a:defRPr/>
            </a:pPr>
            <a:endParaRPr lang="ko-KR" altLang="en-US" sz="3000" b="1">
              <a:solidFill>
                <a:schemeClr val="bg1"/>
              </a:solidFill>
              <a:latin typeface="Arial Nova"/>
              <a:ea typeface="맑은 고딕"/>
            </a:endParaRPr>
          </a:p>
          <a:p>
            <a:pPr algn="ctr">
              <a:defRPr/>
            </a:pPr>
            <a:endParaRPr lang="ko-KR" altLang="en-US" sz="3000" b="1">
              <a:solidFill>
                <a:schemeClr val="bg1"/>
              </a:solidFill>
              <a:latin typeface="Arial Nova"/>
              <a:ea typeface="맑은 고딕"/>
            </a:endParaRPr>
          </a:p>
          <a:p>
            <a:pPr algn="ctr">
              <a:defRPr/>
            </a:pPr>
            <a:endParaRPr lang="ko-KR" altLang="en-US" sz="3000" b="1">
              <a:solidFill>
                <a:schemeClr val="bg1"/>
              </a:solidFill>
              <a:latin typeface="Arial Nova"/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08936-14A4-4EA2-9270-9DCE546D29EC}"/>
              </a:ext>
            </a:extLst>
          </p:cNvPr>
          <p:cNvSpPr txBox="1"/>
          <p:nvPr/>
        </p:nvSpPr>
        <p:spPr>
          <a:xfrm>
            <a:off x="2790891" y="2496273"/>
            <a:ext cx="661868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ea typeface="+mn-lt"/>
                <a:cs typeface="+mn-lt"/>
              </a:rPr>
              <a:t>경기도내 </a:t>
            </a:r>
            <a:r>
              <a:rPr lang="ko-KR" sz="4000" b="1" dirty="0">
                <a:solidFill>
                  <a:schemeClr val="bg1"/>
                </a:solidFill>
                <a:ea typeface="+mn-lt"/>
                <a:cs typeface="+mn-lt"/>
              </a:rPr>
              <a:t>소매점</a:t>
            </a:r>
            <a:endParaRPr lang="en-US" altLang="ko-KR" sz="4000" b="1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ko-KR" altLang="en-US" sz="4000" b="1" dirty="0">
                <a:solidFill>
                  <a:schemeClr val="bg1"/>
                </a:solidFill>
                <a:ea typeface="+mn-lt"/>
                <a:cs typeface="+mn-lt"/>
              </a:rPr>
              <a:t>구</a:t>
            </a:r>
            <a:r>
              <a:rPr lang="ko-KR" sz="4000" b="1" dirty="0">
                <a:solidFill>
                  <a:schemeClr val="bg1"/>
                </a:solidFill>
                <a:ea typeface="+mn-lt"/>
                <a:cs typeface="+mn-lt"/>
              </a:rPr>
              <a:t>매 현황</a:t>
            </a:r>
            <a:endParaRPr 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DF2A3-BC21-4724-BAB9-7F24CF24D16D}"/>
              </a:ext>
            </a:extLst>
          </p:cNvPr>
          <p:cNvSpPr txBox="1"/>
          <p:nvPr/>
        </p:nvSpPr>
        <p:spPr>
          <a:xfrm>
            <a:off x="3512671" y="4633269"/>
            <a:ext cx="50093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김진휘 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87829-7085-488E-A522-9302F528C3F6}"/>
              </a:ext>
            </a:extLst>
          </p:cNvPr>
          <p:cNvSpPr txBox="1"/>
          <p:nvPr/>
        </p:nvSpPr>
        <p:spPr>
          <a:xfrm>
            <a:off x="4487481" y="474923"/>
            <a:ext cx="321583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b="1">
                <a:solidFill>
                  <a:srgbClr val="FFFFFF"/>
                </a:solidFill>
                <a:latin typeface="Edwardian Script ITC"/>
                <a:ea typeface="맑은 고딕"/>
              </a:rPr>
              <a:t>1st </a:t>
            </a:r>
            <a:r>
              <a:rPr lang="ko-KR" altLang="en-US" sz="5400" b="1" err="1">
                <a:solidFill>
                  <a:srgbClr val="FFFFFF"/>
                </a:solidFill>
                <a:latin typeface="Edwardian Script ITC"/>
                <a:ea typeface="맑은 고딕"/>
              </a:rPr>
              <a:t>Mini</a:t>
            </a:r>
            <a:r>
              <a:rPr lang="ko-KR" altLang="en-US" sz="4000" b="1">
                <a:solidFill>
                  <a:srgbClr val="FFFFFF"/>
                </a:solidFill>
                <a:latin typeface="Edwardian Script ITC"/>
                <a:ea typeface="맑은 고딕"/>
              </a:rPr>
              <a:t> Project</a:t>
            </a:r>
          </a:p>
        </p:txBody>
      </p:sp>
      <p:pic>
        <p:nvPicPr>
          <p:cNvPr id="2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745817-D852-4EC0-BBBD-2C32CB53E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149" y="148722"/>
            <a:ext cx="17335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28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81" y="239991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등급별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고객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분류</a:t>
            </a:r>
            <a:endParaRPr lang="en-US" altLang="ko-KR" sz="2400" b="1" kern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73076" y="239701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5450493" y="4258297"/>
            <a:ext cx="6237144" cy="21162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ea typeface="맑은 고딕"/>
              </a:rPr>
              <a:t>- </a:t>
            </a:r>
            <a:r>
              <a:rPr lang="ko-KR" altLang="en-US" b="1">
                <a:solidFill>
                  <a:srgbClr val="FF0000"/>
                </a:solidFill>
                <a:ea typeface="맑은 고딕"/>
              </a:rPr>
              <a:t>고객수</a:t>
            </a:r>
            <a:r>
              <a:rPr lang="ko-KR" altLang="en-US">
                <a:ea typeface="맑은 고딕"/>
              </a:rPr>
              <a:t>는 </a:t>
            </a:r>
            <a:r>
              <a:rPr lang="ko-KR" altLang="en-US" u="sng">
                <a:ea typeface="맑은 고딕"/>
              </a:rPr>
              <a:t>등급이 높아질수록 적어져야</a:t>
            </a:r>
            <a:r>
              <a:rPr lang="ko-KR" altLang="en-US">
                <a:ea typeface="맑은 고딕"/>
              </a:rPr>
              <a:t> 함(로열티 제공)</a:t>
            </a:r>
            <a:endParaRPr lang="ko-KR" altLang="en-US" b="1">
              <a:solidFill>
                <a:srgbClr val="FF0000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ea typeface="맑은 고딕"/>
              </a:rPr>
              <a:t>- 등급이 높은 고객일수록 </a:t>
            </a:r>
            <a:r>
              <a:rPr lang="ko-KR" altLang="en-US" b="1">
                <a:solidFill>
                  <a:srgbClr val="FF0000"/>
                </a:solidFill>
                <a:ea typeface="맑은 고딕"/>
              </a:rPr>
              <a:t>많은 혜택</a:t>
            </a:r>
            <a:r>
              <a:rPr lang="ko-KR" altLang="en-US">
                <a:ea typeface="맑은 고딕"/>
              </a:rPr>
              <a:t>을 제공</a:t>
            </a:r>
            <a:endParaRPr lang="ko-KR">
              <a:ea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ea typeface="맑은 고딕"/>
              </a:rPr>
              <a:t>  </a:t>
            </a:r>
            <a:r>
              <a:rPr lang="ko-KR" altLang="en-US" err="1">
                <a:ea typeface="맑은 고딕"/>
              </a:rPr>
              <a:t>Ex</a:t>
            </a:r>
            <a:r>
              <a:rPr lang="ko-KR" altLang="en-US">
                <a:ea typeface="맑은 고딕"/>
              </a:rPr>
              <a:t>) 적립, 상품권, 할인 등 제공</a:t>
            </a:r>
          </a:p>
          <a:p>
            <a:pPr>
              <a:lnSpc>
                <a:spcPct val="150000"/>
              </a:lnSpc>
            </a:pPr>
            <a:r>
              <a:rPr lang="ko-KR" altLang="en-US">
                <a:ea typeface="맑은 고딕"/>
              </a:rPr>
              <a:t>- </a:t>
            </a:r>
            <a:r>
              <a:rPr lang="ko-KR" altLang="en-US" b="1">
                <a:solidFill>
                  <a:srgbClr val="FF0000"/>
                </a:solidFill>
                <a:ea typeface="맑은 고딕"/>
              </a:rPr>
              <a:t>총 구매금액</a:t>
            </a:r>
            <a:r>
              <a:rPr lang="ko-KR" altLang="en-US">
                <a:ea typeface="맑은 고딕"/>
              </a:rPr>
              <a:t>은 중간 등급인 </a:t>
            </a:r>
            <a:r>
              <a:rPr lang="ko-KR" altLang="en-US" b="1">
                <a:solidFill>
                  <a:srgbClr val="FF0000"/>
                </a:solidFill>
                <a:ea typeface="맑은 고딕"/>
              </a:rPr>
              <a:t>Gold</a:t>
            </a:r>
            <a:r>
              <a:rPr lang="ko-KR" altLang="en-US">
                <a:ea typeface="맑은 고딕"/>
              </a:rPr>
              <a:t> 회원이 젤 많지만 </a:t>
            </a:r>
            <a:r>
              <a:rPr lang="ko-KR" altLang="en-US" b="1">
                <a:solidFill>
                  <a:srgbClr val="FF0000"/>
                </a:solidFill>
                <a:ea typeface="맑은 고딕"/>
              </a:rPr>
              <a:t>1회당 구매금액</a:t>
            </a:r>
            <a:r>
              <a:rPr lang="ko-KR" altLang="en-US">
                <a:ea typeface="맑은 고딕"/>
              </a:rPr>
              <a:t>은 등급이 </a:t>
            </a:r>
            <a:r>
              <a:rPr lang="ko-KR" altLang="en-US" b="1">
                <a:solidFill>
                  <a:srgbClr val="FF0000"/>
                </a:solidFill>
                <a:ea typeface="맑은 고딕"/>
              </a:rPr>
              <a:t>높을수록 상승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E256AC5E-8A78-4657-8B25-E08B7CAB722B}"/>
              </a:ext>
            </a:extLst>
          </p:cNvPr>
          <p:cNvSpPr/>
          <p:nvPr/>
        </p:nvSpPr>
        <p:spPr>
          <a:xfrm>
            <a:off x="5563283" y="3833004"/>
            <a:ext cx="965398" cy="30297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28575" cmpd="dbl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 b="1" err="1">
                <a:ea typeface="맑은 고딕"/>
              </a:rPr>
              <a:t>설명</a:t>
            </a:r>
            <a:endParaRPr lang="en-US" altLang="ko-KR" sz="1200" b="1">
              <a:ea typeface="맑은 고딕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EFCA1A00-CC41-45F0-B528-26E0B82F1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91" y="723238"/>
            <a:ext cx="4410973" cy="3024885"/>
          </a:xfrm>
          <a:prstGeom prst="rect">
            <a:avLst/>
          </a:prstGeom>
        </p:spPr>
      </p:pic>
      <p:pic>
        <p:nvPicPr>
          <p:cNvPr id="4" name="그림 12">
            <a:extLst>
              <a:ext uri="{FF2B5EF4-FFF2-40B4-BE49-F238E27FC236}">
                <a16:creationId xmlns:a16="http://schemas.microsoft.com/office/drawing/2014/main" id="{8E769FF9-9EB2-473A-AC53-C2BFDFB02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230" y="684122"/>
            <a:ext cx="5216105" cy="3117488"/>
          </a:xfrm>
          <a:prstGeom prst="rect">
            <a:avLst/>
          </a:prstGeom>
        </p:spPr>
      </p:pic>
      <p:graphicFrame>
        <p:nvGraphicFramePr>
          <p:cNvPr id="13" name="표 19">
            <a:extLst>
              <a:ext uri="{FF2B5EF4-FFF2-40B4-BE49-F238E27FC236}">
                <a16:creationId xmlns:a16="http://schemas.microsoft.com/office/drawing/2014/main" id="{55CD2388-C011-48E3-BFE7-AA33762B6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815571"/>
              </p:ext>
            </p:extLst>
          </p:nvPr>
        </p:nvGraphicFramePr>
        <p:xfrm>
          <a:off x="1007533" y="3835400"/>
          <a:ext cx="3953967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6835">
                  <a:extLst>
                    <a:ext uri="{9D8B030D-6E8A-4147-A177-3AD203B41FA5}">
                      <a16:colId xmlns:a16="http://schemas.microsoft.com/office/drawing/2014/main" val="546170103"/>
                    </a:ext>
                  </a:extLst>
                </a:gridCol>
                <a:gridCol w="1567132">
                  <a:extLst>
                    <a:ext uri="{9D8B030D-6E8A-4147-A177-3AD203B41FA5}">
                      <a16:colId xmlns:a16="http://schemas.microsoft.com/office/drawing/2014/main" val="1526473901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금액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5E9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등급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5E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14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~ 30,000</a:t>
                      </a:r>
                      <a:r>
                        <a:rPr lang="ko-KR" altLang="en-US" sz="1800" b="0" i="0" u="none" strike="noStrike" noProof="0">
                          <a:latin typeface="맑은 고딕"/>
                          <a:ea typeface="맑은 고딕"/>
                        </a:rPr>
                        <a:t>  </a:t>
                      </a:r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err="1">
                          <a:latin typeface="맑은 고딕"/>
                          <a:ea typeface="맑은 고딕"/>
                        </a:rPr>
                        <a:t>Friend</a:t>
                      </a:r>
                      <a:endParaRPr lang="ko-KR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19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30,000</a:t>
                      </a:r>
                      <a:r>
                        <a:rPr lang="ko-KR" altLang="en-US" sz="1800" b="0" i="0" u="none" strike="noStrike" noProof="0">
                          <a:latin typeface="맑은 고딕"/>
                          <a:ea typeface="맑은 고딕"/>
                        </a:rPr>
                        <a:t> ~ </a:t>
                      </a:r>
                      <a:r>
                        <a:rPr lang="en-US" altLang="ko-KR" sz="1800" b="0" i="0" u="none" strike="noStrike" noProof="0">
                          <a:latin typeface="Malgun Gothic"/>
                        </a:rPr>
                        <a:t>100,000</a:t>
                      </a:r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Family</a:t>
                      </a:r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33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100,000</a:t>
                      </a:r>
                      <a:r>
                        <a:rPr lang="ko-KR" altLang="en-US" sz="1800" b="0" i="0" u="none" strike="noStrike" noProof="0">
                          <a:latin typeface="맑은 고딕"/>
                          <a:ea typeface="맑은 고딕"/>
                        </a:rPr>
                        <a:t> ~ </a:t>
                      </a:r>
                      <a:r>
                        <a:rPr lang="en-US" altLang="ko-KR" sz="1800" b="0" i="0" u="none" strike="noStrike" noProof="0">
                          <a:latin typeface="Malgun Gothic"/>
                        </a:rPr>
                        <a:t>200,000</a:t>
                      </a:r>
                      <a:endParaRPr lang="ko-KR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err="1">
                          <a:latin typeface="맑은 고딕"/>
                          <a:ea typeface="맑은 고딕"/>
                        </a:rPr>
                        <a:t>Silver</a:t>
                      </a:r>
                      <a:endParaRPr lang="ko-KR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68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200,000</a:t>
                      </a:r>
                      <a:r>
                        <a:rPr lang="ko-KR" altLang="en-US" sz="1800" b="0" i="0" u="none" strike="noStrike" noProof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~ </a:t>
                      </a:r>
                      <a:r>
                        <a:rPr lang="en-US" sz="1800" b="0" i="0" u="none" strike="noStrike" noProof="0">
                          <a:latin typeface="Malgun Gothic"/>
                        </a:rPr>
                        <a:t>500,000</a:t>
                      </a:r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>
                          <a:latin typeface="맑은 고딕"/>
                          <a:ea typeface="맑은 고딕"/>
                        </a:rPr>
                        <a:t>Gold</a:t>
                      </a:r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76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500,000</a:t>
                      </a:r>
                      <a:r>
                        <a:rPr lang="ko-KR" altLang="en-US" sz="1800" b="0" i="0" u="none" strike="noStrike" noProof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~ </a:t>
                      </a:r>
                      <a:r>
                        <a:rPr lang="en-US" sz="1800" b="0" i="0" u="none" strike="noStrike" noProof="0">
                          <a:latin typeface="Malgun Gothic"/>
                        </a:rPr>
                        <a:t>1,000,000</a:t>
                      </a:r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err="1">
                          <a:latin typeface="맑은 고딕"/>
                          <a:ea typeface="맑은 고딕"/>
                        </a:rPr>
                        <a:t>Platinum</a:t>
                      </a:r>
                      <a:endParaRPr lang="ko-KR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56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1,000,000</a:t>
                      </a:r>
                      <a:r>
                        <a:rPr lang="ko-KR" altLang="en-US" sz="1800" b="0" i="0" u="none" strike="noStrike" noProof="0">
                          <a:latin typeface="맑은 고딕"/>
                          <a:ea typeface="맑은 고딕"/>
                        </a:rPr>
                        <a:t> </a:t>
                      </a:r>
                      <a:r>
                        <a:rPr lang="en-US" altLang="ko-KR" sz="1800" b="0" i="0" u="none" strike="noStrike" noProof="0">
                          <a:latin typeface="맑은 고딕"/>
                          <a:ea typeface="맑은 고딕"/>
                        </a:rPr>
                        <a:t>~</a:t>
                      </a:r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err="1">
                          <a:latin typeface="맑은 고딕"/>
                          <a:ea typeface="맑은 고딕"/>
                        </a:rPr>
                        <a:t>Master</a:t>
                      </a:r>
                      <a:endParaRPr lang="ko-KR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396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621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7DB59D-EB9C-4157-81A6-3D31538D3AEE}"/>
              </a:ext>
            </a:extLst>
          </p:cNvPr>
          <p:cNvSpPr txBox="1"/>
          <p:nvPr/>
        </p:nvSpPr>
        <p:spPr>
          <a:xfrm>
            <a:off x="2788622" y="1746902"/>
            <a:ext cx="6611540" cy="40318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 anchor="ctr">
            <a:spAutoFit/>
          </a:bodyPr>
          <a:lstStyle/>
          <a:p>
            <a:pPr algn="ctr">
              <a:defRPr/>
            </a:pPr>
            <a:endParaRPr lang="ko-KR" altLang="en-US" sz="3600" b="1">
              <a:solidFill>
                <a:schemeClr val="bg1"/>
              </a:solidFill>
              <a:latin typeface="Arial Nova"/>
              <a:ea typeface="맑은 고딕"/>
            </a:endParaRPr>
          </a:p>
          <a:p>
            <a:pPr algn="ctr">
              <a:defRPr/>
            </a:pPr>
            <a:endParaRPr lang="ko-KR" altLang="en-US" sz="3000" b="1">
              <a:solidFill>
                <a:schemeClr val="bg1"/>
              </a:solidFill>
              <a:latin typeface="Arial Nova"/>
              <a:ea typeface="맑은 고딕"/>
            </a:endParaRPr>
          </a:p>
          <a:p>
            <a:pPr algn="ctr">
              <a:defRPr/>
            </a:pPr>
            <a:endParaRPr lang="ko-KR" altLang="en-US" sz="3000" b="1">
              <a:solidFill>
                <a:schemeClr val="bg1"/>
              </a:solidFill>
              <a:latin typeface="Arial Nova"/>
              <a:ea typeface="맑은 고딕"/>
            </a:endParaRPr>
          </a:p>
          <a:p>
            <a:pPr algn="ctr">
              <a:defRPr/>
            </a:pPr>
            <a:r>
              <a:rPr lang="ko-KR" altLang="en-US" sz="4000" b="1">
                <a:solidFill>
                  <a:schemeClr val="bg1"/>
                </a:solidFill>
                <a:latin typeface="Arial Nova"/>
                <a:ea typeface="맑은 고딕"/>
              </a:rPr>
              <a:t>감  사  합  </a:t>
            </a:r>
            <a:r>
              <a:rPr lang="ko-KR" altLang="en-US" sz="4000" b="1" err="1">
                <a:solidFill>
                  <a:schemeClr val="bg1"/>
                </a:solidFill>
                <a:latin typeface="Arial Nova"/>
                <a:ea typeface="맑은 고딕"/>
              </a:rPr>
              <a:t>니</a:t>
            </a:r>
            <a:r>
              <a:rPr lang="ko-KR" altLang="en-US" sz="4000" b="1">
                <a:solidFill>
                  <a:schemeClr val="bg1"/>
                </a:solidFill>
                <a:latin typeface="Arial Nova"/>
                <a:ea typeface="맑은 고딕"/>
              </a:rPr>
              <a:t>  다</a:t>
            </a:r>
          </a:p>
          <a:p>
            <a:pPr algn="ctr">
              <a:defRPr/>
            </a:pPr>
            <a:endParaRPr lang="ko-KR" altLang="en-US" sz="3000" b="1">
              <a:solidFill>
                <a:schemeClr val="bg1"/>
              </a:solidFill>
              <a:latin typeface="Arial Nova"/>
              <a:ea typeface="맑은 고딕"/>
            </a:endParaRPr>
          </a:p>
          <a:p>
            <a:pPr algn="ctr">
              <a:defRPr/>
            </a:pPr>
            <a:endParaRPr lang="ko-KR" altLang="en-US" sz="3000" b="1">
              <a:solidFill>
                <a:schemeClr val="bg1"/>
              </a:solidFill>
              <a:latin typeface="Arial Nova"/>
              <a:ea typeface="맑은 고딕"/>
            </a:endParaRPr>
          </a:p>
          <a:p>
            <a:pPr algn="ctr">
              <a:defRPr/>
            </a:pPr>
            <a:endParaRPr lang="ko-KR" altLang="en-US" sz="3000" b="1">
              <a:solidFill>
                <a:schemeClr val="bg1"/>
              </a:solidFill>
              <a:latin typeface="Arial Nova"/>
              <a:ea typeface="맑은 고딕"/>
            </a:endParaRPr>
          </a:p>
          <a:p>
            <a:pPr algn="ctr">
              <a:defRPr/>
            </a:pPr>
            <a:endParaRPr lang="ko-KR" altLang="en-US" sz="3000" b="1">
              <a:solidFill>
                <a:schemeClr val="bg1"/>
              </a:solidFill>
              <a:latin typeface="Arial Nova"/>
              <a:ea typeface="맑은 고딕"/>
            </a:endParaRPr>
          </a:p>
        </p:txBody>
      </p:sp>
      <p:pic>
        <p:nvPicPr>
          <p:cNvPr id="3" name="그림 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5356829-CB5D-4523-82C5-251118B52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149" y="148722"/>
            <a:ext cx="17335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5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81" y="239991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성별에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따른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구매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비교</a:t>
            </a:r>
            <a:endParaRPr lang="en-US" altLang="ko-KR" sz="2400" b="1" kern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73076" y="239701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5446180" y="4052860"/>
            <a:ext cx="6237144" cy="21162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ea typeface="맑은 고딕"/>
              </a:rPr>
              <a:t>- 고객 수, 구매 금액, </a:t>
            </a:r>
            <a:r>
              <a:rPr lang="ko-KR" altLang="en-US" err="1">
                <a:ea typeface="맑은 고딕"/>
              </a:rPr>
              <a:t>구매량</a:t>
            </a:r>
            <a:r>
              <a:rPr lang="ko-KR" altLang="en-US">
                <a:ea typeface="맑은 고딕"/>
              </a:rPr>
              <a:t> 모두 </a:t>
            </a:r>
            <a:r>
              <a:rPr lang="ko-KR" altLang="en-US" b="1">
                <a:solidFill>
                  <a:srgbClr val="FF0000"/>
                </a:solidFill>
                <a:ea typeface="맑은 고딕"/>
              </a:rPr>
              <a:t>여성이 높음</a:t>
            </a:r>
          </a:p>
          <a:p>
            <a:pPr>
              <a:lnSpc>
                <a:spcPct val="150000"/>
              </a:lnSpc>
            </a:pPr>
            <a:r>
              <a:rPr lang="ko-KR" altLang="en-US">
                <a:ea typeface="맑은 고딕"/>
              </a:rPr>
              <a:t>-</a:t>
            </a:r>
            <a:r>
              <a:rPr lang="ko-KR" altLang="en-US" b="1">
                <a:solidFill>
                  <a:srgbClr val="FF0000"/>
                </a:solidFill>
                <a:ea typeface="맑은 고딕"/>
              </a:rPr>
              <a:t> 여성 고객</a:t>
            </a:r>
            <a:r>
              <a:rPr lang="ko-KR" altLang="en-US">
                <a:ea typeface="맑은 고딕"/>
              </a:rPr>
              <a:t>이 남성 고객에 비해 압도적으로 많기 때문에 여성을</a:t>
            </a:r>
            <a:r>
              <a:rPr lang="ko-KR" altLang="en-US" b="1">
                <a:solidFill>
                  <a:srgbClr val="FF0000"/>
                </a:solidFill>
                <a:ea typeface="맑은 고딕"/>
              </a:rPr>
              <a:t> 주고객</a:t>
            </a:r>
            <a:r>
              <a:rPr lang="ko-KR" altLang="en-US">
                <a:ea typeface="맑은 고딕"/>
              </a:rPr>
              <a:t>으로 하여 마케팅을 진행</a:t>
            </a:r>
            <a:endParaRPr lang="ko-KR"/>
          </a:p>
          <a:p>
            <a:pPr>
              <a:lnSpc>
                <a:spcPct val="150000"/>
              </a:lnSpc>
            </a:pPr>
            <a:r>
              <a:rPr lang="ko-KR" altLang="en-US">
                <a:ea typeface="맑은 고딕"/>
              </a:rPr>
              <a:t>- 하지만, </a:t>
            </a:r>
            <a:r>
              <a:rPr lang="ko-KR" altLang="en-US" b="1">
                <a:solidFill>
                  <a:srgbClr val="FF0000"/>
                </a:solidFill>
                <a:ea typeface="맑은 고딕"/>
              </a:rPr>
              <a:t>1회 </a:t>
            </a:r>
            <a:r>
              <a:rPr lang="ko-KR" altLang="en-US" b="1" err="1">
                <a:solidFill>
                  <a:srgbClr val="FF0000"/>
                </a:solidFill>
                <a:ea typeface="맑은 고딕"/>
              </a:rPr>
              <a:t>구매당</a:t>
            </a:r>
            <a:r>
              <a:rPr lang="ko-KR" altLang="en-US" b="1">
                <a:solidFill>
                  <a:srgbClr val="FF0000"/>
                </a:solidFill>
                <a:ea typeface="맑은 고딕"/>
              </a:rPr>
              <a:t> 구매 금액</a:t>
            </a:r>
            <a:r>
              <a:rPr lang="ko-KR" altLang="en-US">
                <a:ea typeface="맑은 고딕"/>
              </a:rPr>
              <a:t>은 </a:t>
            </a:r>
            <a:r>
              <a:rPr lang="ko-KR" altLang="en-US" b="1">
                <a:solidFill>
                  <a:srgbClr val="FF0000"/>
                </a:solidFill>
                <a:ea typeface="맑은 고딕"/>
              </a:rPr>
              <a:t>남성이 높기</a:t>
            </a:r>
            <a:r>
              <a:rPr lang="ko-KR" altLang="en-US">
                <a:ea typeface="맑은 고딕"/>
              </a:rPr>
              <a:t> 때문에 남성 성별 또한 무시할 수 없음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E256AC5E-8A78-4657-8B25-E08B7CAB722B}"/>
              </a:ext>
            </a:extLst>
          </p:cNvPr>
          <p:cNvSpPr/>
          <p:nvPr/>
        </p:nvSpPr>
        <p:spPr>
          <a:xfrm>
            <a:off x="5443951" y="3663830"/>
            <a:ext cx="965398" cy="30297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28575" cmpd="dbl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 b="1" err="1">
                <a:ea typeface="맑은 고딕"/>
              </a:rPr>
              <a:t>설명</a:t>
            </a:r>
            <a:endParaRPr lang="en-US" altLang="ko-KR" sz="1200" b="1">
              <a:ea typeface="맑은 고딕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E5EB6DFA-7453-4940-957F-E97475622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860" y="719176"/>
            <a:ext cx="3692106" cy="2535529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60C38734-0953-4201-91D3-7AC8CB3AE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929" y="714943"/>
            <a:ext cx="3835879" cy="2549340"/>
          </a:xfrm>
          <a:prstGeom prst="rect">
            <a:avLst/>
          </a:prstGeom>
        </p:spPr>
      </p:pic>
      <p:pic>
        <p:nvPicPr>
          <p:cNvPr id="7" name="그림 18">
            <a:extLst>
              <a:ext uri="{FF2B5EF4-FFF2-40B4-BE49-F238E27FC236}">
                <a16:creationId xmlns:a16="http://schemas.microsoft.com/office/drawing/2014/main" id="{2B575A9F-459B-4317-873C-4D4F5340F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92" y="723409"/>
            <a:ext cx="3821501" cy="2618952"/>
          </a:xfrm>
          <a:prstGeom prst="rect">
            <a:avLst/>
          </a:prstGeom>
        </p:spPr>
      </p:pic>
      <p:pic>
        <p:nvPicPr>
          <p:cNvPr id="19" name="그림 25">
            <a:extLst>
              <a:ext uri="{FF2B5EF4-FFF2-40B4-BE49-F238E27FC236}">
                <a16:creationId xmlns:a16="http://schemas.microsoft.com/office/drawing/2014/main" id="{D82011EF-994C-4F74-80D5-05A60BAC3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44" y="3314751"/>
            <a:ext cx="4784784" cy="329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2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81" y="239991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성별에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따른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구매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비교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(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확장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)</a:t>
            </a:r>
          </a:p>
        </p:txBody>
      </p:sp>
      <p:sp>
        <p:nvSpPr>
          <p:cNvPr id="14" name="타원 13"/>
          <p:cNvSpPr/>
          <p:nvPr/>
        </p:nvSpPr>
        <p:spPr>
          <a:xfrm>
            <a:off x="573076" y="239701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6758834" y="1756637"/>
            <a:ext cx="4626880" cy="4193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err="1">
                <a:ea typeface="맑은 고딕"/>
              </a:rPr>
              <a:t>Q</a:t>
            </a:r>
            <a:r>
              <a:rPr lang="ko-KR" altLang="en-US" b="1">
                <a:ea typeface="맑은 고딕"/>
              </a:rPr>
              <a:t>)남성보다 여성이 1회 </a:t>
            </a:r>
            <a:r>
              <a:rPr lang="ko-KR" altLang="en-US" b="1" err="1">
                <a:ea typeface="맑은 고딕"/>
              </a:rPr>
              <a:t>구매당</a:t>
            </a:r>
            <a:r>
              <a:rPr lang="ko-KR" altLang="en-US" b="1">
                <a:ea typeface="맑은 고딕"/>
              </a:rPr>
              <a:t> 구매금액이 높은데 언제 가장 높을까?</a:t>
            </a:r>
          </a:p>
          <a:p>
            <a:pPr>
              <a:lnSpc>
                <a:spcPct val="150000"/>
              </a:lnSpc>
            </a:pPr>
            <a:endParaRPr lang="ko-KR" altLang="en-US" b="1"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ea typeface="맑은 고딕"/>
              </a:rPr>
              <a:t>- 남성은 3월을 제외한 모든 달에서 1회당 구매금액이 여성보다 높음</a:t>
            </a:r>
          </a:p>
          <a:p>
            <a:pPr>
              <a:lnSpc>
                <a:spcPct val="150000"/>
              </a:lnSpc>
            </a:pPr>
            <a:r>
              <a:rPr lang="ko-KR" altLang="en-US">
                <a:ea typeface="맑은 고딕"/>
              </a:rPr>
              <a:t>- 특히, 여름 상품을 소비하는 6월에 더 큰 비중으로 높아지는 것으로 보아, 여름 상품에 대한 구매력이 여성보다 남성에게 높게 나타나는 것으로 추정</a:t>
            </a:r>
          </a:p>
          <a:p>
            <a:pPr>
              <a:lnSpc>
                <a:spcPct val="150000"/>
              </a:lnSpc>
            </a:pPr>
            <a:r>
              <a:rPr lang="ko-KR" altLang="en-US" b="1">
                <a:ea typeface="맑은 고딕"/>
              </a:rPr>
              <a:t>가정)</a:t>
            </a:r>
            <a:r>
              <a:rPr lang="ko-KR" altLang="en-US">
                <a:ea typeface="맑은 고딕"/>
              </a:rPr>
              <a:t> 남성이 여름 레저를 더욱 많이 즐김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E256AC5E-8A78-4657-8B25-E08B7CAB722B}"/>
              </a:ext>
            </a:extLst>
          </p:cNvPr>
          <p:cNvSpPr/>
          <p:nvPr/>
        </p:nvSpPr>
        <p:spPr>
          <a:xfrm>
            <a:off x="5520151" y="3689230"/>
            <a:ext cx="965398" cy="30297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28575" cmpd="dbl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 b="1" err="1">
                <a:ea typeface="맑은 고딕"/>
              </a:rPr>
              <a:t>설명</a:t>
            </a:r>
            <a:endParaRPr lang="en-US" altLang="ko-KR" sz="1200" b="1">
              <a:ea typeface="맑은 고딕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9F26C271-67B0-4F8F-BCCA-2A3FE643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4" y="1458639"/>
            <a:ext cx="6136256" cy="4271402"/>
          </a:xfrm>
          <a:prstGeom prst="rect">
            <a:avLst/>
          </a:prstGeom>
        </p:spPr>
      </p:pic>
      <p:sp>
        <p:nvSpPr>
          <p:cNvPr id="4" name="모서리가 둥근 직사각형 24">
            <a:extLst>
              <a:ext uri="{FF2B5EF4-FFF2-40B4-BE49-F238E27FC236}">
                <a16:creationId xmlns:a16="http://schemas.microsoft.com/office/drawing/2014/main" id="{3C513987-8445-40B7-89CD-6627DA5A2148}"/>
              </a:ext>
            </a:extLst>
          </p:cNvPr>
          <p:cNvSpPr/>
          <p:nvPr/>
        </p:nvSpPr>
        <p:spPr>
          <a:xfrm>
            <a:off x="6765230" y="1454988"/>
            <a:ext cx="965398" cy="30297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28575" cmpd="dbl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 b="1" err="1">
                <a:ea typeface="맑은 고딕"/>
              </a:rPr>
              <a:t>설명</a:t>
            </a:r>
            <a:endParaRPr lang="en-US" altLang="ko-KR" sz="1200" b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6835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74" y="239990"/>
              <a:ext cx="187821" cy="149407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성별에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따른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 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주요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구매물품</a:t>
            </a:r>
            <a:endParaRPr lang="en-US" altLang="ko-KR" sz="2400" b="1" kern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0B18F21-4F79-495B-A705-87FE9604C312}"/>
              </a:ext>
            </a:extLst>
          </p:cNvPr>
          <p:cNvSpPr/>
          <p:nvPr/>
        </p:nvSpPr>
        <p:spPr>
          <a:xfrm>
            <a:off x="903300" y="4629922"/>
            <a:ext cx="10043302" cy="134338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400" b="1">
                <a:ea typeface="맑은 고딕"/>
              </a:rPr>
              <a:t>여성들, 남성들 모두 채소를 주로 구매한 것으로 나타남.</a:t>
            </a:r>
            <a:endParaRPr lang="ko-KR" sz="1400">
              <a:ea typeface="맑은 고딕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endParaRPr lang="ko-KR" altLang="en-US" sz="1400" b="1">
              <a:ea typeface="맑은 고딕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endParaRPr lang="ko-KR" altLang="en-US" sz="1400" b="1">
              <a:ea typeface="맑은 고딕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400" b="1">
                <a:ea typeface="맑은 고딕"/>
              </a:rPr>
              <a:t>건강한 식습관을 추구하는 웰빙 시대의 따라 매일 신선한 채소를 공급하면 고객들이 만족할거라 예상함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2C389E7-9BB9-4D8A-BECA-4600D92DC3CF}"/>
              </a:ext>
            </a:extLst>
          </p:cNvPr>
          <p:cNvSpPr/>
          <p:nvPr/>
        </p:nvSpPr>
        <p:spPr>
          <a:xfrm>
            <a:off x="728949" y="880294"/>
            <a:ext cx="5242702" cy="494494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>
                <a:ea typeface="맑은 고딕"/>
              </a:rPr>
              <a:t>여성 주요 구매물품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57C3792-3913-4FFB-819D-CA795D567736}"/>
              </a:ext>
            </a:extLst>
          </p:cNvPr>
          <p:cNvSpPr/>
          <p:nvPr/>
        </p:nvSpPr>
        <p:spPr>
          <a:xfrm>
            <a:off x="573076" y="239701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5E15DB10-E4E5-4A26-A55F-407D064B3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514324"/>
            <a:ext cx="4893734" cy="2550885"/>
          </a:xfrm>
          <a:prstGeom prst="rect">
            <a:avLst/>
          </a:prstGeom>
        </p:spPr>
      </p:pic>
      <p:pic>
        <p:nvPicPr>
          <p:cNvPr id="5" name="그림 12">
            <a:extLst>
              <a:ext uri="{FF2B5EF4-FFF2-40B4-BE49-F238E27FC236}">
                <a16:creationId xmlns:a16="http://schemas.microsoft.com/office/drawing/2014/main" id="{F629096C-2D06-4BF9-8E5A-37EDCCFF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733" y="1512998"/>
            <a:ext cx="5046133" cy="249427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163124-A38E-4F9E-8D73-7664B5EEC56A}"/>
              </a:ext>
            </a:extLst>
          </p:cNvPr>
          <p:cNvSpPr/>
          <p:nvPr/>
        </p:nvSpPr>
        <p:spPr>
          <a:xfrm>
            <a:off x="6232282" y="888761"/>
            <a:ext cx="5242702" cy="494494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>
                <a:ea typeface="맑은 고딕"/>
              </a:rPr>
              <a:t>남성 주요 구매물품</a:t>
            </a:r>
          </a:p>
        </p:txBody>
      </p:sp>
      <p:sp>
        <p:nvSpPr>
          <p:cNvPr id="13" name="모서리가 둥근 직사각형 24">
            <a:extLst>
              <a:ext uri="{FF2B5EF4-FFF2-40B4-BE49-F238E27FC236}">
                <a16:creationId xmlns:a16="http://schemas.microsoft.com/office/drawing/2014/main" id="{BCBA3246-C644-4816-B198-F41727FDC5D3}"/>
              </a:ext>
            </a:extLst>
          </p:cNvPr>
          <p:cNvSpPr/>
          <p:nvPr/>
        </p:nvSpPr>
        <p:spPr>
          <a:xfrm>
            <a:off x="948151" y="4358097"/>
            <a:ext cx="965398" cy="30297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28575" cmpd="dbl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 b="1" err="1">
                <a:ea typeface="맑은 고딕"/>
              </a:rPr>
              <a:t>설명</a:t>
            </a:r>
            <a:endParaRPr lang="en-US" altLang="ko-KR" sz="1200" b="1"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3C2CE5-1D53-4A82-936C-8B277A4C4188}"/>
              </a:ext>
            </a:extLst>
          </p:cNvPr>
          <p:cNvSpPr txBox="1"/>
          <p:nvPr/>
        </p:nvSpPr>
        <p:spPr>
          <a:xfrm>
            <a:off x="2912534" y="3997010"/>
            <a:ext cx="69426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800">
                <a:ea typeface="맑은 고딕"/>
              </a:rPr>
              <a:t>종류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22B681-86BB-40E7-A0CD-9CE50F411C0E}"/>
              </a:ext>
            </a:extLst>
          </p:cNvPr>
          <p:cNvSpPr txBox="1"/>
          <p:nvPr/>
        </p:nvSpPr>
        <p:spPr>
          <a:xfrm>
            <a:off x="8509000" y="4047810"/>
            <a:ext cx="69426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800">
                <a:ea typeface="맑은 고딕"/>
              </a:rPr>
              <a:t>종류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320DBE-FFD9-4F64-AD90-D140C0A478D8}"/>
              </a:ext>
            </a:extLst>
          </p:cNvPr>
          <p:cNvSpPr txBox="1"/>
          <p:nvPr/>
        </p:nvSpPr>
        <p:spPr>
          <a:xfrm flipH="1">
            <a:off x="508000" y="2484624"/>
            <a:ext cx="3471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800">
                <a:ea typeface="맑은 고딕"/>
              </a:rPr>
              <a:t>수량(개)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0AB951-F0FE-468B-96E6-5710D6BC129B}"/>
              </a:ext>
            </a:extLst>
          </p:cNvPr>
          <p:cNvSpPr txBox="1"/>
          <p:nvPr/>
        </p:nvSpPr>
        <p:spPr>
          <a:xfrm flipH="1">
            <a:off x="5884333" y="2484624"/>
            <a:ext cx="3471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800">
                <a:ea typeface="맑은 고딕"/>
              </a:rPr>
              <a:t>수량(개)</a:t>
            </a:r>
          </a:p>
        </p:txBody>
      </p:sp>
      <p:sp>
        <p:nvSpPr>
          <p:cNvPr id="23" name="모서리가 둥근 직사각형 24">
            <a:extLst>
              <a:ext uri="{FF2B5EF4-FFF2-40B4-BE49-F238E27FC236}">
                <a16:creationId xmlns:a16="http://schemas.microsoft.com/office/drawing/2014/main" id="{1202F943-BBA0-45DB-8982-188279970BD0}"/>
              </a:ext>
            </a:extLst>
          </p:cNvPr>
          <p:cNvSpPr/>
          <p:nvPr/>
        </p:nvSpPr>
        <p:spPr>
          <a:xfrm>
            <a:off x="948151" y="5306363"/>
            <a:ext cx="965398" cy="30297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28575" cmpd="dbl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 b="1" err="1">
                <a:ea typeface="맑은 고딕"/>
              </a:rPr>
              <a:t>의견</a:t>
            </a:r>
          </a:p>
        </p:txBody>
      </p:sp>
    </p:spTree>
    <p:extLst>
      <p:ext uri="{BB962C8B-B14F-4D97-AF65-F5344CB8AC3E}">
        <p14:creationId xmlns:p14="http://schemas.microsoft.com/office/powerpoint/2010/main" val="260501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74" y="239990"/>
              <a:ext cx="187821" cy="149407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연령에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따른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구매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비교</a:t>
            </a:r>
            <a:endParaRPr lang="en-US" altLang="ko-KR" sz="2400" b="1" kern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73076" y="239701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1573378" y="5476668"/>
            <a:ext cx="9101651" cy="6970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ea typeface="맑은 고딕"/>
              </a:rPr>
              <a:t>- 연령에 따른 구매 현황을 보았을 때, 30에서 40대까지의 고객의 구매 총액이 가장 높은 것으로 나타남. </a:t>
            </a:r>
            <a:endParaRPr lang="ko-KR" sz="1400">
              <a:ea typeface="맑은 고딕" panose="020B05030200000200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ea typeface="맑은 고딕"/>
              </a:rPr>
              <a:t>- 따라서, 주요 고객층을 해당 연령으로 보고 해당연령에서의 주요 구매상품이나, 구매 성향 등을 </a:t>
            </a:r>
            <a:r>
              <a:rPr lang="ko-KR" altLang="en-US" sz="1400" err="1">
                <a:ea typeface="맑은 고딕"/>
              </a:rPr>
              <a:t>분석해야함</a:t>
            </a:r>
            <a:r>
              <a:rPr lang="ko-KR" altLang="en-US" sz="1400">
                <a:ea typeface="맑은 고딕"/>
              </a:rPr>
              <a:t>. 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97F044-5583-4AE2-8E01-3466357BC751}"/>
              </a:ext>
            </a:extLst>
          </p:cNvPr>
          <p:cNvSpPr/>
          <p:nvPr/>
        </p:nvSpPr>
        <p:spPr>
          <a:xfrm>
            <a:off x="1616251" y="4700151"/>
            <a:ext cx="2922645" cy="74321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err="1">
                <a:solidFill>
                  <a:srgbClr val="000000"/>
                </a:solidFill>
                <a:ea typeface="맑은 고딕"/>
              </a:rPr>
              <a:t>주요</a:t>
            </a:r>
            <a:r>
              <a:rPr lang="en-US" altLang="ko-KR" sz="1600" b="1">
                <a:solidFill>
                  <a:srgbClr val="000000"/>
                </a:solidFill>
                <a:ea typeface="맑은 고딕"/>
              </a:rPr>
              <a:t> </a:t>
            </a:r>
            <a:r>
              <a:rPr lang="en-US" altLang="ko-KR" sz="1600" b="1" err="1">
                <a:solidFill>
                  <a:srgbClr val="000000"/>
                </a:solidFill>
                <a:ea typeface="맑은 고딕"/>
              </a:rPr>
              <a:t>고객층</a:t>
            </a:r>
            <a:r>
              <a:rPr lang="en-US" altLang="ko-KR" sz="1600" b="1">
                <a:solidFill>
                  <a:srgbClr val="000000"/>
                </a:solidFill>
                <a:ea typeface="맑은 고딕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ea typeface="맑은 고딕"/>
              </a:rPr>
              <a:t>30 – 40대로 예상(36 ~ 48세)</a:t>
            </a: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46F79EE0-FCCA-425C-82A3-93C8EAEAE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832869"/>
            <a:ext cx="10154408" cy="3602445"/>
          </a:xfrm>
          <a:prstGeom prst="rect">
            <a:avLst/>
          </a:prstGeom>
        </p:spPr>
      </p:pic>
      <p:sp>
        <p:nvSpPr>
          <p:cNvPr id="4" name="모서리가 둥근 직사각형 24">
            <a:extLst>
              <a:ext uri="{FF2B5EF4-FFF2-40B4-BE49-F238E27FC236}">
                <a16:creationId xmlns:a16="http://schemas.microsoft.com/office/drawing/2014/main" id="{36EEAFF5-AE4B-42AB-A042-7F5BC779AFE0}"/>
              </a:ext>
            </a:extLst>
          </p:cNvPr>
          <p:cNvSpPr/>
          <p:nvPr/>
        </p:nvSpPr>
        <p:spPr>
          <a:xfrm>
            <a:off x="1617017" y="4360744"/>
            <a:ext cx="965398" cy="30297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28575" cmpd="dbl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 b="1" err="1">
                <a:ea typeface="맑은 고딕"/>
              </a:rPr>
              <a:t>설명</a:t>
            </a:r>
            <a:endParaRPr lang="en-US" altLang="ko-KR" sz="1200" b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8232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74" y="239990"/>
              <a:ext cx="187821" cy="149407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지역별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구매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금액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현황</a:t>
            </a:r>
            <a:endParaRPr lang="en-US" altLang="ko-KR" sz="2400" b="1" kern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D64F6A1-A70A-46DA-81FF-42C1478285A6}"/>
              </a:ext>
            </a:extLst>
          </p:cNvPr>
          <p:cNvSpPr/>
          <p:nvPr/>
        </p:nvSpPr>
        <p:spPr>
          <a:xfrm>
            <a:off x="6595417" y="1640471"/>
            <a:ext cx="4844769" cy="166654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400" b="1">
                <a:ea typeface="맑은 고딕"/>
              </a:rPr>
              <a:t>경기도가 압도적으로 높고, 서울특별시, 인천광역시 순으로 수도권 주위로 구매금액이 높은 결과가 나옴.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endParaRPr lang="ko-KR" altLang="en-US" sz="1400" b="1">
              <a:ea typeface="맑은 고딕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endParaRPr lang="ko-KR" altLang="en-US" sz="1400" b="1">
              <a:ea typeface="맑은 고딕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400" b="1">
                <a:ea typeface="맑은 고딕"/>
              </a:rPr>
              <a:t>소매점이 경기도에 위치해 있는 것으로 보임.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C245B61-E23D-476F-870A-FEB4148FEB2B}"/>
              </a:ext>
            </a:extLst>
          </p:cNvPr>
          <p:cNvSpPr/>
          <p:nvPr/>
        </p:nvSpPr>
        <p:spPr>
          <a:xfrm>
            <a:off x="893234" y="3662227"/>
            <a:ext cx="5242702" cy="393954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>
                <a:ea typeface="맑은 고딕"/>
              </a:rPr>
              <a:t>구매 금액 TOP8 지역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674D7F3C-0050-4E37-97A1-63EA18F39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4" y="4058626"/>
            <a:ext cx="5571050" cy="2205362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50B18F21-4F79-495B-A705-87FE9604C312}"/>
              </a:ext>
            </a:extLst>
          </p:cNvPr>
          <p:cNvSpPr/>
          <p:nvPr/>
        </p:nvSpPr>
        <p:spPr>
          <a:xfrm>
            <a:off x="6595417" y="4272888"/>
            <a:ext cx="4844769" cy="1989712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400" b="1">
                <a:ea typeface="맑은 고딕"/>
              </a:rPr>
              <a:t>안성시가 가장 높고, 부천시, 용인시, 고양시가 비등하게 나타남</a:t>
            </a:r>
            <a:br>
              <a:rPr lang="ko-KR" altLang="en-US" sz="1400" b="1">
                <a:ea typeface="맑은 고딕"/>
              </a:rPr>
            </a:br>
            <a:endParaRPr lang="ko-KR" altLang="en-US" sz="1400" b="1">
              <a:ea typeface="맑은 고딕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endParaRPr lang="ko-KR" altLang="en-US" sz="1400" b="1">
              <a:ea typeface="맑은 고딕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400" b="1">
                <a:ea typeface="맑은 고딕"/>
              </a:rPr>
              <a:t>구매력이 높은 동네 주민들을 유지시키기 위한 방안 생각 필요하다고 보임.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6153691C-9899-4745-A506-BF1581418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67" y="1394696"/>
            <a:ext cx="5562599" cy="1943448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22C389E7-9BB9-4D8A-BECA-4600D92DC3CF}"/>
              </a:ext>
            </a:extLst>
          </p:cNvPr>
          <p:cNvSpPr/>
          <p:nvPr/>
        </p:nvSpPr>
        <p:spPr>
          <a:xfrm>
            <a:off x="893234" y="998297"/>
            <a:ext cx="5242702" cy="393954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>
                <a:ea typeface="맑은 고딕"/>
              </a:rPr>
              <a:t>전국 구매 금액 현황 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57C3792-3913-4FFB-819D-CA795D567736}"/>
              </a:ext>
            </a:extLst>
          </p:cNvPr>
          <p:cNvSpPr/>
          <p:nvPr/>
        </p:nvSpPr>
        <p:spPr>
          <a:xfrm>
            <a:off x="573076" y="239701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24">
            <a:extLst>
              <a:ext uri="{FF2B5EF4-FFF2-40B4-BE49-F238E27FC236}">
                <a16:creationId xmlns:a16="http://schemas.microsoft.com/office/drawing/2014/main" id="{2B1D0304-D6A5-4B49-9B4F-72DD689D0828}"/>
              </a:ext>
            </a:extLst>
          </p:cNvPr>
          <p:cNvSpPr/>
          <p:nvPr/>
        </p:nvSpPr>
        <p:spPr>
          <a:xfrm>
            <a:off x="6595417" y="1411697"/>
            <a:ext cx="965398" cy="30297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28575" cmpd="dbl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 b="1" err="1">
                <a:ea typeface="맑은 고딕"/>
              </a:rPr>
              <a:t>설명</a:t>
            </a:r>
            <a:endParaRPr lang="en-US" altLang="ko-KR" sz="1200" b="1">
              <a:ea typeface="맑은 고딕"/>
            </a:endParaRPr>
          </a:p>
        </p:txBody>
      </p:sp>
      <p:sp>
        <p:nvSpPr>
          <p:cNvPr id="5" name="모서리가 둥근 직사각형 24">
            <a:extLst>
              <a:ext uri="{FF2B5EF4-FFF2-40B4-BE49-F238E27FC236}">
                <a16:creationId xmlns:a16="http://schemas.microsoft.com/office/drawing/2014/main" id="{2AED44D7-24D4-4C99-93FA-04F9FF49C478}"/>
              </a:ext>
            </a:extLst>
          </p:cNvPr>
          <p:cNvSpPr/>
          <p:nvPr/>
        </p:nvSpPr>
        <p:spPr>
          <a:xfrm>
            <a:off x="6595417" y="3994030"/>
            <a:ext cx="965398" cy="30297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28575" cmpd="dbl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 b="1" err="1">
                <a:ea typeface="맑은 고딕"/>
              </a:rPr>
              <a:t>설명</a:t>
            </a:r>
            <a:endParaRPr lang="en-US" altLang="ko-KR" sz="1200" b="1"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56CE34-E780-4356-9019-F9F26B56F14E}"/>
              </a:ext>
            </a:extLst>
          </p:cNvPr>
          <p:cNvSpPr txBox="1"/>
          <p:nvPr/>
        </p:nvSpPr>
        <p:spPr>
          <a:xfrm>
            <a:off x="3175001" y="3370477"/>
            <a:ext cx="69426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800">
                <a:ea typeface="맑은 고딕"/>
              </a:rPr>
              <a:t>지역(도)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AEB534-3D5F-4342-B291-11A1DAE71AF6}"/>
              </a:ext>
            </a:extLst>
          </p:cNvPr>
          <p:cNvSpPr txBox="1"/>
          <p:nvPr/>
        </p:nvSpPr>
        <p:spPr>
          <a:xfrm>
            <a:off x="3175001" y="6291476"/>
            <a:ext cx="69426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800">
                <a:ea typeface="맑은 고딕"/>
              </a:rPr>
              <a:t>지역(</a:t>
            </a:r>
            <a:r>
              <a:rPr lang="ko-KR" altLang="en-US" sz="800" err="1">
                <a:ea typeface="맑은 고딕"/>
              </a:rPr>
              <a:t>시,구</a:t>
            </a:r>
            <a:r>
              <a:rPr lang="ko-KR" altLang="en-US" sz="800">
                <a:ea typeface="맑은 고딕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B8E3C-B8BF-42CA-8501-9BCDD5398C14}"/>
              </a:ext>
            </a:extLst>
          </p:cNvPr>
          <p:cNvSpPr txBox="1"/>
          <p:nvPr/>
        </p:nvSpPr>
        <p:spPr>
          <a:xfrm flipH="1">
            <a:off x="508000" y="2281424"/>
            <a:ext cx="3471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800">
                <a:ea typeface="맑은 고딕"/>
              </a:rPr>
              <a:t>금액(원)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5417C8-985E-4AF0-9A21-74F0654DF0C3}"/>
              </a:ext>
            </a:extLst>
          </p:cNvPr>
          <p:cNvSpPr txBox="1"/>
          <p:nvPr/>
        </p:nvSpPr>
        <p:spPr>
          <a:xfrm flipH="1">
            <a:off x="474133" y="4939957"/>
            <a:ext cx="3471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800">
                <a:ea typeface="맑은 고딕"/>
              </a:rPr>
              <a:t>금액(원)</a:t>
            </a:r>
          </a:p>
        </p:txBody>
      </p:sp>
      <p:sp>
        <p:nvSpPr>
          <p:cNvPr id="26" name="모서리가 둥근 직사각형 24">
            <a:extLst>
              <a:ext uri="{FF2B5EF4-FFF2-40B4-BE49-F238E27FC236}">
                <a16:creationId xmlns:a16="http://schemas.microsoft.com/office/drawing/2014/main" id="{6AC21E74-711E-47B9-8354-357AD5D70FC0}"/>
              </a:ext>
            </a:extLst>
          </p:cNvPr>
          <p:cNvSpPr/>
          <p:nvPr/>
        </p:nvSpPr>
        <p:spPr>
          <a:xfrm>
            <a:off x="6595417" y="5264030"/>
            <a:ext cx="965398" cy="30297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28575" cmpd="dbl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 b="1" err="1">
                <a:ea typeface="맑은 고딕"/>
              </a:rPr>
              <a:t>의견</a:t>
            </a:r>
          </a:p>
        </p:txBody>
      </p:sp>
      <p:sp>
        <p:nvSpPr>
          <p:cNvPr id="27" name="모서리가 둥근 직사각형 24">
            <a:extLst>
              <a:ext uri="{FF2B5EF4-FFF2-40B4-BE49-F238E27FC236}">
                <a16:creationId xmlns:a16="http://schemas.microsoft.com/office/drawing/2014/main" id="{ABF0AB5F-7C83-45BC-9611-F80754C8A3E4}"/>
              </a:ext>
            </a:extLst>
          </p:cNvPr>
          <p:cNvSpPr/>
          <p:nvPr/>
        </p:nvSpPr>
        <p:spPr>
          <a:xfrm>
            <a:off x="6595416" y="2630896"/>
            <a:ext cx="965398" cy="30297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28575" cmpd="dbl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 b="1" err="1">
                <a:ea typeface="맑은 고딕"/>
              </a:rPr>
              <a:t>의견</a:t>
            </a:r>
          </a:p>
        </p:txBody>
      </p:sp>
    </p:spTree>
    <p:extLst>
      <p:ext uri="{BB962C8B-B14F-4D97-AF65-F5344CB8AC3E}">
        <p14:creationId xmlns:p14="http://schemas.microsoft.com/office/powerpoint/2010/main" val="90044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74" y="239990"/>
              <a:ext cx="187821" cy="149407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월별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 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판매현황</a:t>
            </a:r>
            <a:r>
              <a:rPr lang="en-US" altLang="ko-KR" sz="2400" b="1" i="1" kern="0">
                <a:ea typeface="맑은 고딕"/>
              </a:rPr>
              <a:t> </a:t>
            </a:r>
            <a:endParaRPr lang="en-US" altLang="ko-KR" sz="700" kern="0">
              <a:ea typeface="맑은 고딕" panose="020B0503020000020004" pitchFamily="34" charset="-127"/>
            </a:endParaRPr>
          </a:p>
        </p:txBody>
      </p:sp>
      <p:sp>
        <p:nvSpPr>
          <p:cNvPr id="52" name="Freeform 30"/>
          <p:cNvSpPr>
            <a:spLocks/>
          </p:cNvSpPr>
          <p:nvPr/>
        </p:nvSpPr>
        <p:spPr bwMode="auto">
          <a:xfrm>
            <a:off x="2479490" y="3084242"/>
            <a:ext cx="41997" cy="43906"/>
          </a:xfrm>
          <a:custGeom>
            <a:avLst/>
            <a:gdLst>
              <a:gd name="T0" fmla="*/ 0 w 526"/>
              <a:gd name="T1" fmla="*/ 0 h 553"/>
              <a:gd name="T2" fmla="*/ 526 w 526"/>
              <a:gd name="T3" fmla="*/ 250 h 553"/>
              <a:gd name="T4" fmla="*/ 97 w 526"/>
              <a:gd name="T5" fmla="*/ 542 h 553"/>
              <a:gd name="T6" fmla="*/ 81 w 526"/>
              <a:gd name="T7" fmla="*/ 549 h 553"/>
              <a:gd name="T8" fmla="*/ 65 w 526"/>
              <a:gd name="T9" fmla="*/ 553 h 553"/>
              <a:gd name="T10" fmla="*/ 49 w 526"/>
              <a:gd name="T11" fmla="*/ 552 h 553"/>
              <a:gd name="T12" fmla="*/ 34 w 526"/>
              <a:gd name="T13" fmla="*/ 546 h 553"/>
              <a:gd name="T14" fmla="*/ 20 w 526"/>
              <a:gd name="T15" fmla="*/ 535 h 553"/>
              <a:gd name="T16" fmla="*/ 9 w 526"/>
              <a:gd name="T17" fmla="*/ 522 h 553"/>
              <a:gd name="T18" fmla="*/ 2 w 526"/>
              <a:gd name="T19" fmla="*/ 507 h 553"/>
              <a:gd name="T20" fmla="*/ 0 w 526"/>
              <a:gd name="T21" fmla="*/ 490 h 553"/>
              <a:gd name="T22" fmla="*/ 0 w 526"/>
              <a:gd name="T23" fmla="*/ 0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6" h="553">
                <a:moveTo>
                  <a:pt x="0" y="0"/>
                </a:moveTo>
                <a:lnTo>
                  <a:pt x="526" y="250"/>
                </a:lnTo>
                <a:lnTo>
                  <a:pt x="97" y="542"/>
                </a:lnTo>
                <a:lnTo>
                  <a:pt x="81" y="549"/>
                </a:lnTo>
                <a:lnTo>
                  <a:pt x="65" y="553"/>
                </a:lnTo>
                <a:lnTo>
                  <a:pt x="49" y="552"/>
                </a:lnTo>
                <a:lnTo>
                  <a:pt x="34" y="546"/>
                </a:lnTo>
                <a:lnTo>
                  <a:pt x="20" y="535"/>
                </a:lnTo>
                <a:lnTo>
                  <a:pt x="9" y="522"/>
                </a:lnTo>
                <a:lnTo>
                  <a:pt x="2" y="507"/>
                </a:lnTo>
                <a:lnTo>
                  <a:pt x="0" y="4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FE1F034-A78C-47BF-99FB-3F7797FA6053}"/>
              </a:ext>
            </a:extLst>
          </p:cNvPr>
          <p:cNvSpPr/>
          <p:nvPr/>
        </p:nvSpPr>
        <p:spPr>
          <a:xfrm>
            <a:off x="573076" y="239701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E1D37949-B6B7-47EE-BC5B-BC815AE38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56" y="783578"/>
            <a:ext cx="4396771" cy="2885134"/>
          </a:xfrm>
          <a:prstGeom prst="rect">
            <a:avLst/>
          </a:prstGeom>
        </p:spPr>
      </p:pic>
      <p:pic>
        <p:nvPicPr>
          <p:cNvPr id="7" name="그림 12">
            <a:extLst>
              <a:ext uri="{FF2B5EF4-FFF2-40B4-BE49-F238E27FC236}">
                <a16:creationId xmlns:a16="http://schemas.microsoft.com/office/drawing/2014/main" id="{37723495-714B-4B7E-9DC4-6FC16B0B1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58" y="3598259"/>
            <a:ext cx="4392591" cy="2902392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0DAA7-0BAE-4FEE-A5FF-5784CA14036C}"/>
              </a:ext>
            </a:extLst>
          </p:cNvPr>
          <p:cNvGrpSpPr/>
          <p:nvPr/>
        </p:nvGrpSpPr>
        <p:grpSpPr>
          <a:xfrm>
            <a:off x="5833533" y="1651872"/>
            <a:ext cx="5095190" cy="1939674"/>
            <a:chOff x="5833533" y="1592605"/>
            <a:chExt cx="5095190" cy="1939674"/>
          </a:xfrm>
        </p:grpSpPr>
        <p:sp>
          <p:nvSpPr>
            <p:cNvPr id="49" name="직사각형 48"/>
            <p:cNvSpPr/>
            <p:nvPr/>
          </p:nvSpPr>
          <p:spPr>
            <a:xfrm>
              <a:off x="5833533" y="2010259"/>
              <a:ext cx="5095190" cy="152202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/>
                <a:buChar char="•"/>
              </a:pPr>
              <a:r>
                <a:rPr lang="en-US" altLang="ko-KR" sz="1600">
                  <a:ea typeface="맑은 고딕"/>
                </a:rPr>
                <a:t>5월 </a:t>
              </a:r>
              <a:r>
                <a:rPr lang="en-US" altLang="ko-KR" sz="1600" err="1">
                  <a:ea typeface="맑은 고딕"/>
                </a:rPr>
                <a:t>판매량이</a:t>
              </a:r>
              <a:r>
                <a:rPr lang="en-US" altLang="ko-KR" sz="1600">
                  <a:ea typeface="맑은 고딕"/>
                </a:rPr>
                <a:t> </a:t>
              </a:r>
              <a:r>
                <a:rPr lang="en-US" altLang="ko-KR" sz="1600" err="1">
                  <a:ea typeface="맑은 고딕"/>
                </a:rPr>
                <a:t>가장</a:t>
              </a:r>
              <a:r>
                <a:rPr lang="en-US" altLang="ko-KR" sz="1600">
                  <a:ea typeface="맑은 고딕"/>
                </a:rPr>
                <a:t> </a:t>
              </a:r>
              <a:r>
                <a:rPr lang="en-US" altLang="ko-KR" sz="1600" err="1">
                  <a:ea typeface="맑은 고딕"/>
                </a:rPr>
                <a:t>많고</a:t>
              </a:r>
              <a:r>
                <a:rPr lang="en-US" altLang="ko-KR" sz="1600">
                  <a:ea typeface="맑은 고딕"/>
                </a:rPr>
                <a:t> 11월 </a:t>
              </a:r>
              <a:r>
                <a:rPr lang="en-US" altLang="ko-KR" sz="1600" err="1">
                  <a:ea typeface="맑은 고딕"/>
                </a:rPr>
                <a:t>판매량이</a:t>
              </a:r>
              <a:r>
                <a:rPr lang="en-US" altLang="ko-KR" sz="1600">
                  <a:ea typeface="맑은 고딕"/>
                </a:rPr>
                <a:t> </a:t>
              </a:r>
              <a:r>
                <a:rPr lang="en-US" altLang="ko-KR" sz="1600" err="1">
                  <a:ea typeface="맑은 고딕"/>
                </a:rPr>
                <a:t>가장</a:t>
              </a:r>
              <a:r>
                <a:rPr lang="en-US" altLang="ko-KR" sz="1600">
                  <a:ea typeface="맑은 고딕"/>
                </a:rPr>
                <a:t> </a:t>
              </a:r>
              <a:r>
                <a:rPr lang="en-US" altLang="ko-KR" sz="1600" err="1">
                  <a:ea typeface="맑은 고딕"/>
                </a:rPr>
                <a:t>적음</a:t>
              </a:r>
              <a:r>
                <a:rPr lang="en-US" altLang="ko-KR" sz="1600">
                  <a:ea typeface="맑은 고딕"/>
                </a:rPr>
                <a:t>.</a:t>
              </a:r>
              <a:endParaRPr lang="en-US" altLang="ko-KR" sz="1600">
                <a:ea typeface="맑은 고딕" panose="020B0503020000020004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/>
                <a:buChar char="•"/>
              </a:pPr>
              <a:r>
                <a:rPr lang="en-US" altLang="ko-KR" sz="1600">
                  <a:ea typeface="맑은 고딕"/>
                </a:rPr>
                <a:t>9월 </a:t>
              </a:r>
              <a:r>
                <a:rPr lang="en-US" altLang="ko-KR" sz="1600" err="1">
                  <a:ea typeface="맑은 고딕"/>
                </a:rPr>
                <a:t>이후</a:t>
              </a:r>
              <a:r>
                <a:rPr lang="en-US" altLang="ko-KR" sz="1600">
                  <a:ea typeface="맑은 고딕"/>
                </a:rPr>
                <a:t> 11월까지 </a:t>
              </a:r>
              <a:r>
                <a:rPr lang="en-US" altLang="ko-KR" sz="1600" err="1">
                  <a:ea typeface="맑은 고딕"/>
                </a:rPr>
                <a:t>판매량</a:t>
              </a:r>
              <a:r>
                <a:rPr lang="en-US" altLang="ko-KR" sz="1600">
                  <a:ea typeface="맑은 고딕"/>
                </a:rPr>
                <a:t> </a:t>
              </a:r>
              <a:r>
                <a:rPr lang="en-US" altLang="ko-KR" sz="1600" err="1">
                  <a:ea typeface="맑은 고딕"/>
                </a:rPr>
                <a:t>급감</a:t>
              </a:r>
              <a:endParaRPr lang="en-US" altLang="ko-KR" sz="1600">
                <a:ea typeface="맑은 고딕"/>
              </a:endParaRPr>
            </a:p>
            <a:p>
              <a:pPr marL="285750" indent="-285750">
                <a:lnSpc>
                  <a:spcPct val="150000"/>
                </a:lnSpc>
                <a:buFont typeface="Arial"/>
                <a:buChar char="•"/>
              </a:pPr>
              <a:r>
                <a:rPr lang="en-US" altLang="ko-KR" sz="1600">
                  <a:ea typeface="맑은 고딕"/>
                </a:rPr>
                <a:t>11월과 2월만 </a:t>
              </a:r>
              <a:r>
                <a:rPr lang="en-US" altLang="ko-KR" sz="1600" err="1">
                  <a:ea typeface="맑은 고딕"/>
                </a:rPr>
                <a:t>두드러지게</a:t>
              </a:r>
              <a:r>
                <a:rPr lang="en-US" altLang="ko-KR" sz="1600">
                  <a:ea typeface="맑은 고딕"/>
                </a:rPr>
                <a:t> </a:t>
              </a:r>
              <a:r>
                <a:rPr lang="en-US" altLang="ko-KR" sz="1600" err="1">
                  <a:ea typeface="맑은 고딕"/>
                </a:rPr>
                <a:t>판매량</a:t>
              </a:r>
              <a:r>
                <a:rPr lang="en-US" altLang="ko-KR" sz="1600">
                  <a:ea typeface="맑은 고딕"/>
                </a:rPr>
                <a:t> </a:t>
              </a:r>
              <a:r>
                <a:rPr lang="en-US" altLang="ko-KR" sz="1600" err="1">
                  <a:ea typeface="맑은 고딕"/>
                </a:rPr>
                <a:t>감소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>
                  <a:ea typeface="맑은 고딕"/>
                </a:rPr>
                <a:t>   </a:t>
              </a:r>
            </a:p>
          </p:txBody>
        </p:sp>
        <p:sp>
          <p:nvSpPr>
            <p:cNvPr id="13" name="모서리가 둥근 직사각형 24">
              <a:extLst>
                <a:ext uri="{FF2B5EF4-FFF2-40B4-BE49-F238E27FC236}">
                  <a16:creationId xmlns:a16="http://schemas.microsoft.com/office/drawing/2014/main" id="{B1DD919E-9714-4E32-8CEA-C51894CC8C6A}"/>
                </a:ext>
              </a:extLst>
            </p:cNvPr>
            <p:cNvSpPr/>
            <p:nvPr/>
          </p:nvSpPr>
          <p:spPr>
            <a:xfrm>
              <a:off x="5833533" y="1592605"/>
              <a:ext cx="965398" cy="30297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8575" cmpd="dbl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200" b="1" err="1">
                  <a:ea typeface="맑은 고딕"/>
                </a:rPr>
                <a:t>설명</a:t>
              </a:r>
              <a:endParaRPr lang="en-US" altLang="ko-KR" sz="1200" b="1">
                <a:ea typeface="맑은 고딕"/>
              </a:endParaRPr>
            </a:p>
          </p:txBody>
        </p:sp>
      </p:grpSp>
      <p:sp>
        <p:nvSpPr>
          <p:cNvPr id="14" name="모서리가 둥근 직사각형 24">
            <a:extLst>
              <a:ext uri="{FF2B5EF4-FFF2-40B4-BE49-F238E27FC236}">
                <a16:creationId xmlns:a16="http://schemas.microsoft.com/office/drawing/2014/main" id="{0405A497-FB78-4997-B42B-70E2244F57BD}"/>
              </a:ext>
            </a:extLst>
          </p:cNvPr>
          <p:cNvSpPr/>
          <p:nvPr/>
        </p:nvSpPr>
        <p:spPr>
          <a:xfrm>
            <a:off x="5833533" y="4275467"/>
            <a:ext cx="965398" cy="30297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28575" cmpd="dbl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 b="1" err="1">
                <a:ea typeface="맑은 고딕"/>
              </a:rPr>
              <a:t>설명</a:t>
            </a:r>
            <a:endParaRPr lang="en-US" altLang="ko-KR" sz="1200" b="1">
              <a:ea typeface="맑은 고딕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4DBAD9-1A3B-445A-B460-AB0392A0F69A}"/>
              </a:ext>
            </a:extLst>
          </p:cNvPr>
          <p:cNvSpPr/>
          <p:nvPr/>
        </p:nvSpPr>
        <p:spPr>
          <a:xfrm>
            <a:off x="5833533" y="4712411"/>
            <a:ext cx="5673923" cy="15220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600">
                <a:ea typeface="맑은 고딕"/>
              </a:rPr>
              <a:t>3월 </a:t>
            </a:r>
            <a:r>
              <a:rPr lang="en-US" altLang="ko-KR" sz="1600" err="1">
                <a:ea typeface="맑은 고딕"/>
              </a:rPr>
              <a:t>판매금액이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가장</a:t>
            </a:r>
            <a:r>
              <a:rPr lang="en-US" altLang="ko-KR" sz="1600">
                <a:ea typeface="맑은 고딕"/>
              </a:rPr>
              <a:t> </a:t>
            </a:r>
            <a:r>
              <a:rPr lang="en-US" altLang="ko-KR" sz="1600" err="1">
                <a:ea typeface="맑은 고딕"/>
              </a:rPr>
              <a:t>많고</a:t>
            </a:r>
            <a:r>
              <a:rPr lang="en-US" altLang="ko-KR" sz="1600">
                <a:ea typeface="맑은 고딕"/>
              </a:rPr>
              <a:t>, 7월부터 11월까지 </a:t>
            </a:r>
            <a:r>
              <a:rPr lang="en-US" altLang="ko-KR" sz="1600" err="1">
                <a:ea typeface="맑은 고딕"/>
              </a:rPr>
              <a:t>가장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낮음</a:t>
            </a:r>
            <a:r>
              <a:rPr lang="en-US" altLang="ko-KR" sz="1600">
                <a:ea typeface="맑은 고딕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600">
                <a:ea typeface="맑은 고딕"/>
              </a:rPr>
              <a:t>3월부터 11월까지 </a:t>
            </a:r>
            <a:r>
              <a:rPr lang="en-US" altLang="ko-KR" sz="1600" err="1">
                <a:ea typeface="맑은 고딕"/>
              </a:rPr>
              <a:t>판매량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꾸준히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감소</a:t>
            </a:r>
            <a:r>
              <a:rPr lang="en-US" altLang="ko-KR" sz="1600">
                <a:ea typeface="맑은 고딕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600" err="1">
                <a:ea typeface="맑은 고딕"/>
              </a:rPr>
              <a:t>판매량은</a:t>
            </a:r>
            <a:r>
              <a:rPr lang="en-US" altLang="ko-KR" sz="1600">
                <a:ea typeface="맑은 고딕"/>
              </a:rPr>
              <a:t> 5월이 </a:t>
            </a:r>
            <a:r>
              <a:rPr lang="en-US" altLang="ko-KR" sz="1600" err="1">
                <a:ea typeface="맑은 고딕"/>
              </a:rPr>
              <a:t>가장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많으나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판매금액은</a:t>
            </a:r>
            <a:r>
              <a:rPr lang="en-US" altLang="ko-KR" sz="1600">
                <a:ea typeface="맑은 고딕"/>
              </a:rPr>
              <a:t> 3월보다 </a:t>
            </a:r>
            <a:r>
              <a:rPr lang="en-US" altLang="ko-KR" sz="1600" err="1">
                <a:ea typeface="맑은 고딕"/>
              </a:rPr>
              <a:t>낮음</a:t>
            </a:r>
            <a:r>
              <a:rPr lang="en-US" altLang="ko-KR" sz="1600">
                <a:ea typeface="맑은 고딕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ea typeface="맑은 고딕"/>
              </a:rPr>
              <a:t>    - 3~11월까지 </a:t>
            </a:r>
            <a:r>
              <a:rPr lang="en-US" altLang="ko-KR" sz="1600" err="1">
                <a:ea typeface="맑은 고딕"/>
              </a:rPr>
              <a:t>저렴한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제품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위주로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구매한것으로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보임</a:t>
            </a:r>
            <a:r>
              <a:rPr lang="en-US" altLang="ko-KR" sz="160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977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74" y="239990"/>
              <a:ext cx="187821" cy="149407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400" b="1" i="1" kern="0" err="1">
                <a:solidFill>
                  <a:schemeClr val="bg1"/>
                </a:solidFill>
                <a:ea typeface="맑은 고딕"/>
              </a:rPr>
              <a:t>월별</a:t>
            </a:r>
            <a:r>
              <a:rPr lang="en-US" altLang="ko-KR" sz="2400" b="1" i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i="1" kern="0" err="1">
                <a:solidFill>
                  <a:schemeClr val="bg1"/>
                </a:solidFill>
                <a:ea typeface="맑은 고딕"/>
              </a:rPr>
              <a:t>등록수</a:t>
            </a:r>
            <a:endParaRPr lang="en-US" altLang="ko-KR" sz="2400" b="1" i="1" kern="0" err="1">
              <a:solidFill>
                <a:schemeClr val="bg1"/>
              </a:solidFill>
              <a:ea typeface="맑은 고딕" panose="020B0503020000020004" pitchFamily="34" charset="-127"/>
            </a:endParaRPr>
          </a:p>
        </p:txBody>
      </p:sp>
      <p:sp>
        <p:nvSpPr>
          <p:cNvPr id="52" name="Freeform 30"/>
          <p:cNvSpPr>
            <a:spLocks/>
          </p:cNvSpPr>
          <p:nvPr/>
        </p:nvSpPr>
        <p:spPr bwMode="auto">
          <a:xfrm>
            <a:off x="2479490" y="3084242"/>
            <a:ext cx="41997" cy="43906"/>
          </a:xfrm>
          <a:custGeom>
            <a:avLst/>
            <a:gdLst>
              <a:gd name="T0" fmla="*/ 0 w 526"/>
              <a:gd name="T1" fmla="*/ 0 h 553"/>
              <a:gd name="T2" fmla="*/ 526 w 526"/>
              <a:gd name="T3" fmla="*/ 250 h 553"/>
              <a:gd name="T4" fmla="*/ 97 w 526"/>
              <a:gd name="T5" fmla="*/ 542 h 553"/>
              <a:gd name="T6" fmla="*/ 81 w 526"/>
              <a:gd name="T7" fmla="*/ 549 h 553"/>
              <a:gd name="T8" fmla="*/ 65 w 526"/>
              <a:gd name="T9" fmla="*/ 553 h 553"/>
              <a:gd name="T10" fmla="*/ 49 w 526"/>
              <a:gd name="T11" fmla="*/ 552 h 553"/>
              <a:gd name="T12" fmla="*/ 34 w 526"/>
              <a:gd name="T13" fmla="*/ 546 h 553"/>
              <a:gd name="T14" fmla="*/ 20 w 526"/>
              <a:gd name="T15" fmla="*/ 535 h 553"/>
              <a:gd name="T16" fmla="*/ 9 w 526"/>
              <a:gd name="T17" fmla="*/ 522 h 553"/>
              <a:gd name="T18" fmla="*/ 2 w 526"/>
              <a:gd name="T19" fmla="*/ 507 h 553"/>
              <a:gd name="T20" fmla="*/ 0 w 526"/>
              <a:gd name="T21" fmla="*/ 490 h 553"/>
              <a:gd name="T22" fmla="*/ 0 w 526"/>
              <a:gd name="T23" fmla="*/ 0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6" h="553">
                <a:moveTo>
                  <a:pt x="0" y="0"/>
                </a:moveTo>
                <a:lnTo>
                  <a:pt x="526" y="250"/>
                </a:lnTo>
                <a:lnTo>
                  <a:pt x="97" y="542"/>
                </a:lnTo>
                <a:lnTo>
                  <a:pt x="81" y="549"/>
                </a:lnTo>
                <a:lnTo>
                  <a:pt x="65" y="553"/>
                </a:lnTo>
                <a:lnTo>
                  <a:pt x="49" y="552"/>
                </a:lnTo>
                <a:lnTo>
                  <a:pt x="34" y="546"/>
                </a:lnTo>
                <a:lnTo>
                  <a:pt x="20" y="535"/>
                </a:lnTo>
                <a:lnTo>
                  <a:pt x="9" y="522"/>
                </a:lnTo>
                <a:lnTo>
                  <a:pt x="2" y="507"/>
                </a:lnTo>
                <a:lnTo>
                  <a:pt x="0" y="4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FE1F034-A78C-47BF-99FB-3F7797FA6053}"/>
              </a:ext>
            </a:extLst>
          </p:cNvPr>
          <p:cNvSpPr/>
          <p:nvPr/>
        </p:nvSpPr>
        <p:spPr>
          <a:xfrm>
            <a:off x="573076" y="239701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24">
            <a:extLst>
              <a:ext uri="{FF2B5EF4-FFF2-40B4-BE49-F238E27FC236}">
                <a16:creationId xmlns:a16="http://schemas.microsoft.com/office/drawing/2014/main" id="{0405A497-FB78-4997-B42B-70E2244F57BD}"/>
              </a:ext>
            </a:extLst>
          </p:cNvPr>
          <p:cNvSpPr/>
          <p:nvPr/>
        </p:nvSpPr>
        <p:spPr>
          <a:xfrm>
            <a:off x="6451759" y="2650825"/>
            <a:ext cx="965398" cy="30297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28575" cmpd="dbl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 b="1" err="1">
                <a:ea typeface="맑은 고딕"/>
              </a:rPr>
              <a:t>설명</a:t>
            </a:r>
            <a:endParaRPr lang="en-US" altLang="ko-KR" sz="1200" b="1">
              <a:ea typeface="맑은 고딕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4DBAD9-1A3B-445A-B460-AB0392A0F69A}"/>
              </a:ext>
            </a:extLst>
          </p:cNvPr>
          <p:cNvSpPr/>
          <p:nvPr/>
        </p:nvSpPr>
        <p:spPr>
          <a:xfrm>
            <a:off x="6322363" y="3102147"/>
            <a:ext cx="5673923" cy="11289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2400">
                <a:ea typeface="맑은 고딕"/>
              </a:rPr>
              <a:t>3월, 4월에 </a:t>
            </a:r>
            <a:r>
              <a:rPr lang="en-US" altLang="ko-KR" sz="2400" err="1">
                <a:ea typeface="맑은 고딕"/>
              </a:rPr>
              <a:t>가장</a:t>
            </a:r>
            <a:r>
              <a:rPr lang="en-US" altLang="ko-KR" sz="2400">
                <a:ea typeface="맑은 고딕"/>
              </a:rPr>
              <a:t> </a:t>
            </a:r>
            <a:r>
              <a:rPr lang="en-US" altLang="ko-KR" sz="2400" err="1">
                <a:ea typeface="맑은 고딕"/>
              </a:rPr>
              <a:t>많은</a:t>
            </a:r>
            <a:r>
              <a:rPr lang="en-US" altLang="ko-KR" sz="2400">
                <a:ea typeface="맑은 고딕"/>
              </a:rPr>
              <a:t> </a:t>
            </a:r>
            <a:r>
              <a:rPr lang="en-US" altLang="ko-KR" sz="2400" err="1">
                <a:ea typeface="맑은 고딕"/>
              </a:rPr>
              <a:t>고객이</a:t>
            </a:r>
            <a:r>
              <a:rPr lang="en-US" altLang="ko-KR" sz="2400">
                <a:ea typeface="맑은 고딕"/>
              </a:rPr>
              <a:t> </a:t>
            </a:r>
            <a:r>
              <a:rPr lang="en-US" altLang="ko-KR" sz="2400" err="1">
                <a:ea typeface="맑은 고딕"/>
              </a:rPr>
              <a:t>등록함</a:t>
            </a:r>
            <a:endParaRPr lang="en-US" altLang="ko-KR" sz="2400"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2400" err="1">
                <a:ea typeface="맑은 고딕"/>
              </a:rPr>
              <a:t>여름에</a:t>
            </a:r>
            <a:r>
              <a:rPr lang="en-US" altLang="ko-KR" sz="2400">
                <a:ea typeface="맑은 고딕"/>
              </a:rPr>
              <a:t> </a:t>
            </a:r>
            <a:r>
              <a:rPr lang="en-US" altLang="ko-KR" sz="2400" err="1">
                <a:ea typeface="맑은 고딕"/>
              </a:rPr>
              <a:t>비교적</a:t>
            </a:r>
            <a:r>
              <a:rPr lang="en-US" altLang="ko-KR" sz="2400">
                <a:ea typeface="맑은 고딕"/>
              </a:rPr>
              <a:t> </a:t>
            </a:r>
            <a:r>
              <a:rPr lang="en-US" altLang="ko-KR" sz="2400" err="1">
                <a:ea typeface="맑은 고딕"/>
              </a:rPr>
              <a:t>적게</a:t>
            </a:r>
            <a:r>
              <a:rPr lang="en-US" altLang="ko-KR" sz="2400">
                <a:ea typeface="맑은 고딕"/>
              </a:rPr>
              <a:t> </a:t>
            </a:r>
            <a:r>
              <a:rPr lang="en-US" altLang="ko-KR" sz="2400" err="1">
                <a:ea typeface="맑은 고딕"/>
              </a:rPr>
              <a:t>등록을</a:t>
            </a:r>
            <a:r>
              <a:rPr lang="en-US" altLang="ko-KR" sz="2400">
                <a:ea typeface="맑은 고딕"/>
              </a:rPr>
              <a:t> </a:t>
            </a:r>
            <a:r>
              <a:rPr lang="en-US" altLang="ko-KR" sz="2400" err="1">
                <a:ea typeface="맑은 고딕"/>
              </a:rPr>
              <a:t>적게</a:t>
            </a:r>
            <a:r>
              <a:rPr lang="en-US" altLang="ko-KR" sz="2400">
                <a:ea typeface="맑은 고딕"/>
              </a:rPr>
              <a:t> 함</a:t>
            </a: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F6CAD589-E874-4A23-9D8D-31AC013BC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1707685"/>
            <a:ext cx="5618671" cy="38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1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74" y="239990"/>
              <a:ext cx="187821" cy="149407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>
                  <a:solidFill>
                    <a:prstClr val="white"/>
                  </a:solidFill>
                </a:rPr>
                <a:t>5</a:t>
              </a:r>
              <a:endParaRPr lang="ko-KR" altLang="en-US" sz="90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atinLnBrk="0">
              <a:defRPr/>
            </a:pP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회원가입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연차별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 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구매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 </a:t>
            </a:r>
            <a:r>
              <a:rPr lang="en-US" altLang="ko-KR" sz="2400" b="1" kern="0" err="1">
                <a:solidFill>
                  <a:schemeClr val="bg1"/>
                </a:solidFill>
                <a:ea typeface="맑은 고딕"/>
              </a:rPr>
              <a:t>비교</a:t>
            </a:r>
            <a:r>
              <a:rPr lang="en-US" altLang="ko-KR" sz="2400" b="1" kern="0">
                <a:solidFill>
                  <a:schemeClr val="bg1"/>
                </a:solidFill>
                <a:ea typeface="맑은 고딕"/>
              </a:rPr>
              <a:t> 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57C3792-3913-4FFB-819D-CA795D567736}"/>
              </a:ext>
            </a:extLst>
          </p:cNvPr>
          <p:cNvSpPr/>
          <p:nvPr/>
        </p:nvSpPr>
        <p:spPr>
          <a:xfrm>
            <a:off x="573076" y="239701"/>
            <a:ext cx="157437" cy="157437"/>
          </a:xfrm>
          <a:prstGeom prst="ellipse">
            <a:avLst/>
          </a:prstGeom>
          <a:noFill/>
          <a:ln w="28575">
            <a:solidFill>
              <a:srgbClr val="25ABC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24">
            <a:extLst>
              <a:ext uri="{FF2B5EF4-FFF2-40B4-BE49-F238E27FC236}">
                <a16:creationId xmlns:a16="http://schemas.microsoft.com/office/drawing/2014/main" id="{FDD38A2F-9A35-4EE1-ADCB-47486C8AE16B}"/>
              </a:ext>
            </a:extLst>
          </p:cNvPr>
          <p:cNvSpPr/>
          <p:nvPr/>
        </p:nvSpPr>
        <p:spPr>
          <a:xfrm>
            <a:off x="1354667" y="4479805"/>
            <a:ext cx="965398" cy="302979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28575" cmpd="dbl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 b="1" err="1">
                <a:ea typeface="맑은 고딕"/>
              </a:rPr>
              <a:t>설명</a:t>
            </a:r>
            <a:endParaRPr lang="en-US" altLang="ko-KR" sz="1200" b="1">
              <a:ea typeface="맑은 고딕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2C389E7-9BB9-4D8A-BECA-4600D92DC3CF}"/>
              </a:ext>
            </a:extLst>
          </p:cNvPr>
          <p:cNvSpPr/>
          <p:nvPr/>
        </p:nvSpPr>
        <p:spPr>
          <a:xfrm>
            <a:off x="1761066" y="827112"/>
            <a:ext cx="3282140" cy="393954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>
                <a:ea typeface="맑은 고딕"/>
              </a:rPr>
              <a:t>가입 연차 별 주문금액 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957136D6-7BDD-44C3-9F43-94D0F6BAC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33" y="1244916"/>
            <a:ext cx="4918075" cy="3155007"/>
          </a:xfrm>
          <a:prstGeom prst="rect">
            <a:avLst/>
          </a:prstGeom>
        </p:spPr>
      </p:pic>
      <p:pic>
        <p:nvPicPr>
          <p:cNvPr id="20" name="그림 20">
            <a:extLst>
              <a:ext uri="{FF2B5EF4-FFF2-40B4-BE49-F238E27FC236}">
                <a16:creationId xmlns:a16="http://schemas.microsoft.com/office/drawing/2014/main" id="{A8CAD107-83B4-4770-84FF-6D6526454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628" y="1244916"/>
            <a:ext cx="4854046" cy="315404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BBAE05-26D8-4220-B5BE-3680827C4C0C}"/>
              </a:ext>
            </a:extLst>
          </p:cNvPr>
          <p:cNvSpPr/>
          <p:nvPr/>
        </p:nvSpPr>
        <p:spPr>
          <a:xfrm>
            <a:off x="7176028" y="827112"/>
            <a:ext cx="3282140" cy="393954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b="1">
                <a:ea typeface="맑은 고딕"/>
              </a:rPr>
              <a:t>가입 연차 별 주문수량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ED6F0D-63E8-4EFC-98A6-409482FBFC1F}"/>
              </a:ext>
            </a:extLst>
          </p:cNvPr>
          <p:cNvSpPr/>
          <p:nvPr/>
        </p:nvSpPr>
        <p:spPr>
          <a:xfrm>
            <a:off x="1354667" y="4870952"/>
            <a:ext cx="9983643" cy="128528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ea typeface="맑은 고딕"/>
              </a:rPr>
              <a:t>- </a:t>
            </a:r>
            <a:r>
              <a:rPr lang="ko-KR">
                <a:ea typeface="+mn-lt"/>
                <a:cs typeface="+mn-lt"/>
              </a:rPr>
              <a:t>가입한지 </a:t>
            </a:r>
            <a:r>
              <a:rPr lang="ko-KR" b="1">
                <a:solidFill>
                  <a:srgbClr val="FF0000"/>
                </a:solidFill>
                <a:ea typeface="+mn-lt"/>
                <a:cs typeface="+mn-lt"/>
              </a:rPr>
              <a:t>2-4년차의 고객</a:t>
            </a:r>
            <a:r>
              <a:rPr lang="ko-KR">
                <a:ea typeface="+mn-lt"/>
                <a:cs typeface="+mn-lt"/>
              </a:rPr>
              <a:t>들에게 가장 높은 구매 비중을 보이고 있으므로 해당 고객 관리가 잘 이루어지고 있다고 </a:t>
            </a:r>
            <a:r>
              <a:rPr lang="ko-KR" altLang="en-US">
                <a:ea typeface="+mn-lt"/>
                <a:cs typeface="+mn-lt"/>
              </a:rPr>
              <a:t>판단</a:t>
            </a:r>
            <a:endParaRPr lang="ko-KR" b="1">
              <a:solidFill>
                <a:srgbClr val="FF0000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ea typeface="맑은 고딕"/>
              </a:rPr>
              <a:t>-</a:t>
            </a:r>
            <a:r>
              <a:rPr lang="ko-KR" altLang="en-US" b="1">
                <a:solidFill>
                  <a:srgbClr val="FF0000"/>
                </a:solidFill>
                <a:ea typeface="맑은 고딕"/>
              </a:rPr>
              <a:t> </a:t>
            </a:r>
            <a:r>
              <a:rPr lang="ko-KR">
                <a:ea typeface="+mn-lt"/>
                <a:cs typeface="+mn-lt"/>
              </a:rPr>
              <a:t>반면 4-5년차 이후에는</a:t>
            </a:r>
            <a:r>
              <a:rPr lang="ko-KR" altLang="en-US">
                <a:ea typeface="+mn-lt"/>
                <a:cs typeface="+mn-lt"/>
              </a:rPr>
              <a:t> 하락세를</a:t>
            </a:r>
            <a:r>
              <a:rPr lang="ko-KR">
                <a:ea typeface="+mn-lt"/>
                <a:cs typeface="+mn-lt"/>
              </a:rPr>
              <a:t> 보이므로 새로운 </a:t>
            </a:r>
            <a:r>
              <a:rPr lang="ko-KR" b="1">
                <a:solidFill>
                  <a:srgbClr val="FF0000"/>
                </a:solidFill>
                <a:ea typeface="+mn-lt"/>
                <a:cs typeface="+mn-lt"/>
              </a:rPr>
              <a:t>단골 </a:t>
            </a:r>
            <a:r>
              <a:rPr lang="ko-KR" altLang="en-US" b="1">
                <a:solidFill>
                  <a:srgbClr val="FF0000"/>
                </a:solidFill>
                <a:ea typeface="+mn-lt"/>
                <a:cs typeface="+mn-lt"/>
              </a:rPr>
              <a:t>관리</a:t>
            </a:r>
            <a:r>
              <a:rPr lang="ko-KR" b="1">
                <a:solidFill>
                  <a:srgbClr val="FF0000"/>
                </a:solidFill>
                <a:ea typeface="+mn-lt"/>
                <a:cs typeface="+mn-lt"/>
              </a:rPr>
              <a:t> 정책 </a:t>
            </a:r>
            <a:r>
              <a:rPr lang="ko-KR" altLang="en-US" b="1">
                <a:solidFill>
                  <a:srgbClr val="FF0000"/>
                </a:solidFill>
                <a:ea typeface="+mn-lt"/>
                <a:cs typeface="+mn-lt"/>
              </a:rPr>
              <a:t>논의</a:t>
            </a:r>
            <a:r>
              <a:rPr 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필요</a:t>
            </a:r>
            <a:endParaRPr 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12919120"/>
      </p:ext>
    </p:extLst>
  </p:cSld>
  <p:clrMapOvr>
    <a:masterClrMapping/>
  </p:clrMapOvr>
</p:sld>
</file>

<file path=ppt/theme/theme1.xml><?xml version="1.0" encoding="utf-8"?>
<a:theme xmlns:a="http://schemas.openxmlformats.org/drawingml/2006/main" name="3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D9399264374E04481DA0E95A4BA4E20" ma:contentTypeVersion="2" ma:contentTypeDescription="새 문서를 만듭니다." ma:contentTypeScope="" ma:versionID="4319fd026cba2c610f6eca9ed7c05fe7">
  <xsd:schema xmlns:xsd="http://www.w3.org/2001/XMLSchema" xmlns:xs="http://www.w3.org/2001/XMLSchema" xmlns:p="http://schemas.microsoft.com/office/2006/metadata/properties" xmlns:ns2="6d95f4d2-9f2c-41e0-a231-1a29908e37d8" targetNamespace="http://schemas.microsoft.com/office/2006/metadata/properties" ma:root="true" ma:fieldsID="a58f4fbf70ce4d688ca5fb05fa1aff42" ns2:_="">
    <xsd:import namespace="6d95f4d2-9f2c-41e0-a231-1a29908e37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5f4d2-9f2c-41e0-a231-1a29908e37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7823DF-9A5A-4339-B4C9-C6B06E418008}">
  <ds:schemaRefs>
    <ds:schemaRef ds:uri="6d95f4d2-9f2c-41e0-a231-1a29908e37d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FB9198F-BD0E-456A-8547-34D7B853F9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214ADE-8EE7-4EB4-A106-C409FF88212F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6d95f4d2-9f2c-41e0-a231-1a29908e37d8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Office PowerPoint</Application>
  <PresentationFormat>와이드스크린</PresentationFormat>
  <Paragraphs>116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맑은 고딕</vt:lpstr>
      <vt:lpstr>Arial</vt:lpstr>
      <vt:lpstr>Arial Nova</vt:lpstr>
      <vt:lpstr>Edwardian Script ITC</vt:lpstr>
      <vt:lpstr>36_Office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김진휘</cp:lastModifiedBy>
  <cp:revision>2</cp:revision>
  <dcterms:created xsi:type="dcterms:W3CDTF">2021-12-06T03:28:24Z</dcterms:created>
  <dcterms:modified xsi:type="dcterms:W3CDTF">2022-01-02T23:54:07Z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0x010100FD9399264374E04481DA0E95A4BA4E20</vt:lpwstr>
  </property>
</Properties>
</file>