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89" r:id="rId6"/>
    <p:sldId id="290" r:id="rId7"/>
    <p:sldId id="275" r:id="rId8"/>
    <p:sldId id="279" r:id="rId9"/>
    <p:sldId id="276" r:id="rId10"/>
    <p:sldId id="286" r:id="rId11"/>
    <p:sldId id="296" r:id="rId12"/>
    <p:sldId id="258" r:id="rId13"/>
    <p:sldId id="288" r:id="rId14"/>
    <p:sldId id="294" r:id="rId15"/>
    <p:sldId id="292" r:id="rId16"/>
    <p:sldId id="298" r:id="rId17"/>
    <p:sldId id="278" r:id="rId18"/>
    <p:sldId id="262" r:id="rId19"/>
    <p:sldId id="263" r:id="rId20"/>
    <p:sldId id="287" r:id="rId21"/>
    <p:sldId id="264" r:id="rId22"/>
    <p:sldId id="291" r:id="rId23"/>
    <p:sldId id="270" r:id="rId24"/>
    <p:sldId id="271" r:id="rId25"/>
    <p:sldId id="295" r:id="rId26"/>
    <p:sldId id="297" r:id="rId27"/>
    <p:sldId id="267" r:id="rId28"/>
    <p:sldId id="268" r:id="rId29"/>
    <p:sldId id="280" r:id="rId30"/>
    <p:sldId id="299" r:id="rId31"/>
  </p:sldIdLst>
  <p:sldSz cx="12192000" cy="6858000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Xt0+7IAcE/lh7rXQ71Zcpxovq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087"/>
    <a:srgbClr val="AAC3C3"/>
    <a:srgbClr val="F3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C6C83-A74C-4BBB-ABB8-6A238410C13B}" v="1640" dt="2022-01-28T06:09:13.370"/>
    <p1510:client id="{4F03EBB0-9353-45F4-9020-5DA4D4215F56}" v="281" dt="2022-01-28T04:30:10.627"/>
    <p1510:client id="{523F345A-2903-4C4E-BA5F-F080087467D3}" v="1811" dt="2022-01-28T05:35:21.231"/>
    <p1510:client id="{5D4B32A1-B48B-47C5-8558-5B7F2A633E39}" v="718" dt="2022-01-28T07:15:05.124"/>
    <p1510:client id="{6C161876-6D93-468B-9766-846AAA71DE0C}" v="77" dt="2022-01-28T06:10:48.410"/>
    <p1510:client id="{8C81C1B8-B266-4D0B-9840-2E425DF12543}" v="1882" dt="2022-01-28T06:39:05.101"/>
    <p1510:client id="{8D7E9A9D-604E-4B33-ADDD-A679F00D48A6}" v="2590" dt="2022-01-28T06:07:02.749"/>
    <p1510:client id="{93194809-0F96-47F8-AAD4-188316935065}" v="1637" dt="2022-01-28T07:17:52.951"/>
    <p1510:client id="{99A80933-D5F3-4D84-86DD-E44D6983FA96}" v="4365" dt="2022-01-28T07:16:43.097"/>
    <p1510:client id="{A21866F7-9325-4631-8032-D0E7D7796F6F}" v="549" dt="2022-01-28T05:16:18.745"/>
    <p1510:client id="{AE201AC7-4D31-4945-8EC4-C9CA86E4268A}" v="1605" dt="2022-01-28T07:22:05.335"/>
    <p1510:client id="{C54BE5F6-EEEC-4AF4-93C7-68F1C30FB334}" v="1" dt="2022-01-28T07:23:46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4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나래" userId="S::d011003@aivle.kt.co.kr::48b00ba0-fc23-4f03-b85f-d14306b9ec1c" providerId="AD" clId="Web-{8C81C1B8-B266-4D0B-9840-2E425DF12543}"/>
    <pc:docChg chg="addSld delSld modSld">
      <pc:chgData name="김나래" userId="S::d011003@aivle.kt.co.kr::48b00ba0-fc23-4f03-b85f-d14306b9ec1c" providerId="AD" clId="Web-{8C81C1B8-B266-4D0B-9840-2E425DF12543}" dt="2022-01-28T06:39:05.101" v="1215" actId="1076"/>
      <pc:docMkLst>
        <pc:docMk/>
      </pc:docMkLst>
      <pc:sldChg chg="addSp delSp modSp del">
        <pc:chgData name="김나래" userId="S::d011003@aivle.kt.co.kr::48b00ba0-fc23-4f03-b85f-d14306b9ec1c" providerId="AD" clId="Web-{8C81C1B8-B266-4D0B-9840-2E425DF12543}" dt="2022-01-28T06:01:09.374" v="788"/>
        <pc:sldMkLst>
          <pc:docMk/>
          <pc:sldMk cId="0" sldId="260"/>
        </pc:sldMkLst>
        <pc:spChg chg="add del">
          <ac:chgData name="김나래" userId="S::d011003@aivle.kt.co.kr::48b00ba0-fc23-4f03-b85f-d14306b9ec1c" providerId="AD" clId="Web-{8C81C1B8-B266-4D0B-9840-2E425DF12543}" dt="2022-01-28T05:23:46.899" v="296"/>
          <ac:spMkLst>
            <pc:docMk/>
            <pc:sldMk cId="0" sldId="260"/>
            <ac:spMk id="3" creationId="{CAB00C20-F372-4ED3-911B-839983B8172D}"/>
          </ac:spMkLst>
        </pc:spChg>
        <pc:spChg chg="add del">
          <ac:chgData name="김나래" userId="S::d011003@aivle.kt.co.kr::48b00ba0-fc23-4f03-b85f-d14306b9ec1c" providerId="AD" clId="Web-{8C81C1B8-B266-4D0B-9840-2E425DF12543}" dt="2022-01-28T05:25:36.620" v="313"/>
          <ac:spMkLst>
            <pc:docMk/>
            <pc:sldMk cId="0" sldId="260"/>
            <ac:spMk id="4" creationId="{41BA2AA6-23BA-48CC-AE5A-5698E107ED3F}"/>
          </ac:spMkLst>
        </pc:spChg>
        <pc:spChg chg="add">
          <ac:chgData name="김나래" userId="S::d011003@aivle.kt.co.kr::48b00ba0-fc23-4f03-b85f-d14306b9ec1c" providerId="AD" clId="Web-{8C81C1B8-B266-4D0B-9840-2E425DF12543}" dt="2022-01-28T05:25:42.074" v="314"/>
          <ac:spMkLst>
            <pc:docMk/>
            <pc:sldMk cId="0" sldId="260"/>
            <ac:spMk id="5" creationId="{B1F156C1-83BD-453C-AD73-1D6643E82B55}"/>
          </ac:spMkLst>
        </pc:spChg>
        <pc:spChg chg="del mod">
          <ac:chgData name="김나래" userId="S::d011003@aivle.kt.co.kr::48b00ba0-fc23-4f03-b85f-d14306b9ec1c" providerId="AD" clId="Web-{8C81C1B8-B266-4D0B-9840-2E425DF12543}" dt="2022-01-28T05:23:01.554" v="259"/>
          <ac:spMkLst>
            <pc:docMk/>
            <pc:sldMk cId="0" sldId="260"/>
            <ac:spMk id="29" creationId="{437F4BC9-4792-400C-9812-B0B2ED8F34F5}"/>
          </ac:spMkLst>
        </pc:spChg>
        <pc:spChg chg="mod">
          <ac:chgData name="김나래" userId="S::d011003@aivle.kt.co.kr::48b00ba0-fc23-4f03-b85f-d14306b9ec1c" providerId="AD" clId="Web-{8C81C1B8-B266-4D0B-9840-2E425DF12543}" dt="2022-01-28T05:23:11.382" v="263" actId="20577"/>
          <ac:spMkLst>
            <pc:docMk/>
            <pc:sldMk cId="0" sldId="260"/>
            <ac:spMk id="30" creationId="{01354F85-5D89-4323-B1BA-E4938E5CFCB8}"/>
          </ac:spMkLst>
        </pc:spChg>
        <pc:spChg chg="add mod">
          <ac:chgData name="김나래" userId="S::d011003@aivle.kt.co.kr::48b00ba0-fc23-4f03-b85f-d14306b9ec1c" providerId="AD" clId="Web-{8C81C1B8-B266-4D0B-9840-2E425DF12543}" dt="2022-01-28T05:19:29.065" v="144" actId="1076"/>
          <ac:spMkLst>
            <pc:docMk/>
            <pc:sldMk cId="0" sldId="260"/>
            <ac:spMk id="31" creationId="{853B9FCB-E8B3-42C9-9EB4-BB07FF5D6600}"/>
          </ac:spMkLst>
        </pc:spChg>
        <pc:spChg chg="add mod">
          <ac:chgData name="김나래" userId="S::d011003@aivle.kt.co.kr::48b00ba0-fc23-4f03-b85f-d14306b9ec1c" providerId="AD" clId="Web-{8C81C1B8-B266-4D0B-9840-2E425DF12543}" dt="2022-01-28T05:22:35.819" v="255" actId="20577"/>
          <ac:spMkLst>
            <pc:docMk/>
            <pc:sldMk cId="0" sldId="260"/>
            <ac:spMk id="32" creationId="{AADD3C03-6F91-466F-899F-02F03964DB91}"/>
          </ac:spMkLst>
        </pc:spChg>
        <pc:spChg chg="mod">
          <ac:chgData name="김나래" userId="S::d011003@aivle.kt.co.kr::48b00ba0-fc23-4f03-b85f-d14306b9ec1c" providerId="AD" clId="Web-{8C81C1B8-B266-4D0B-9840-2E425DF12543}" dt="2022-01-28T05:15:50.684" v="48" actId="20577"/>
          <ac:spMkLst>
            <pc:docMk/>
            <pc:sldMk cId="0" sldId="260"/>
            <ac:spMk id="212" creationId="{00000000-0000-0000-0000-000000000000}"/>
          </ac:spMkLst>
        </pc:spChg>
        <pc:spChg chg="mod">
          <ac:chgData name="김나래" userId="S::d011003@aivle.kt.co.kr::48b00ba0-fc23-4f03-b85f-d14306b9ec1c" providerId="AD" clId="Web-{8C81C1B8-B266-4D0B-9840-2E425DF12543}" dt="2022-01-28T05:40:21.095" v="515" actId="1076"/>
          <ac:spMkLst>
            <pc:docMk/>
            <pc:sldMk cId="0" sldId="260"/>
            <ac:spMk id="214" creationId="{00000000-0000-0000-0000-000000000000}"/>
          </ac:spMkLst>
        </pc:spChg>
        <pc:spChg chg="mod">
          <ac:chgData name="김나래" userId="S::d011003@aivle.kt.co.kr::48b00ba0-fc23-4f03-b85f-d14306b9ec1c" providerId="AD" clId="Web-{8C81C1B8-B266-4D0B-9840-2E425DF12543}" dt="2022-01-28T05:16:11.982" v="58" actId="1076"/>
          <ac:spMkLst>
            <pc:docMk/>
            <pc:sldMk cId="0" sldId="260"/>
            <ac:spMk id="216" creationId="{00000000-0000-0000-0000-000000000000}"/>
          </ac:spMkLst>
        </pc:spChg>
        <pc:spChg chg="mod">
          <ac:chgData name="김나래" userId="S::d011003@aivle.kt.co.kr::48b00ba0-fc23-4f03-b85f-d14306b9ec1c" providerId="AD" clId="Web-{8C81C1B8-B266-4D0B-9840-2E425DF12543}" dt="2022-01-28T05:16:31.232" v="83" actId="20577"/>
          <ac:spMkLst>
            <pc:docMk/>
            <pc:sldMk cId="0" sldId="260"/>
            <ac:spMk id="218" creationId="{00000000-0000-0000-0000-000000000000}"/>
          </ac:spMkLst>
        </pc:spChg>
        <pc:spChg chg="mod">
          <ac:chgData name="김나래" userId="S::d011003@aivle.kt.co.kr::48b00ba0-fc23-4f03-b85f-d14306b9ec1c" providerId="AD" clId="Web-{8C81C1B8-B266-4D0B-9840-2E425DF12543}" dt="2022-01-28T05:15:18.449" v="29" actId="20577"/>
          <ac:spMkLst>
            <pc:docMk/>
            <pc:sldMk cId="0" sldId="260"/>
            <ac:spMk id="219" creationId="{00000000-0000-0000-0000-000000000000}"/>
          </ac:spMkLst>
        </pc:spChg>
        <pc:spChg chg="mod">
          <ac:chgData name="김나래" userId="S::d011003@aivle.kt.co.kr::48b00ba0-fc23-4f03-b85f-d14306b9ec1c" providerId="AD" clId="Web-{8C81C1B8-B266-4D0B-9840-2E425DF12543}" dt="2022-01-28T05:17:26.421" v="103" actId="20577"/>
          <ac:spMkLst>
            <pc:docMk/>
            <pc:sldMk cId="0" sldId="260"/>
            <ac:spMk id="221" creationId="{00000000-0000-0000-0000-000000000000}"/>
          </ac:spMkLst>
        </pc:spChg>
        <pc:spChg chg="mod">
          <ac:chgData name="김나래" userId="S::d011003@aivle.kt.co.kr::48b00ba0-fc23-4f03-b85f-d14306b9ec1c" providerId="AD" clId="Web-{8C81C1B8-B266-4D0B-9840-2E425DF12543}" dt="2022-01-28T05:19:23.893" v="143" actId="1076"/>
          <ac:spMkLst>
            <pc:docMk/>
            <pc:sldMk cId="0" sldId="260"/>
            <ac:spMk id="222" creationId="{00000000-0000-0000-0000-000000000000}"/>
          </ac:spMkLst>
        </pc:spChg>
        <pc:spChg chg="mod">
          <ac:chgData name="김나래" userId="S::d011003@aivle.kt.co.kr::48b00ba0-fc23-4f03-b85f-d14306b9ec1c" providerId="AD" clId="Web-{8C81C1B8-B266-4D0B-9840-2E425DF12543}" dt="2022-01-28T05:20:55.723" v="160" actId="1076"/>
          <ac:spMkLst>
            <pc:docMk/>
            <pc:sldMk cId="0" sldId="260"/>
            <ac:spMk id="223" creationId="{00000000-0000-0000-0000-000000000000}"/>
          </ac:spMkLst>
        </pc:spChg>
        <pc:cxnChg chg="add mod">
          <ac:chgData name="김나래" userId="S::d011003@aivle.kt.co.kr::48b00ba0-fc23-4f03-b85f-d14306b9ec1c" providerId="AD" clId="Web-{8C81C1B8-B266-4D0B-9840-2E425DF12543}" dt="2022-01-28T05:20:13.394" v="150" actId="1076"/>
          <ac:cxnSpMkLst>
            <pc:docMk/>
            <pc:sldMk cId="0" sldId="260"/>
            <ac:cxnSpMk id="2" creationId="{C4AB6421-A86F-4B5D-A9B9-36F3710BF97F}"/>
          </ac:cxnSpMkLst>
        </pc:cxnChg>
        <pc:cxnChg chg="add mod">
          <ac:chgData name="김나래" userId="S::d011003@aivle.kt.co.kr::48b00ba0-fc23-4f03-b85f-d14306b9ec1c" providerId="AD" clId="Web-{8C81C1B8-B266-4D0B-9840-2E425DF12543}" dt="2022-01-28T05:22:47.913" v="257" actId="1076"/>
          <ac:cxnSpMkLst>
            <pc:docMk/>
            <pc:sldMk cId="0" sldId="260"/>
            <ac:cxnSpMk id="33" creationId="{B9E2D6A1-691E-4704-9CD2-DBB47C792793}"/>
          </ac:cxnSpMkLst>
        </pc:cxnChg>
      </pc:sldChg>
      <pc:sldChg chg="addSp modSp">
        <pc:chgData name="김나래" userId="S::d011003@aivle.kt.co.kr::48b00ba0-fc23-4f03-b85f-d14306b9ec1c" providerId="AD" clId="Web-{8C81C1B8-B266-4D0B-9840-2E425DF12543}" dt="2022-01-28T05:11:38.928" v="3" actId="1076"/>
        <pc:sldMkLst>
          <pc:docMk/>
          <pc:sldMk cId="2150945147" sldId="275"/>
        </pc:sldMkLst>
        <pc:spChg chg="add mod">
          <ac:chgData name="김나래" userId="S::d011003@aivle.kt.co.kr::48b00ba0-fc23-4f03-b85f-d14306b9ec1c" providerId="AD" clId="Web-{8C81C1B8-B266-4D0B-9840-2E425DF12543}" dt="2022-01-28T05:11:38.928" v="3" actId="1076"/>
          <ac:spMkLst>
            <pc:docMk/>
            <pc:sldMk cId="2150945147" sldId="275"/>
            <ac:spMk id="17" creationId="{F9C6D243-DCB3-4284-9E51-04F543D94753}"/>
          </ac:spMkLst>
        </pc:spChg>
      </pc:sldChg>
      <pc:sldChg chg="modSp">
        <pc:chgData name="김나래" userId="S::d011003@aivle.kt.co.kr::48b00ba0-fc23-4f03-b85f-d14306b9ec1c" providerId="AD" clId="Web-{8C81C1B8-B266-4D0B-9840-2E425DF12543}" dt="2022-01-28T06:24:56.877" v="1155" actId="1076"/>
        <pc:sldMkLst>
          <pc:docMk/>
          <pc:sldMk cId="1566614681" sldId="284"/>
        </pc:sldMkLst>
        <pc:picChg chg="mod">
          <ac:chgData name="김나래" userId="S::d011003@aivle.kt.co.kr::48b00ba0-fc23-4f03-b85f-d14306b9ec1c" providerId="AD" clId="Web-{8C81C1B8-B266-4D0B-9840-2E425DF12543}" dt="2022-01-28T06:24:56.877" v="1155" actId="1076"/>
          <ac:picMkLst>
            <pc:docMk/>
            <pc:sldMk cId="1566614681" sldId="284"/>
            <ac:picMk id="8" creationId="{43F09CE5-B6C3-40E6-837C-3063B46B11D9}"/>
          </ac:picMkLst>
        </pc:picChg>
      </pc:sldChg>
      <pc:sldChg chg="addSp delSp modSp add replId">
        <pc:chgData name="김나래" userId="S::d011003@aivle.kt.co.kr::48b00ba0-fc23-4f03-b85f-d14306b9ec1c" providerId="AD" clId="Web-{8C81C1B8-B266-4D0B-9840-2E425DF12543}" dt="2022-01-28T06:17:07.272" v="1118"/>
        <pc:sldMkLst>
          <pc:docMk/>
          <pc:sldMk cId="2767249158" sldId="288"/>
        </pc:sldMkLst>
        <pc:spChg chg="add mod topLvl">
          <ac:chgData name="김나래" userId="S::d011003@aivle.kt.co.kr::48b00ba0-fc23-4f03-b85f-d14306b9ec1c" providerId="AD" clId="Web-{8C81C1B8-B266-4D0B-9840-2E425DF12543}" dt="2022-01-28T06:15:35.333" v="1101"/>
          <ac:spMkLst>
            <pc:docMk/>
            <pc:sldMk cId="2767249158" sldId="288"/>
            <ac:spMk id="4" creationId="{B9709840-75C2-4750-AAA9-A83106C7379B}"/>
          </ac:spMkLst>
        </pc:spChg>
        <pc:spChg chg="add mod">
          <ac:chgData name="김나래" userId="S::d011003@aivle.kt.co.kr::48b00ba0-fc23-4f03-b85f-d14306b9ec1c" providerId="AD" clId="Web-{8C81C1B8-B266-4D0B-9840-2E425DF12543}" dt="2022-01-28T06:01:45.360" v="805" actId="1076"/>
          <ac:spMkLst>
            <pc:docMk/>
            <pc:sldMk cId="2767249158" sldId="288"/>
            <ac:spMk id="5" creationId="{9FDE12E1-BB1C-412F-AE82-EF03BCE8F081}"/>
          </ac:spMkLst>
        </pc:spChg>
        <pc:spChg chg="add del mod">
          <ac:chgData name="김나래" userId="S::d011003@aivle.kt.co.kr::48b00ba0-fc23-4f03-b85f-d14306b9ec1c" providerId="AD" clId="Web-{8C81C1B8-B266-4D0B-9840-2E425DF12543}" dt="2022-01-28T06:14:25.862" v="1098"/>
          <ac:spMkLst>
            <pc:docMk/>
            <pc:sldMk cId="2767249158" sldId="288"/>
            <ac:spMk id="8" creationId="{29E3B573-391B-4798-9D4E-A22D91854CC2}"/>
          </ac:spMkLst>
        </pc:spChg>
        <pc:spChg chg="add mod topLvl">
          <ac:chgData name="김나래" userId="S::d011003@aivle.kt.co.kr::48b00ba0-fc23-4f03-b85f-d14306b9ec1c" providerId="AD" clId="Web-{8C81C1B8-B266-4D0B-9840-2E425DF12543}" dt="2022-01-28T06:17:03.038" v="1117"/>
          <ac:spMkLst>
            <pc:docMk/>
            <pc:sldMk cId="2767249158" sldId="288"/>
            <ac:spMk id="9" creationId="{D1E4E298-E18B-4822-883A-EAFC4ECEB9B0}"/>
          </ac:spMkLst>
        </pc:spChg>
        <pc:spChg chg="add mod">
          <ac:chgData name="김나래" userId="S::d011003@aivle.kt.co.kr::48b00ba0-fc23-4f03-b85f-d14306b9ec1c" providerId="AD" clId="Web-{8C81C1B8-B266-4D0B-9840-2E425DF12543}" dt="2022-01-28T06:14:30.440" v="1100" actId="14100"/>
          <ac:spMkLst>
            <pc:docMk/>
            <pc:sldMk cId="2767249158" sldId="288"/>
            <ac:spMk id="12" creationId="{809029E9-B350-47E9-A317-1BC7345DA9F6}"/>
          </ac:spMkLst>
        </pc:spChg>
        <pc:spChg chg="mod">
          <ac:chgData name="김나래" userId="S::d011003@aivle.kt.co.kr::48b00ba0-fc23-4f03-b85f-d14306b9ec1c" providerId="AD" clId="Web-{8C81C1B8-B266-4D0B-9840-2E425DF12543}" dt="2022-01-28T05:24:57.463" v="309" actId="20577"/>
          <ac:spMkLst>
            <pc:docMk/>
            <pc:sldMk cId="2767249158" sldId="288"/>
            <ac:spMk id="29" creationId="{437F4BC9-4792-400C-9812-B0B2ED8F34F5}"/>
          </ac:spMkLst>
        </pc:spChg>
        <pc:spChg chg="mod">
          <ac:chgData name="김나래" userId="S::d011003@aivle.kt.co.kr::48b00ba0-fc23-4f03-b85f-d14306b9ec1c" providerId="AD" clId="Web-{8C81C1B8-B266-4D0B-9840-2E425DF12543}" dt="2022-01-28T06:01:17.093" v="790" actId="20577"/>
          <ac:spMkLst>
            <pc:docMk/>
            <pc:sldMk cId="2767249158" sldId="288"/>
            <ac:spMk id="30" creationId="{01354F85-5D89-4323-B1BA-E4938E5CFCB8}"/>
          </ac:spMkLst>
        </pc:spChg>
        <pc:spChg chg="add del mod">
          <ac:chgData name="김나래" userId="S::d011003@aivle.kt.co.kr::48b00ba0-fc23-4f03-b85f-d14306b9ec1c" providerId="AD" clId="Web-{8C81C1B8-B266-4D0B-9840-2E425DF12543}" dt="2022-01-28T05:35:16.244" v="395"/>
          <ac:spMkLst>
            <pc:docMk/>
            <pc:sldMk cId="2767249158" sldId="288"/>
            <ac:spMk id="32" creationId="{A0337AF7-0096-48BE-83B8-A1D2DA4C3F69}"/>
          </ac:spMkLst>
        </pc:spChg>
        <pc:spChg chg="add mod topLvl">
          <ac:chgData name="김나래" userId="S::d011003@aivle.kt.co.kr::48b00ba0-fc23-4f03-b85f-d14306b9ec1c" providerId="AD" clId="Web-{8C81C1B8-B266-4D0B-9840-2E425DF12543}" dt="2022-01-28T06:15:41.333" v="1102"/>
          <ac:spMkLst>
            <pc:docMk/>
            <pc:sldMk cId="2767249158" sldId="288"/>
            <ac:spMk id="34" creationId="{B442F922-0F2F-47BA-8AA6-BE94D456A5DA}"/>
          </ac:spMkLst>
        </pc:spChg>
        <pc:spChg chg="add del">
          <ac:chgData name="김나래" userId="S::d011003@aivle.kt.co.kr::48b00ba0-fc23-4f03-b85f-d14306b9ec1c" providerId="AD" clId="Web-{8C81C1B8-B266-4D0B-9840-2E425DF12543}" dt="2022-01-28T05:37:26.090" v="414"/>
          <ac:spMkLst>
            <pc:docMk/>
            <pc:sldMk cId="2767249158" sldId="288"/>
            <ac:spMk id="37" creationId="{F51F3B5D-5B38-4DC5-B11F-25A8386E9C81}"/>
          </ac:spMkLst>
        </pc:spChg>
        <pc:spChg chg="add mod topLvl">
          <ac:chgData name="김나래" userId="S::d011003@aivle.kt.co.kr::48b00ba0-fc23-4f03-b85f-d14306b9ec1c" providerId="AD" clId="Web-{8C81C1B8-B266-4D0B-9840-2E425DF12543}" dt="2022-01-28T06:17:07.272" v="1118"/>
          <ac:spMkLst>
            <pc:docMk/>
            <pc:sldMk cId="2767249158" sldId="288"/>
            <ac:spMk id="39" creationId="{A8D657BF-B586-4686-BE63-098F71391251}"/>
          </ac:spMkLst>
        </pc:spChg>
        <pc:spChg chg="del mod">
          <ac:chgData name="김나래" userId="S::d011003@aivle.kt.co.kr::48b00ba0-fc23-4f03-b85f-d14306b9ec1c" providerId="AD" clId="Web-{8C81C1B8-B266-4D0B-9840-2E425DF12543}" dt="2022-01-28T05:23:38.149" v="286"/>
          <ac:spMkLst>
            <pc:docMk/>
            <pc:sldMk cId="2767249158" sldId="288"/>
            <ac:spMk id="204" creationId="{00000000-0000-0000-0000-000000000000}"/>
          </ac:spMkLst>
        </pc:spChg>
        <pc:spChg chg="del mod">
          <ac:chgData name="김나래" userId="S::d011003@aivle.kt.co.kr::48b00ba0-fc23-4f03-b85f-d14306b9ec1c" providerId="AD" clId="Web-{8C81C1B8-B266-4D0B-9840-2E425DF12543}" dt="2022-01-28T05:23:38.149" v="285"/>
          <ac:spMkLst>
            <pc:docMk/>
            <pc:sldMk cId="2767249158" sldId="288"/>
            <ac:spMk id="205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38.149" v="284"/>
          <ac:spMkLst>
            <pc:docMk/>
            <pc:sldMk cId="2767249158" sldId="288"/>
            <ac:spMk id="206" creationId="{00000000-0000-0000-0000-000000000000}"/>
          </ac:spMkLst>
        </pc:spChg>
        <pc:spChg chg="del mod">
          <ac:chgData name="김나래" userId="S::d011003@aivle.kt.co.kr::48b00ba0-fc23-4f03-b85f-d14306b9ec1c" providerId="AD" clId="Web-{8C81C1B8-B266-4D0B-9840-2E425DF12543}" dt="2022-01-28T05:23:38.149" v="283"/>
          <ac:spMkLst>
            <pc:docMk/>
            <pc:sldMk cId="2767249158" sldId="288"/>
            <ac:spMk id="207" creationId="{00000000-0000-0000-0000-000000000000}"/>
          </ac:spMkLst>
        </pc:spChg>
        <pc:spChg chg="del mod">
          <ac:chgData name="김나래" userId="S::d011003@aivle.kt.co.kr::48b00ba0-fc23-4f03-b85f-d14306b9ec1c" providerId="AD" clId="Web-{8C81C1B8-B266-4D0B-9840-2E425DF12543}" dt="2022-01-28T05:23:38.149" v="282"/>
          <ac:spMkLst>
            <pc:docMk/>
            <pc:sldMk cId="2767249158" sldId="288"/>
            <ac:spMk id="208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41.149" v="295"/>
          <ac:spMkLst>
            <pc:docMk/>
            <pc:sldMk cId="2767249158" sldId="288"/>
            <ac:spMk id="209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41.149" v="294"/>
          <ac:spMkLst>
            <pc:docMk/>
            <pc:sldMk cId="2767249158" sldId="288"/>
            <ac:spMk id="210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41.149" v="293"/>
          <ac:spMkLst>
            <pc:docMk/>
            <pc:sldMk cId="2767249158" sldId="288"/>
            <ac:spMk id="211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38.149" v="281"/>
          <ac:spMkLst>
            <pc:docMk/>
            <pc:sldMk cId="2767249158" sldId="288"/>
            <ac:spMk id="212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41.149" v="292"/>
          <ac:spMkLst>
            <pc:docMk/>
            <pc:sldMk cId="2767249158" sldId="288"/>
            <ac:spMk id="213" creationId="{00000000-0000-0000-0000-000000000000}"/>
          </ac:spMkLst>
        </pc:spChg>
        <pc:spChg chg="del mod">
          <ac:chgData name="김나래" userId="S::d011003@aivle.kt.co.kr::48b00ba0-fc23-4f03-b85f-d14306b9ec1c" providerId="AD" clId="Web-{8C81C1B8-B266-4D0B-9840-2E425DF12543}" dt="2022-01-28T05:23:38.149" v="280"/>
          <ac:spMkLst>
            <pc:docMk/>
            <pc:sldMk cId="2767249158" sldId="288"/>
            <ac:spMk id="214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41.149" v="291"/>
          <ac:spMkLst>
            <pc:docMk/>
            <pc:sldMk cId="2767249158" sldId="288"/>
            <ac:spMk id="215" creationId="{00000000-0000-0000-0000-000000000000}"/>
          </ac:spMkLst>
        </pc:spChg>
        <pc:spChg chg="del mod">
          <ac:chgData name="김나래" userId="S::d011003@aivle.kt.co.kr::48b00ba0-fc23-4f03-b85f-d14306b9ec1c" providerId="AD" clId="Web-{8C81C1B8-B266-4D0B-9840-2E425DF12543}" dt="2022-01-28T05:23:38.149" v="279"/>
          <ac:spMkLst>
            <pc:docMk/>
            <pc:sldMk cId="2767249158" sldId="288"/>
            <ac:spMk id="216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38.133" v="278"/>
          <ac:spMkLst>
            <pc:docMk/>
            <pc:sldMk cId="2767249158" sldId="288"/>
            <ac:spMk id="217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38.133" v="277"/>
          <ac:spMkLst>
            <pc:docMk/>
            <pc:sldMk cId="2767249158" sldId="288"/>
            <ac:spMk id="218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41.149" v="290"/>
          <ac:spMkLst>
            <pc:docMk/>
            <pc:sldMk cId="2767249158" sldId="288"/>
            <ac:spMk id="219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41.149" v="289"/>
          <ac:spMkLst>
            <pc:docMk/>
            <pc:sldMk cId="2767249158" sldId="288"/>
            <ac:spMk id="221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41.149" v="288"/>
          <ac:spMkLst>
            <pc:docMk/>
            <pc:sldMk cId="2767249158" sldId="288"/>
            <ac:spMk id="222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23:41.149" v="287"/>
          <ac:spMkLst>
            <pc:docMk/>
            <pc:sldMk cId="2767249158" sldId="288"/>
            <ac:spMk id="223" creationId="{00000000-0000-0000-0000-000000000000}"/>
          </ac:spMkLst>
        </pc:spChg>
        <pc:grpChg chg="add del mod">
          <ac:chgData name="김나래" userId="S::d011003@aivle.kt.co.kr::48b00ba0-fc23-4f03-b85f-d14306b9ec1c" providerId="AD" clId="Web-{8C81C1B8-B266-4D0B-9840-2E425DF12543}" dt="2022-01-28T06:04:55.208" v="845"/>
          <ac:grpSpMkLst>
            <pc:docMk/>
            <pc:sldMk cId="2767249158" sldId="288"/>
            <ac:grpSpMk id="6" creationId="{1376CA53-D491-42B4-8144-50A4A32E6421}"/>
          </ac:grpSpMkLst>
        </pc:grpChg>
        <pc:grpChg chg="add del mod">
          <ac:chgData name="김나래" userId="S::d011003@aivle.kt.co.kr::48b00ba0-fc23-4f03-b85f-d14306b9ec1c" providerId="AD" clId="Web-{8C81C1B8-B266-4D0B-9840-2E425DF12543}" dt="2022-01-28T06:04:42.614" v="839"/>
          <ac:grpSpMkLst>
            <pc:docMk/>
            <pc:sldMk cId="2767249158" sldId="288"/>
            <ac:grpSpMk id="7" creationId="{DF326B0C-E088-4BAF-9B97-93FBB1E46ADF}"/>
          </ac:grpSpMkLst>
        </pc:grpChg>
        <pc:grpChg chg="add del">
          <ac:chgData name="김나래" userId="S::d011003@aivle.kt.co.kr::48b00ba0-fc23-4f03-b85f-d14306b9ec1c" providerId="AD" clId="Web-{8C81C1B8-B266-4D0B-9840-2E425DF12543}" dt="2022-01-28T06:15:35.333" v="1101"/>
          <ac:grpSpMkLst>
            <pc:docMk/>
            <pc:sldMk cId="2767249158" sldId="288"/>
            <ac:grpSpMk id="10" creationId="{8C8DB801-7844-490B-9600-1D37A784C0BF}"/>
          </ac:grpSpMkLst>
        </pc:grpChg>
        <pc:grpChg chg="add del">
          <ac:chgData name="김나래" userId="S::d011003@aivle.kt.co.kr::48b00ba0-fc23-4f03-b85f-d14306b9ec1c" providerId="AD" clId="Web-{8C81C1B8-B266-4D0B-9840-2E425DF12543}" dt="2022-01-28T06:15:41.333" v="1102"/>
          <ac:grpSpMkLst>
            <pc:docMk/>
            <pc:sldMk cId="2767249158" sldId="288"/>
            <ac:grpSpMk id="11" creationId="{353966A0-2736-4BB1-BDC0-4DCF68EA6231}"/>
          </ac:grpSpMkLst>
        </pc:grpChg>
        <pc:picChg chg="add mod topLvl modCrop">
          <ac:chgData name="김나래" userId="S::d011003@aivle.kt.co.kr::48b00ba0-fc23-4f03-b85f-d14306b9ec1c" providerId="AD" clId="Web-{8C81C1B8-B266-4D0B-9840-2E425DF12543}" dt="2022-01-28T06:16:00.740" v="1107" actId="14100"/>
          <ac:picMkLst>
            <pc:docMk/>
            <pc:sldMk cId="2767249158" sldId="288"/>
            <ac:picMk id="2" creationId="{59DE95DC-101B-4D15-8E13-9E6B91642CE3}"/>
          </ac:picMkLst>
        </pc:picChg>
        <pc:picChg chg="add mod topLvl modCrop">
          <ac:chgData name="김나래" userId="S::d011003@aivle.kt.co.kr::48b00ba0-fc23-4f03-b85f-d14306b9ec1c" providerId="AD" clId="Web-{8C81C1B8-B266-4D0B-9840-2E425DF12543}" dt="2022-01-28T06:16:03.802" v="1108" actId="14100"/>
          <ac:picMkLst>
            <pc:docMk/>
            <pc:sldMk cId="2767249158" sldId="288"/>
            <ac:picMk id="3" creationId="{1CECC4CD-6B9E-459B-BD5C-25F9AB7E8ED3}"/>
          </ac:picMkLst>
        </pc:picChg>
      </pc:sldChg>
      <pc:sldChg chg="modSp">
        <pc:chgData name="김나래" userId="S::d011003@aivle.kt.co.kr::48b00ba0-fc23-4f03-b85f-d14306b9ec1c" providerId="AD" clId="Web-{8C81C1B8-B266-4D0B-9840-2E425DF12543}" dt="2022-01-28T06:11:19.983" v="1006" actId="14100"/>
        <pc:sldMkLst>
          <pc:docMk/>
          <pc:sldMk cId="645496740" sldId="290"/>
        </pc:sldMkLst>
        <pc:spChg chg="mod">
          <ac:chgData name="김나래" userId="S::d011003@aivle.kt.co.kr::48b00ba0-fc23-4f03-b85f-d14306b9ec1c" providerId="AD" clId="Web-{8C81C1B8-B266-4D0B-9840-2E425DF12543}" dt="2022-01-28T06:06:47.758" v="868" actId="20577"/>
          <ac:spMkLst>
            <pc:docMk/>
            <pc:sldMk cId="645496740" sldId="290"/>
            <ac:spMk id="89" creationId="{FCDFA1A1-5B78-4B2B-8464-0C0892702CDE}"/>
          </ac:spMkLst>
        </pc:spChg>
        <pc:spChg chg="mod">
          <ac:chgData name="김나래" userId="S::d011003@aivle.kt.co.kr::48b00ba0-fc23-4f03-b85f-d14306b9ec1c" providerId="AD" clId="Web-{8C81C1B8-B266-4D0B-9840-2E425DF12543}" dt="2022-01-28T06:10:53.529" v="999" actId="20577"/>
          <ac:spMkLst>
            <pc:docMk/>
            <pc:sldMk cId="645496740" sldId="290"/>
            <ac:spMk id="93" creationId="{DC0D71C7-7F9E-4A99-91D7-83C183EFA54E}"/>
          </ac:spMkLst>
        </pc:spChg>
        <pc:spChg chg="mod">
          <ac:chgData name="김나래" userId="S::d011003@aivle.kt.co.kr::48b00ba0-fc23-4f03-b85f-d14306b9ec1c" providerId="AD" clId="Web-{8C81C1B8-B266-4D0B-9840-2E425DF12543}" dt="2022-01-28T06:11:19.983" v="1006" actId="14100"/>
          <ac:spMkLst>
            <pc:docMk/>
            <pc:sldMk cId="645496740" sldId="290"/>
            <ac:spMk id="97" creationId="{CCEF8852-4B18-450F-9CDE-B32C6363F18C}"/>
          </ac:spMkLst>
        </pc:spChg>
      </pc:sldChg>
      <pc:sldChg chg="addSp delSp modSp add replId">
        <pc:chgData name="김나래" userId="S::d011003@aivle.kt.co.kr::48b00ba0-fc23-4f03-b85f-d14306b9ec1c" providerId="AD" clId="Web-{8C81C1B8-B266-4D0B-9840-2E425DF12543}" dt="2022-01-28T06:18:57.306" v="1154" actId="14100"/>
        <pc:sldMkLst>
          <pc:docMk/>
          <pc:sldMk cId="3168305110" sldId="292"/>
        </pc:sldMkLst>
        <pc:spChg chg="add">
          <ac:chgData name="김나래" userId="S::d011003@aivle.kt.co.kr::48b00ba0-fc23-4f03-b85f-d14306b9ec1c" providerId="AD" clId="Web-{8C81C1B8-B266-4D0B-9840-2E425DF12543}" dt="2022-01-28T05:25:06.104" v="311"/>
          <ac:spMkLst>
            <pc:docMk/>
            <pc:sldMk cId="3168305110" sldId="292"/>
            <ac:spMk id="5" creationId="{5628A2B6-CA0B-475B-9D4B-7DDE7328E5E6}"/>
          </ac:spMkLst>
        </pc:spChg>
        <pc:spChg chg="add mod topLvl">
          <ac:chgData name="김나래" userId="S::d011003@aivle.kt.co.kr::48b00ba0-fc23-4f03-b85f-d14306b9ec1c" providerId="AD" clId="Web-{8C81C1B8-B266-4D0B-9840-2E425DF12543}" dt="2022-01-28T06:05:27.037" v="851" actId="14100"/>
          <ac:spMkLst>
            <pc:docMk/>
            <pc:sldMk cId="3168305110" sldId="292"/>
            <ac:spMk id="8" creationId="{84454140-47E4-4A62-BC50-BD6E060D6979}"/>
          </ac:spMkLst>
        </pc:spChg>
        <pc:spChg chg="add mod">
          <ac:chgData name="김나래" userId="S::d011003@aivle.kt.co.kr::48b00ba0-fc23-4f03-b85f-d14306b9ec1c" providerId="AD" clId="Web-{8C81C1B8-B266-4D0B-9840-2E425DF12543}" dt="2022-01-28T06:18:43.900" v="1151" actId="1076"/>
          <ac:spMkLst>
            <pc:docMk/>
            <pc:sldMk cId="3168305110" sldId="292"/>
            <ac:spMk id="9" creationId="{9F3CD993-94A1-4E5B-A6F6-5D52895B616F}"/>
          </ac:spMkLst>
        </pc:spChg>
        <pc:spChg chg="add mod">
          <ac:chgData name="김나래" userId="S::d011003@aivle.kt.co.kr::48b00ba0-fc23-4f03-b85f-d14306b9ec1c" providerId="AD" clId="Web-{8C81C1B8-B266-4D0B-9840-2E425DF12543}" dt="2022-01-28T06:18:43.900" v="1152" actId="1076"/>
          <ac:spMkLst>
            <pc:docMk/>
            <pc:sldMk cId="3168305110" sldId="292"/>
            <ac:spMk id="13" creationId="{1B14AEF0-555A-4CF4-8F8C-A5ADFE3F0A31}"/>
          </ac:spMkLst>
        </pc:spChg>
        <pc:spChg chg="add mod">
          <ac:chgData name="김나래" userId="S::d011003@aivle.kt.co.kr::48b00ba0-fc23-4f03-b85f-d14306b9ec1c" providerId="AD" clId="Web-{8C81C1B8-B266-4D0B-9840-2E425DF12543}" dt="2022-01-28T06:18:57.306" v="1154" actId="14100"/>
          <ac:spMkLst>
            <pc:docMk/>
            <pc:sldMk cId="3168305110" sldId="292"/>
            <ac:spMk id="17" creationId="{2ADFEF74-7C05-47DB-BB63-9E41A89C0538}"/>
          </ac:spMkLst>
        </pc:spChg>
        <pc:spChg chg="add mod">
          <ac:chgData name="김나래" userId="S::d011003@aivle.kt.co.kr::48b00ba0-fc23-4f03-b85f-d14306b9ec1c" providerId="AD" clId="Web-{8C81C1B8-B266-4D0B-9840-2E425DF12543}" dt="2022-01-28T06:18:54.791" v="1153" actId="14100"/>
          <ac:spMkLst>
            <pc:docMk/>
            <pc:sldMk cId="3168305110" sldId="292"/>
            <ac:spMk id="18" creationId="{C9AFED37-CCB4-4E30-A403-DF1B703EDB2D}"/>
          </ac:spMkLst>
        </pc:spChg>
        <pc:spChg chg="del">
          <ac:chgData name="김나래" userId="S::d011003@aivle.kt.co.kr::48b00ba0-fc23-4f03-b85f-d14306b9ec1c" providerId="AD" clId="Web-{8C81C1B8-B266-4D0B-9840-2E425DF12543}" dt="2022-01-28T05:25:01.401" v="310"/>
          <ac:spMkLst>
            <pc:docMk/>
            <pc:sldMk cId="3168305110" sldId="292"/>
            <ac:spMk id="22" creationId="{02753149-B6A2-425E-9825-8329668AA779}"/>
          </ac:spMkLst>
        </pc:spChg>
        <pc:spChg chg="mod">
          <ac:chgData name="김나래" userId="S::d011003@aivle.kt.co.kr::48b00ba0-fc23-4f03-b85f-d14306b9ec1c" providerId="AD" clId="Web-{8C81C1B8-B266-4D0B-9840-2E425DF12543}" dt="2022-01-28T06:01:28.734" v="800" actId="14100"/>
          <ac:spMkLst>
            <pc:docMk/>
            <pc:sldMk cId="3168305110" sldId="292"/>
            <ac:spMk id="23" creationId="{711E8F39-DBAC-4F85-919D-7A9AA6B2F331}"/>
          </ac:spMkLst>
        </pc:spChg>
        <pc:spChg chg="add mod topLvl">
          <ac:chgData name="김나래" userId="S::d011003@aivle.kt.co.kr::48b00ba0-fc23-4f03-b85f-d14306b9ec1c" providerId="AD" clId="Web-{8C81C1B8-B266-4D0B-9840-2E425DF12543}" dt="2022-01-28T06:05:29.084" v="852" actId="14100"/>
          <ac:spMkLst>
            <pc:docMk/>
            <pc:sldMk cId="3168305110" sldId="292"/>
            <ac:spMk id="25" creationId="{8735D4E2-F209-4E45-90F7-E267BF09D940}"/>
          </ac:spMkLst>
        </pc:spChg>
        <pc:spChg chg="del">
          <ac:chgData name="김나래" userId="S::d011003@aivle.kt.co.kr::48b00ba0-fc23-4f03-b85f-d14306b9ec1c" providerId="AD" clId="Web-{8C81C1B8-B266-4D0B-9840-2E425DF12543}" dt="2022-01-28T05:43:31.021" v="586"/>
          <ac:spMkLst>
            <pc:docMk/>
            <pc:sldMk cId="3168305110" sldId="292"/>
            <ac:spMk id="271" creationId="{00000000-0000-0000-0000-000000000000}"/>
          </ac:spMkLst>
        </pc:spChg>
        <pc:spChg chg="del mod">
          <ac:chgData name="김나래" userId="S::d011003@aivle.kt.co.kr::48b00ba0-fc23-4f03-b85f-d14306b9ec1c" providerId="AD" clId="Web-{8C81C1B8-B266-4D0B-9840-2E425DF12543}" dt="2022-01-28T05:43:32.474" v="587"/>
          <ac:spMkLst>
            <pc:docMk/>
            <pc:sldMk cId="3168305110" sldId="292"/>
            <ac:spMk id="272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34:00.148" v="381"/>
          <ac:spMkLst>
            <pc:docMk/>
            <pc:sldMk cId="3168305110" sldId="292"/>
            <ac:spMk id="273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43:33.630" v="588"/>
          <ac:spMkLst>
            <pc:docMk/>
            <pc:sldMk cId="3168305110" sldId="292"/>
            <ac:spMk id="274" creationId="{00000000-0000-0000-0000-000000000000}"/>
          </ac:spMkLst>
        </pc:spChg>
        <pc:spChg chg="del">
          <ac:chgData name="김나래" userId="S::d011003@aivle.kt.co.kr::48b00ba0-fc23-4f03-b85f-d14306b9ec1c" providerId="AD" clId="Web-{8C81C1B8-B266-4D0B-9840-2E425DF12543}" dt="2022-01-28T05:34:04.445" v="385"/>
          <ac:spMkLst>
            <pc:docMk/>
            <pc:sldMk cId="3168305110" sldId="292"/>
            <ac:spMk id="278" creationId="{00000000-0000-0000-0000-000000000000}"/>
          </ac:spMkLst>
        </pc:spChg>
        <pc:grpChg chg="add del mod topLvl">
          <ac:chgData name="김나래" userId="S::d011003@aivle.kt.co.kr::48b00ba0-fc23-4f03-b85f-d14306b9ec1c" providerId="AD" clId="Web-{8C81C1B8-B266-4D0B-9840-2E425DF12543}" dt="2022-01-28T06:05:22.943" v="850"/>
          <ac:grpSpMkLst>
            <pc:docMk/>
            <pc:sldMk cId="3168305110" sldId="292"/>
            <ac:grpSpMk id="10" creationId="{A892C0DE-F127-490F-9D12-D043A655F427}"/>
          </ac:grpSpMkLst>
        </pc:grpChg>
        <pc:grpChg chg="add del mod">
          <ac:chgData name="김나래" userId="S::d011003@aivle.kt.co.kr::48b00ba0-fc23-4f03-b85f-d14306b9ec1c" providerId="AD" clId="Web-{8C81C1B8-B266-4D0B-9840-2E425DF12543}" dt="2022-01-28T05:46:01.400" v="631"/>
          <ac:grpSpMkLst>
            <pc:docMk/>
            <pc:sldMk cId="3168305110" sldId="292"/>
            <ac:grpSpMk id="11" creationId="{A55DA408-354F-476C-9DCE-90A9D094D6AF}"/>
          </ac:grpSpMkLst>
        </pc:grpChg>
        <pc:grpChg chg="add del">
          <ac:chgData name="김나래" userId="S::d011003@aivle.kt.co.kr::48b00ba0-fc23-4f03-b85f-d14306b9ec1c" providerId="AD" clId="Web-{8C81C1B8-B266-4D0B-9840-2E425DF12543}" dt="2022-01-28T06:05:19.318" v="849"/>
          <ac:grpSpMkLst>
            <pc:docMk/>
            <pc:sldMk cId="3168305110" sldId="292"/>
            <ac:grpSpMk id="12" creationId="{A11987D9-2C64-40B9-A861-8A7EB86B6A59}"/>
          </ac:grpSpMkLst>
        </pc:grpChg>
        <pc:grpChg chg="add">
          <ac:chgData name="김나래" userId="S::d011003@aivle.kt.co.kr::48b00ba0-fc23-4f03-b85f-d14306b9ec1c" providerId="AD" clId="Web-{8C81C1B8-B266-4D0B-9840-2E425DF12543}" dt="2022-01-28T06:05:36.865" v="853"/>
          <ac:grpSpMkLst>
            <pc:docMk/>
            <pc:sldMk cId="3168305110" sldId="292"/>
            <ac:grpSpMk id="14" creationId="{760FB1F2-C9F8-4621-8647-AB02C50E497D}"/>
          </ac:grpSpMkLst>
        </pc:grpChg>
        <pc:grpChg chg="add">
          <ac:chgData name="김나래" userId="S::d011003@aivle.kt.co.kr::48b00ba0-fc23-4f03-b85f-d14306b9ec1c" providerId="AD" clId="Web-{8C81C1B8-B266-4D0B-9840-2E425DF12543}" dt="2022-01-28T06:05:39.647" v="854"/>
          <ac:grpSpMkLst>
            <pc:docMk/>
            <pc:sldMk cId="3168305110" sldId="292"/>
            <ac:grpSpMk id="16" creationId="{D616104E-854B-4433-B805-6FB871652214}"/>
          </ac:grpSpMkLst>
        </pc:grpChg>
        <pc:picChg chg="del">
          <ac:chgData name="김나래" userId="S::d011003@aivle.kt.co.kr::48b00ba0-fc23-4f03-b85f-d14306b9ec1c" providerId="AD" clId="Web-{8C81C1B8-B266-4D0B-9840-2E425DF12543}" dt="2022-01-28T05:34:01.070" v="382"/>
          <ac:picMkLst>
            <pc:docMk/>
            <pc:sldMk cId="3168305110" sldId="292"/>
            <ac:picMk id="2" creationId="{8AA77ABC-C7EF-4B38-819D-091B7D68B79A}"/>
          </ac:picMkLst>
        </pc:picChg>
        <pc:picChg chg="del">
          <ac:chgData name="김나래" userId="S::d011003@aivle.kt.co.kr::48b00ba0-fc23-4f03-b85f-d14306b9ec1c" providerId="AD" clId="Web-{8C81C1B8-B266-4D0B-9840-2E425DF12543}" dt="2022-01-28T05:34:01.789" v="383"/>
          <ac:picMkLst>
            <pc:docMk/>
            <pc:sldMk cId="3168305110" sldId="292"/>
            <ac:picMk id="3" creationId="{FEF596DF-6F1D-48D1-A731-613307BF7D2E}"/>
          </ac:picMkLst>
        </pc:picChg>
        <pc:picChg chg="del">
          <ac:chgData name="김나래" userId="S::d011003@aivle.kt.co.kr::48b00ba0-fc23-4f03-b85f-d14306b9ec1c" providerId="AD" clId="Web-{8C81C1B8-B266-4D0B-9840-2E425DF12543}" dt="2022-01-28T05:34:03.179" v="384"/>
          <ac:picMkLst>
            <pc:docMk/>
            <pc:sldMk cId="3168305110" sldId="292"/>
            <ac:picMk id="4" creationId="{63F0177D-A36E-4EA4-A700-705770271F34}"/>
          </ac:picMkLst>
        </pc:picChg>
        <pc:picChg chg="add mod topLvl">
          <ac:chgData name="김나래" userId="S::d011003@aivle.kt.co.kr::48b00ba0-fc23-4f03-b85f-d14306b9ec1c" providerId="AD" clId="Web-{8C81C1B8-B266-4D0B-9840-2E425DF12543}" dt="2022-01-28T06:05:19.318" v="849"/>
          <ac:picMkLst>
            <pc:docMk/>
            <pc:sldMk cId="3168305110" sldId="292"/>
            <ac:picMk id="6" creationId="{37F4E19E-476A-43E9-A731-5F06109A07B8}"/>
          </ac:picMkLst>
        </pc:picChg>
        <pc:picChg chg="add mod topLvl">
          <ac:chgData name="김나래" userId="S::d011003@aivle.kt.co.kr::48b00ba0-fc23-4f03-b85f-d14306b9ec1c" providerId="AD" clId="Web-{8C81C1B8-B266-4D0B-9840-2E425DF12543}" dt="2022-01-28T06:05:22.943" v="850"/>
          <ac:picMkLst>
            <pc:docMk/>
            <pc:sldMk cId="3168305110" sldId="292"/>
            <ac:picMk id="7" creationId="{53351CAA-6DEA-4DD7-B8BC-68C41C68DE0B}"/>
          </ac:picMkLst>
        </pc:picChg>
      </pc:sldChg>
      <pc:sldChg chg="addSp delSp modSp add replId">
        <pc:chgData name="김나래" userId="S::d011003@aivle.kt.co.kr::48b00ba0-fc23-4f03-b85f-d14306b9ec1c" providerId="AD" clId="Web-{8C81C1B8-B266-4D0B-9840-2E425DF12543}" dt="2022-01-28T06:08:05.447" v="935" actId="20577"/>
        <pc:sldMkLst>
          <pc:docMk/>
          <pc:sldMk cId="3135907380" sldId="294"/>
        </pc:sldMkLst>
        <pc:spChg chg="mod">
          <ac:chgData name="김나래" userId="S::d011003@aivle.kt.co.kr::48b00ba0-fc23-4f03-b85f-d14306b9ec1c" providerId="AD" clId="Web-{8C81C1B8-B266-4D0B-9840-2E425DF12543}" dt="2022-01-28T06:05:49.834" v="855" actId="14100"/>
          <ac:spMkLst>
            <pc:docMk/>
            <pc:sldMk cId="3135907380" sldId="294"/>
            <ac:spMk id="4" creationId="{B9709840-75C2-4750-AAA9-A83106C7379B}"/>
          </ac:spMkLst>
        </pc:spChg>
        <pc:spChg chg="add mod">
          <ac:chgData name="김나래" userId="S::d011003@aivle.kt.co.kr::48b00ba0-fc23-4f03-b85f-d14306b9ec1c" providerId="AD" clId="Web-{8C81C1B8-B266-4D0B-9840-2E425DF12543}" dt="2022-01-28T06:08:05.447" v="935" actId="20577"/>
          <ac:spMkLst>
            <pc:docMk/>
            <pc:sldMk cId="3135907380" sldId="294"/>
            <ac:spMk id="8" creationId="{08FAA3A4-2C26-4C2D-BEA9-FB52B90DD172}"/>
          </ac:spMkLst>
        </pc:spChg>
        <pc:spChg chg="add mod">
          <ac:chgData name="김나래" userId="S::d011003@aivle.kt.co.kr::48b00ba0-fc23-4f03-b85f-d14306b9ec1c" providerId="AD" clId="Web-{8C81C1B8-B266-4D0B-9840-2E425DF12543}" dt="2022-01-28T06:03:45.066" v="833" actId="1076"/>
          <ac:spMkLst>
            <pc:docMk/>
            <pc:sldMk cId="3135907380" sldId="294"/>
            <ac:spMk id="9" creationId="{A7B14424-7770-4119-8396-7EE1C15F06BC}"/>
          </ac:spMkLst>
        </pc:spChg>
        <pc:spChg chg="add mod">
          <ac:chgData name="김나래" userId="S::d011003@aivle.kt.co.kr::48b00ba0-fc23-4f03-b85f-d14306b9ec1c" providerId="AD" clId="Web-{8C81C1B8-B266-4D0B-9840-2E425DF12543}" dt="2022-01-28T06:05:52.084" v="856" actId="14100"/>
          <ac:spMkLst>
            <pc:docMk/>
            <pc:sldMk cId="3135907380" sldId="294"/>
            <ac:spMk id="14" creationId="{AD888A3E-2996-4C72-A5E9-39289C40AAAD}"/>
          </ac:spMkLst>
        </pc:spChg>
        <pc:spChg chg="mod">
          <ac:chgData name="김나래" userId="S::d011003@aivle.kt.co.kr::48b00ba0-fc23-4f03-b85f-d14306b9ec1c" providerId="AD" clId="Web-{8C81C1B8-B266-4D0B-9840-2E425DF12543}" dt="2022-01-28T06:01:22.390" v="794" actId="14100"/>
          <ac:spMkLst>
            <pc:docMk/>
            <pc:sldMk cId="3135907380" sldId="294"/>
            <ac:spMk id="30" creationId="{01354F85-5D89-4323-B1BA-E4938E5CFCB8}"/>
          </ac:spMkLst>
        </pc:spChg>
        <pc:spChg chg="del mod">
          <ac:chgData name="김나래" userId="S::d011003@aivle.kt.co.kr::48b00ba0-fc23-4f03-b85f-d14306b9ec1c" providerId="AD" clId="Web-{8C81C1B8-B266-4D0B-9840-2E425DF12543}" dt="2022-01-28T05:41:09.564" v="533"/>
          <ac:spMkLst>
            <pc:docMk/>
            <pc:sldMk cId="3135907380" sldId="294"/>
            <ac:spMk id="32" creationId="{A0337AF7-0096-48BE-83B8-A1D2DA4C3F69}"/>
          </ac:spMkLst>
        </pc:spChg>
        <pc:picChg chg="del">
          <ac:chgData name="김나래" userId="S::d011003@aivle.kt.co.kr::48b00ba0-fc23-4f03-b85f-d14306b9ec1c" providerId="AD" clId="Web-{8C81C1B8-B266-4D0B-9840-2E425DF12543}" dt="2022-01-28T05:31:48.645" v="369"/>
          <ac:picMkLst>
            <pc:docMk/>
            <pc:sldMk cId="3135907380" sldId="294"/>
            <ac:picMk id="2" creationId="{59DE95DC-101B-4D15-8E13-9E6B91642CE3}"/>
          </ac:picMkLst>
        </pc:picChg>
        <pc:picChg chg="del">
          <ac:chgData name="김나래" userId="S::d011003@aivle.kt.co.kr::48b00ba0-fc23-4f03-b85f-d14306b9ec1c" providerId="AD" clId="Web-{8C81C1B8-B266-4D0B-9840-2E425DF12543}" dt="2022-01-28T05:31:49.223" v="370"/>
          <ac:picMkLst>
            <pc:docMk/>
            <pc:sldMk cId="3135907380" sldId="294"/>
            <ac:picMk id="3" creationId="{1CECC4CD-6B9E-459B-BD5C-25F9AB7E8ED3}"/>
          </ac:picMkLst>
        </pc:picChg>
        <pc:picChg chg="add del mod">
          <ac:chgData name="김나래" userId="S::d011003@aivle.kt.co.kr::48b00ba0-fc23-4f03-b85f-d14306b9ec1c" providerId="AD" clId="Web-{8C81C1B8-B266-4D0B-9840-2E425DF12543}" dt="2022-01-28T06:02:22.548" v="813" actId="1076"/>
          <ac:picMkLst>
            <pc:docMk/>
            <pc:sldMk cId="3135907380" sldId="294"/>
            <ac:picMk id="6" creationId="{9975E3FD-C67A-4DEB-B1A4-6A329EF32621}"/>
          </ac:picMkLst>
        </pc:picChg>
        <pc:picChg chg="add mod">
          <ac:chgData name="김나래" userId="S::d011003@aivle.kt.co.kr::48b00ba0-fc23-4f03-b85f-d14306b9ec1c" providerId="AD" clId="Web-{8C81C1B8-B266-4D0B-9840-2E425DF12543}" dt="2022-01-28T05:55:47.289" v="696" actId="1076"/>
          <ac:picMkLst>
            <pc:docMk/>
            <pc:sldMk cId="3135907380" sldId="294"/>
            <ac:picMk id="7" creationId="{86AC5FC8-8182-4ABC-B8C5-2B81EB300891}"/>
          </ac:picMkLst>
        </pc:picChg>
      </pc:sldChg>
      <pc:sldChg chg="add del replId">
        <pc:chgData name="김나래" userId="S::d011003@aivle.kt.co.kr::48b00ba0-fc23-4f03-b85f-d14306b9ec1c" providerId="AD" clId="Web-{8C81C1B8-B266-4D0B-9840-2E425DF12543}" dt="2022-01-28T05:31:45.926" v="368"/>
        <pc:sldMkLst>
          <pc:docMk/>
          <pc:sldMk cId="383019837" sldId="295"/>
        </pc:sldMkLst>
      </pc:sldChg>
      <pc:sldChg chg="addSp delSp modSp add replId">
        <pc:chgData name="김나래" userId="S::d011003@aivle.kt.co.kr::48b00ba0-fc23-4f03-b85f-d14306b9ec1c" providerId="AD" clId="Web-{8C81C1B8-B266-4D0B-9840-2E425DF12543}" dt="2022-01-28T06:17:43.742" v="1139" actId="20577"/>
        <pc:sldMkLst>
          <pc:docMk/>
          <pc:sldMk cId="4017311015" sldId="298"/>
        </pc:sldMkLst>
        <pc:spChg chg="del">
          <ac:chgData name="김나래" userId="S::d011003@aivle.kt.co.kr::48b00ba0-fc23-4f03-b85f-d14306b9ec1c" providerId="AD" clId="Web-{8C81C1B8-B266-4D0B-9840-2E425DF12543}" dt="2022-01-28T05:53:09.207" v="670"/>
          <ac:spMkLst>
            <pc:docMk/>
            <pc:sldMk cId="4017311015" sldId="298"/>
            <ac:spMk id="9" creationId="{9F3CD993-94A1-4E5B-A6F6-5D52895B616F}"/>
          </ac:spMkLst>
        </pc:spChg>
        <pc:spChg chg="del">
          <ac:chgData name="김나래" userId="S::d011003@aivle.kt.co.kr::48b00ba0-fc23-4f03-b85f-d14306b9ec1c" providerId="AD" clId="Web-{8C81C1B8-B266-4D0B-9840-2E425DF12543}" dt="2022-01-28T05:53:10.050" v="671"/>
          <ac:spMkLst>
            <pc:docMk/>
            <pc:sldMk cId="4017311015" sldId="298"/>
            <ac:spMk id="13" creationId="{1B14AEF0-555A-4CF4-8F8C-A5ADFE3F0A31}"/>
          </ac:spMkLst>
        </pc:spChg>
        <pc:spChg chg="add mod">
          <ac:chgData name="김나래" userId="S::d011003@aivle.kt.co.kr::48b00ba0-fc23-4f03-b85f-d14306b9ec1c" providerId="AD" clId="Web-{8C81C1B8-B266-4D0B-9840-2E425DF12543}" dt="2022-01-28T06:17:43.742" v="1139" actId="20577"/>
          <ac:spMkLst>
            <pc:docMk/>
            <pc:sldMk cId="4017311015" sldId="298"/>
            <ac:spMk id="14" creationId="{1F77D2E9-BF05-4328-8D80-822BF0884181}"/>
          </ac:spMkLst>
        </pc:spChg>
        <pc:spChg chg="add del">
          <ac:chgData name="김나래" userId="S::d011003@aivle.kt.co.kr::48b00ba0-fc23-4f03-b85f-d14306b9ec1c" providerId="AD" clId="Web-{8C81C1B8-B266-4D0B-9840-2E425DF12543}" dt="2022-01-28T06:00:06.107" v="765"/>
          <ac:spMkLst>
            <pc:docMk/>
            <pc:sldMk cId="4017311015" sldId="298"/>
            <ac:spMk id="15" creationId="{A673126A-4690-4BFB-AFA3-CCEB685509DB}"/>
          </ac:spMkLst>
        </pc:spChg>
        <pc:spChg chg="add mod">
          <ac:chgData name="김나래" userId="S::d011003@aivle.kt.co.kr::48b00ba0-fc23-4f03-b85f-d14306b9ec1c" providerId="AD" clId="Web-{8C81C1B8-B266-4D0B-9840-2E425DF12543}" dt="2022-01-28T06:00:18.326" v="770" actId="1076"/>
          <ac:spMkLst>
            <pc:docMk/>
            <pc:sldMk cId="4017311015" sldId="298"/>
            <ac:spMk id="16" creationId="{D3D8929C-0CAF-4137-A766-5946B453648A}"/>
          </ac:spMkLst>
        </pc:spChg>
        <pc:spChg chg="mod">
          <ac:chgData name="김나래" userId="S::d011003@aivle.kt.co.kr::48b00ba0-fc23-4f03-b85f-d14306b9ec1c" providerId="AD" clId="Web-{8C81C1B8-B266-4D0B-9840-2E425DF12543}" dt="2022-01-28T06:01:33.672" v="804" actId="14100"/>
          <ac:spMkLst>
            <pc:docMk/>
            <pc:sldMk cId="4017311015" sldId="298"/>
            <ac:spMk id="23" creationId="{711E8F39-DBAC-4F85-919D-7A9AA6B2F331}"/>
          </ac:spMkLst>
        </pc:spChg>
        <pc:spChg chg="mod topLvl">
          <ac:chgData name="김나래" userId="S::d011003@aivle.kt.co.kr::48b00ba0-fc23-4f03-b85f-d14306b9ec1c" providerId="AD" clId="Web-{8C81C1B8-B266-4D0B-9840-2E425DF12543}" dt="2022-01-28T06:17:35.226" v="1137" actId="20577"/>
          <ac:spMkLst>
            <pc:docMk/>
            <pc:sldMk cId="4017311015" sldId="298"/>
            <ac:spMk id="25" creationId="{8735D4E2-F209-4E45-90F7-E267BF09D940}"/>
          </ac:spMkLst>
        </pc:spChg>
        <pc:spChg chg="add mod">
          <ac:chgData name="김나래" userId="S::d011003@aivle.kt.co.kr::48b00ba0-fc23-4f03-b85f-d14306b9ec1c" providerId="AD" clId="Web-{8C81C1B8-B266-4D0B-9840-2E425DF12543}" dt="2022-01-28T06:04:02.925" v="835" actId="1076"/>
          <ac:spMkLst>
            <pc:docMk/>
            <pc:sldMk cId="4017311015" sldId="298"/>
            <ac:spMk id="27" creationId="{26815B77-DAB2-48F1-9281-497501703254}"/>
          </ac:spMkLst>
        </pc:spChg>
        <pc:grpChg chg="del">
          <ac:chgData name="김나래" userId="S::d011003@aivle.kt.co.kr::48b00ba0-fc23-4f03-b85f-d14306b9ec1c" providerId="AD" clId="Web-{8C81C1B8-B266-4D0B-9840-2E425DF12543}" dt="2022-01-28T05:53:04.300" v="668"/>
          <ac:grpSpMkLst>
            <pc:docMk/>
            <pc:sldMk cId="4017311015" sldId="298"/>
            <ac:grpSpMk id="10" creationId="{A892C0DE-F127-490F-9D12-D043A655F427}"/>
          </ac:grpSpMkLst>
        </pc:grpChg>
        <pc:grpChg chg="del">
          <ac:chgData name="김나래" userId="S::d011003@aivle.kt.co.kr::48b00ba0-fc23-4f03-b85f-d14306b9ec1c" providerId="AD" clId="Web-{8C81C1B8-B266-4D0B-9840-2E425DF12543}" dt="2022-01-28T05:52:55.956" v="667"/>
          <ac:grpSpMkLst>
            <pc:docMk/>
            <pc:sldMk cId="4017311015" sldId="298"/>
            <ac:grpSpMk id="12" creationId="{A11987D9-2C64-40B9-A861-8A7EB86B6A59}"/>
          </ac:grpSpMkLst>
        </pc:grpChg>
        <pc:picChg chg="add del mod">
          <ac:chgData name="김나래" userId="S::d011003@aivle.kt.co.kr::48b00ba0-fc23-4f03-b85f-d14306b9ec1c" providerId="AD" clId="Web-{8C81C1B8-B266-4D0B-9840-2E425DF12543}" dt="2022-01-28T05:58:48.574" v="736"/>
          <ac:picMkLst>
            <pc:docMk/>
            <pc:sldMk cId="4017311015" sldId="298"/>
            <ac:picMk id="2" creationId="{DFCE5EC5-1834-4CFD-939B-2F07A57AFE63}"/>
          </ac:picMkLst>
        </pc:picChg>
        <pc:picChg chg="add mod">
          <ac:chgData name="김나래" userId="S::d011003@aivle.kt.co.kr::48b00ba0-fc23-4f03-b85f-d14306b9ec1c" providerId="AD" clId="Web-{8C81C1B8-B266-4D0B-9840-2E425DF12543}" dt="2022-01-28T06:04:02.910" v="834" actId="1076"/>
          <ac:picMkLst>
            <pc:docMk/>
            <pc:sldMk cId="4017311015" sldId="298"/>
            <ac:picMk id="3" creationId="{325F6C61-9C37-4DF5-B075-9F7AF6E2935D}"/>
          </ac:picMkLst>
        </pc:picChg>
        <pc:picChg chg="add mod">
          <ac:chgData name="김나래" userId="S::d011003@aivle.kt.co.kr::48b00ba0-fc23-4f03-b85f-d14306b9ec1c" providerId="AD" clId="Web-{8C81C1B8-B266-4D0B-9840-2E425DF12543}" dt="2022-01-28T06:00:18.295" v="768" actId="1076"/>
          <ac:picMkLst>
            <pc:docMk/>
            <pc:sldMk cId="4017311015" sldId="298"/>
            <ac:picMk id="4" creationId="{9B00BE30-67E6-41D4-BF8D-0B5C182B111E}"/>
          </ac:picMkLst>
        </pc:picChg>
        <pc:picChg chg="del topLvl">
          <ac:chgData name="김나래" userId="S::d011003@aivle.kt.co.kr::48b00ba0-fc23-4f03-b85f-d14306b9ec1c" providerId="AD" clId="Web-{8C81C1B8-B266-4D0B-9840-2E425DF12543}" dt="2022-01-28T05:53:07.644" v="669"/>
          <ac:picMkLst>
            <pc:docMk/>
            <pc:sldMk cId="4017311015" sldId="298"/>
            <ac:picMk id="7" creationId="{53351CAA-6DEA-4DD7-B8BC-68C41C68DE0B}"/>
          </ac:picMkLst>
        </pc:picChg>
        <pc:picChg chg="add mod">
          <ac:chgData name="김나래" userId="S::d011003@aivle.kt.co.kr::48b00ba0-fc23-4f03-b85f-d14306b9ec1c" providerId="AD" clId="Web-{8C81C1B8-B266-4D0B-9840-2E425DF12543}" dt="2022-01-28T06:00:18.326" v="769" actId="1076"/>
          <ac:picMkLst>
            <pc:docMk/>
            <pc:sldMk cId="4017311015" sldId="298"/>
            <ac:picMk id="11" creationId="{DBE891BB-154B-468D-9B6C-C87DB3FDA845}"/>
          </ac:picMkLst>
        </pc:picChg>
      </pc:sldChg>
      <pc:sldChg chg="addSp delSp modSp">
        <pc:chgData name="김나래" userId="S::d011003@aivle.kt.co.kr::48b00ba0-fc23-4f03-b85f-d14306b9ec1c" providerId="AD" clId="Web-{8C81C1B8-B266-4D0B-9840-2E425DF12543}" dt="2022-01-28T06:39:05.101" v="1215" actId="1076"/>
        <pc:sldMkLst>
          <pc:docMk/>
          <pc:sldMk cId="3838643378" sldId="299"/>
        </pc:sldMkLst>
        <pc:spChg chg="add del mod">
          <ac:chgData name="김나래" userId="S::d011003@aivle.kt.co.kr::48b00ba0-fc23-4f03-b85f-d14306b9ec1c" providerId="AD" clId="Web-{8C81C1B8-B266-4D0B-9840-2E425DF12543}" dt="2022-01-28T06:36:51.566" v="1179"/>
          <ac:spMkLst>
            <pc:docMk/>
            <pc:sldMk cId="3838643378" sldId="299"/>
            <ac:spMk id="9" creationId="{F7D7D90F-39B3-4BC1-BE5E-2C502F2738CE}"/>
          </ac:spMkLst>
        </pc:spChg>
        <pc:spChg chg="add mod">
          <ac:chgData name="김나래" userId="S::d011003@aivle.kt.co.kr::48b00ba0-fc23-4f03-b85f-d14306b9ec1c" providerId="AD" clId="Web-{8C81C1B8-B266-4D0B-9840-2E425DF12543}" dt="2022-01-28T06:37:39.286" v="1205" actId="20577"/>
          <ac:spMkLst>
            <pc:docMk/>
            <pc:sldMk cId="3838643378" sldId="299"/>
            <ac:spMk id="13" creationId="{DEA93E3A-3DC3-4A27-A567-9603E400A391}"/>
          </ac:spMkLst>
        </pc:spChg>
        <pc:spChg chg="add mod">
          <ac:chgData name="김나래" userId="S::d011003@aivle.kt.co.kr::48b00ba0-fc23-4f03-b85f-d14306b9ec1c" providerId="AD" clId="Web-{8C81C1B8-B266-4D0B-9840-2E425DF12543}" dt="2022-01-28T06:39:03.054" v="1214" actId="1076"/>
          <ac:spMkLst>
            <pc:docMk/>
            <pc:sldMk cId="3838643378" sldId="299"/>
            <ac:spMk id="21" creationId="{684A9C02-A181-4D89-B5D0-D5EC3B0F64E4}"/>
          </ac:spMkLst>
        </pc:spChg>
        <pc:spChg chg="mod">
          <ac:chgData name="김나래" userId="S::d011003@aivle.kt.co.kr::48b00ba0-fc23-4f03-b85f-d14306b9ec1c" providerId="AD" clId="Web-{8C81C1B8-B266-4D0B-9840-2E425DF12543}" dt="2022-01-28T06:30:10.401" v="1171" actId="14100"/>
          <ac:spMkLst>
            <pc:docMk/>
            <pc:sldMk cId="3838643378" sldId="299"/>
            <ac:spMk id="24" creationId="{60CD478B-598F-4BA6-B047-37F5F3EF1832}"/>
          </ac:spMkLst>
        </pc:spChg>
        <pc:spChg chg="mod">
          <ac:chgData name="김나래" userId="S::d011003@aivle.kt.co.kr::48b00ba0-fc23-4f03-b85f-d14306b9ec1c" providerId="AD" clId="Web-{8C81C1B8-B266-4D0B-9840-2E425DF12543}" dt="2022-01-28T06:28:38.726" v="1166" actId="20577"/>
          <ac:spMkLst>
            <pc:docMk/>
            <pc:sldMk cId="3838643378" sldId="299"/>
            <ac:spMk id="26" creationId="{FD08C2DD-9EE3-4F1E-9301-786598B868B3}"/>
          </ac:spMkLst>
        </pc:spChg>
        <pc:spChg chg="add del">
          <ac:chgData name="김나래" userId="S::d011003@aivle.kt.co.kr::48b00ba0-fc23-4f03-b85f-d14306b9ec1c" providerId="AD" clId="Web-{8C81C1B8-B266-4D0B-9840-2E425DF12543}" dt="2022-01-28T06:36:56.395" v="1181"/>
          <ac:spMkLst>
            <pc:docMk/>
            <pc:sldMk cId="3838643378" sldId="299"/>
            <ac:spMk id="30" creationId="{32F8FC55-6355-4E46-9A1C-102ACD57501C}"/>
          </ac:spMkLst>
        </pc:spChg>
        <pc:spChg chg="mod">
          <ac:chgData name="김나래" userId="S::d011003@aivle.kt.co.kr::48b00ba0-fc23-4f03-b85f-d14306b9ec1c" providerId="AD" clId="Web-{8C81C1B8-B266-4D0B-9840-2E425DF12543}" dt="2022-01-28T06:28:45.320" v="1169" actId="20577"/>
          <ac:spMkLst>
            <pc:docMk/>
            <pc:sldMk cId="3838643378" sldId="299"/>
            <ac:spMk id="32" creationId="{D3A6DE47-9B1A-447C-A5DB-6A2C1E5F7113}"/>
          </ac:spMkLst>
        </pc:spChg>
        <pc:picChg chg="add del mod">
          <ac:chgData name="김나래" userId="S::d011003@aivle.kt.co.kr::48b00ba0-fc23-4f03-b85f-d14306b9ec1c" providerId="AD" clId="Web-{8C81C1B8-B266-4D0B-9840-2E425DF12543}" dt="2022-01-28T06:35:36.455" v="1176"/>
          <ac:picMkLst>
            <pc:docMk/>
            <pc:sldMk cId="3838643378" sldId="299"/>
            <ac:picMk id="8" creationId="{A9FB56CC-2E6C-48CE-BFD4-CB57DCDFF1B7}"/>
          </ac:picMkLst>
        </pc:picChg>
        <pc:picChg chg="add del mod">
          <ac:chgData name="김나래" userId="S::d011003@aivle.kt.co.kr::48b00ba0-fc23-4f03-b85f-d14306b9ec1c" providerId="AD" clId="Web-{8C81C1B8-B266-4D0B-9840-2E425DF12543}" dt="2022-01-28T06:38:43.132" v="1207"/>
          <ac:picMkLst>
            <pc:docMk/>
            <pc:sldMk cId="3838643378" sldId="299"/>
            <ac:picMk id="10" creationId="{BF9BE2CB-E6E4-4075-9B92-8FFCC9A672D2}"/>
          </ac:picMkLst>
        </pc:picChg>
        <pc:picChg chg="mod">
          <ac:chgData name="김나래" userId="S::d011003@aivle.kt.co.kr::48b00ba0-fc23-4f03-b85f-d14306b9ec1c" providerId="AD" clId="Web-{8C81C1B8-B266-4D0B-9840-2E425DF12543}" dt="2022-01-28T06:39:05.101" v="1215" actId="1076"/>
          <ac:picMkLst>
            <pc:docMk/>
            <pc:sldMk cId="3838643378" sldId="299"/>
            <ac:picMk id="14" creationId="{2FE245EE-DAB1-421A-A70F-0B36F6BC6BA5}"/>
          </ac:picMkLst>
        </pc:picChg>
      </pc:sldChg>
    </pc:docChg>
  </pc:docChgLst>
  <pc:docChgLst>
    <pc:chgData name="노승곤" userId="S::d011015@aivle.kt.co.kr::895aac4c-6342-4667-9b71-76f66a55c9a2" providerId="AD" clId="Web-{55849528-EF6F-4E9B-8637-CA0FC3406AF8}"/>
    <pc:docChg chg="modSld">
      <pc:chgData name="노승곤" userId="S::d011015@aivle.kt.co.kr::895aac4c-6342-4667-9b71-76f66a55c9a2" providerId="AD" clId="Web-{55849528-EF6F-4E9B-8637-CA0FC3406AF8}" dt="2022-01-28T07:27:06.076" v="11"/>
      <pc:docMkLst>
        <pc:docMk/>
      </pc:docMkLst>
      <pc:sldChg chg="modNotes">
        <pc:chgData name="노승곤" userId="S::d011015@aivle.kt.co.kr::895aac4c-6342-4667-9b71-76f66a55c9a2" providerId="AD" clId="Web-{55849528-EF6F-4E9B-8637-CA0FC3406AF8}" dt="2022-01-28T07:26:39.154" v="2"/>
        <pc:sldMkLst>
          <pc:docMk/>
          <pc:sldMk cId="0" sldId="262"/>
        </pc:sldMkLst>
      </pc:sldChg>
      <pc:sldChg chg="modNotes">
        <pc:chgData name="노승곤" userId="S::d011015@aivle.kt.co.kr::895aac4c-6342-4667-9b71-76f66a55c9a2" providerId="AD" clId="Web-{55849528-EF6F-4E9B-8637-CA0FC3406AF8}" dt="2022-01-28T07:26:41.529" v="3"/>
        <pc:sldMkLst>
          <pc:docMk/>
          <pc:sldMk cId="0" sldId="263"/>
        </pc:sldMkLst>
      </pc:sldChg>
      <pc:sldChg chg="modNotes">
        <pc:chgData name="노승곤" userId="S::d011015@aivle.kt.co.kr::895aac4c-6342-4667-9b71-76f66a55c9a2" providerId="AD" clId="Web-{55849528-EF6F-4E9B-8637-CA0FC3406AF8}" dt="2022-01-28T07:26:47.357" v="5"/>
        <pc:sldMkLst>
          <pc:docMk/>
          <pc:sldMk cId="0" sldId="264"/>
        </pc:sldMkLst>
      </pc:sldChg>
      <pc:sldChg chg="modNotes">
        <pc:chgData name="노승곤" userId="S::d011015@aivle.kt.co.kr::895aac4c-6342-4667-9b71-76f66a55c9a2" providerId="AD" clId="Web-{55849528-EF6F-4E9B-8637-CA0FC3406AF8}" dt="2022-01-28T07:27:06.076" v="11"/>
        <pc:sldMkLst>
          <pc:docMk/>
          <pc:sldMk cId="0" sldId="267"/>
        </pc:sldMkLst>
      </pc:sldChg>
      <pc:sldChg chg="modNotes">
        <pc:chgData name="노승곤" userId="S::d011015@aivle.kt.co.kr::895aac4c-6342-4667-9b71-76f66a55c9a2" providerId="AD" clId="Web-{55849528-EF6F-4E9B-8637-CA0FC3406AF8}" dt="2022-01-28T07:26:52.295" v="7"/>
        <pc:sldMkLst>
          <pc:docMk/>
          <pc:sldMk cId="0" sldId="270"/>
        </pc:sldMkLst>
      </pc:sldChg>
      <pc:sldChg chg="modNotes">
        <pc:chgData name="노승곤" userId="S::d011015@aivle.kt.co.kr::895aac4c-6342-4667-9b71-76f66a55c9a2" providerId="AD" clId="Web-{55849528-EF6F-4E9B-8637-CA0FC3406AF8}" dt="2022-01-28T07:26:54.342" v="8"/>
        <pc:sldMkLst>
          <pc:docMk/>
          <pc:sldMk cId="0" sldId="271"/>
        </pc:sldMkLst>
      </pc:sldChg>
      <pc:sldChg chg="modNotes">
        <pc:chgData name="노승곤" userId="S::d011015@aivle.kt.co.kr::895aac4c-6342-4667-9b71-76f66a55c9a2" providerId="AD" clId="Web-{55849528-EF6F-4E9B-8637-CA0FC3406AF8}" dt="2022-01-28T07:26:44.060" v="4"/>
        <pc:sldMkLst>
          <pc:docMk/>
          <pc:sldMk cId="1946465265" sldId="287"/>
        </pc:sldMkLst>
      </pc:sldChg>
      <pc:sldChg chg="modNotes">
        <pc:chgData name="노승곤" userId="S::d011015@aivle.kt.co.kr::895aac4c-6342-4667-9b71-76f66a55c9a2" providerId="AD" clId="Web-{55849528-EF6F-4E9B-8637-CA0FC3406AF8}" dt="2022-01-28T07:26:30.732" v="0"/>
        <pc:sldMkLst>
          <pc:docMk/>
          <pc:sldMk cId="2767249158" sldId="288"/>
        </pc:sldMkLst>
      </pc:sldChg>
      <pc:sldChg chg="modNotes">
        <pc:chgData name="노승곤" userId="S::d011015@aivle.kt.co.kr::895aac4c-6342-4667-9b71-76f66a55c9a2" providerId="AD" clId="Web-{55849528-EF6F-4E9B-8637-CA0FC3406AF8}" dt="2022-01-28T07:26:50.482" v="6"/>
        <pc:sldMkLst>
          <pc:docMk/>
          <pc:sldMk cId="1021938149" sldId="291"/>
        </pc:sldMkLst>
      </pc:sldChg>
      <pc:sldChg chg="modNotes">
        <pc:chgData name="노승곤" userId="S::d011015@aivle.kt.co.kr::895aac4c-6342-4667-9b71-76f66a55c9a2" providerId="AD" clId="Web-{55849528-EF6F-4E9B-8637-CA0FC3406AF8}" dt="2022-01-28T07:26:34.685" v="1"/>
        <pc:sldMkLst>
          <pc:docMk/>
          <pc:sldMk cId="3135907380" sldId="294"/>
        </pc:sldMkLst>
      </pc:sldChg>
      <pc:sldChg chg="modNotes">
        <pc:chgData name="노승곤" userId="S::d011015@aivle.kt.co.kr::895aac4c-6342-4667-9b71-76f66a55c9a2" providerId="AD" clId="Web-{55849528-EF6F-4E9B-8637-CA0FC3406AF8}" dt="2022-01-28T07:26:58.842" v="9"/>
        <pc:sldMkLst>
          <pc:docMk/>
          <pc:sldMk cId="2326116091" sldId="295"/>
        </pc:sldMkLst>
      </pc:sldChg>
      <pc:sldChg chg="modNotes">
        <pc:chgData name="노승곤" userId="S::d011015@aivle.kt.co.kr::895aac4c-6342-4667-9b71-76f66a55c9a2" providerId="AD" clId="Web-{55849528-EF6F-4E9B-8637-CA0FC3406AF8}" dt="2022-01-28T07:27:02.154" v="10"/>
        <pc:sldMkLst>
          <pc:docMk/>
          <pc:sldMk cId="2346889433" sldId="297"/>
        </pc:sldMkLst>
      </pc:sldChg>
    </pc:docChg>
  </pc:docChgLst>
  <pc:docChgLst>
    <pc:chgData name="노승곤" userId="S::d011015@aivle.kt.co.kr::895aac4c-6342-4667-9b71-76f66a55c9a2" providerId="AD" clId="Web-{93194809-0F96-47F8-AAD4-188316935065}"/>
    <pc:docChg chg="delSld modSld">
      <pc:chgData name="노승곤" userId="S::d011015@aivle.kt.co.kr::895aac4c-6342-4667-9b71-76f66a55c9a2" providerId="AD" clId="Web-{93194809-0F96-47F8-AAD4-188316935065}" dt="2022-01-28T07:17:52.935" v="4010" actId="20577"/>
      <pc:docMkLst>
        <pc:docMk/>
      </pc:docMkLst>
      <pc:sldChg chg="modNotes">
        <pc:chgData name="노승곤" userId="S::d011015@aivle.kt.co.kr::895aac4c-6342-4667-9b71-76f66a55c9a2" providerId="AD" clId="Web-{93194809-0F96-47F8-AAD4-188316935065}" dt="2022-01-28T06:58:23.093" v="1085"/>
        <pc:sldMkLst>
          <pc:docMk/>
          <pc:sldMk cId="0" sldId="262"/>
        </pc:sldMkLst>
      </pc:sldChg>
      <pc:sldChg chg="modNotes">
        <pc:chgData name="노승곤" userId="S::d011015@aivle.kt.co.kr::895aac4c-6342-4667-9b71-76f66a55c9a2" providerId="AD" clId="Web-{93194809-0F96-47F8-AAD4-188316935065}" dt="2022-01-28T06:59:19.532" v="1278"/>
        <pc:sldMkLst>
          <pc:docMk/>
          <pc:sldMk cId="0" sldId="263"/>
        </pc:sldMkLst>
      </pc:sldChg>
      <pc:sldChg chg="modNotes">
        <pc:chgData name="노승곤" userId="S::d011015@aivle.kt.co.kr::895aac4c-6342-4667-9b71-76f66a55c9a2" providerId="AD" clId="Web-{93194809-0F96-47F8-AAD4-188316935065}" dt="2022-01-28T07:03:10.913" v="1877"/>
        <pc:sldMkLst>
          <pc:docMk/>
          <pc:sldMk cId="0" sldId="264"/>
        </pc:sldMkLst>
      </pc:sldChg>
      <pc:sldChg chg="modNotes">
        <pc:chgData name="노승곤" userId="S::d011015@aivle.kt.co.kr::895aac4c-6342-4667-9b71-76f66a55c9a2" providerId="AD" clId="Web-{93194809-0F96-47F8-AAD4-188316935065}" dt="2022-01-28T07:09:57.189" v="3464"/>
        <pc:sldMkLst>
          <pc:docMk/>
          <pc:sldMk cId="0" sldId="267"/>
        </pc:sldMkLst>
      </pc:sldChg>
      <pc:sldChg chg="modNotes">
        <pc:chgData name="노승곤" userId="S::d011015@aivle.kt.co.kr::895aac4c-6342-4667-9b71-76f66a55c9a2" providerId="AD" clId="Web-{93194809-0F96-47F8-AAD4-188316935065}" dt="2022-01-28T07:12:59.178" v="3935"/>
        <pc:sldMkLst>
          <pc:docMk/>
          <pc:sldMk cId="0" sldId="268"/>
        </pc:sldMkLst>
      </pc:sldChg>
      <pc:sldChg chg="modSp modNotes">
        <pc:chgData name="노승곤" userId="S::d011015@aivle.kt.co.kr::895aac4c-6342-4667-9b71-76f66a55c9a2" providerId="AD" clId="Web-{93194809-0F96-47F8-AAD4-188316935065}" dt="2022-01-28T07:05:36.729" v="2466"/>
        <pc:sldMkLst>
          <pc:docMk/>
          <pc:sldMk cId="0" sldId="270"/>
        </pc:sldMkLst>
        <pc:spChg chg="mod">
          <ac:chgData name="노승곤" userId="S::d011015@aivle.kt.co.kr::895aac4c-6342-4667-9b71-76f66a55c9a2" providerId="AD" clId="Web-{93194809-0F96-47F8-AAD4-188316935065}" dt="2022-01-28T06:14:33.994" v="187" actId="20577"/>
          <ac:spMkLst>
            <pc:docMk/>
            <pc:sldMk cId="0" sldId="270"/>
            <ac:spMk id="442" creationId="{00000000-0000-0000-0000-000000000000}"/>
          </ac:spMkLst>
        </pc:spChg>
      </pc:sldChg>
      <pc:sldChg chg="modSp modNotes">
        <pc:chgData name="노승곤" userId="S::d011015@aivle.kt.co.kr::895aac4c-6342-4667-9b71-76f66a55c9a2" providerId="AD" clId="Web-{93194809-0F96-47F8-AAD4-188316935065}" dt="2022-01-28T07:06:18.230" v="2650"/>
        <pc:sldMkLst>
          <pc:docMk/>
          <pc:sldMk cId="0" sldId="271"/>
        </pc:sldMkLst>
        <pc:spChg chg="mod">
          <ac:chgData name="노승곤" userId="S::d011015@aivle.kt.co.kr::895aac4c-6342-4667-9b71-76f66a55c9a2" providerId="AD" clId="Web-{93194809-0F96-47F8-AAD4-188316935065}" dt="2022-01-28T06:14:39.322" v="195" actId="20577"/>
          <ac:spMkLst>
            <pc:docMk/>
            <pc:sldMk cId="0" sldId="271"/>
            <ac:spMk id="454" creationId="{00000000-0000-0000-0000-000000000000}"/>
          </ac:spMkLst>
        </pc:spChg>
      </pc:sldChg>
      <pc:sldChg chg="modSp del">
        <pc:chgData name="노승곤" userId="S::d011015@aivle.kt.co.kr::895aac4c-6342-4667-9b71-76f66a55c9a2" providerId="AD" clId="Web-{93194809-0F96-47F8-AAD4-188316935065}" dt="2022-01-28T07:14:12.945" v="3936"/>
        <pc:sldMkLst>
          <pc:docMk/>
          <pc:sldMk cId="1566614681" sldId="284"/>
        </pc:sldMkLst>
        <pc:spChg chg="mod">
          <ac:chgData name="노승곤" userId="S::d011015@aivle.kt.co.kr::895aac4c-6342-4667-9b71-76f66a55c9a2" providerId="AD" clId="Web-{93194809-0F96-47F8-AAD4-188316935065}" dt="2022-01-28T06:20:07.846" v="368" actId="20577"/>
          <ac:spMkLst>
            <pc:docMk/>
            <pc:sldMk cId="1566614681" sldId="284"/>
            <ac:spMk id="2" creationId="{D7F36A07-489E-485D-8BB1-6552FF2652F0}"/>
          </ac:spMkLst>
        </pc:spChg>
      </pc:sldChg>
      <pc:sldChg chg="modNotes">
        <pc:chgData name="노승곤" userId="S::d011015@aivle.kt.co.kr::895aac4c-6342-4667-9b71-76f66a55c9a2" providerId="AD" clId="Web-{93194809-0F96-47F8-AAD4-188316935065}" dt="2022-01-28T07:01:16.613" v="1584"/>
        <pc:sldMkLst>
          <pc:docMk/>
          <pc:sldMk cId="1946465265" sldId="287"/>
        </pc:sldMkLst>
      </pc:sldChg>
      <pc:sldChg chg="modSp">
        <pc:chgData name="노승곤" userId="S::d011015@aivle.kt.co.kr::895aac4c-6342-4667-9b71-76f66a55c9a2" providerId="AD" clId="Web-{93194809-0F96-47F8-AAD4-188316935065}" dt="2022-01-28T07:17:22.169" v="4006" actId="20577"/>
        <pc:sldMkLst>
          <pc:docMk/>
          <pc:sldMk cId="645496740" sldId="290"/>
        </pc:sldMkLst>
        <pc:spChg chg="mod">
          <ac:chgData name="노승곤" userId="S::d011015@aivle.kt.co.kr::895aac4c-6342-4667-9b71-76f66a55c9a2" providerId="AD" clId="Web-{93194809-0F96-47F8-AAD4-188316935065}" dt="2022-01-28T07:17:22.169" v="4006" actId="20577"/>
          <ac:spMkLst>
            <pc:docMk/>
            <pc:sldMk cId="645496740" sldId="290"/>
            <ac:spMk id="76" creationId="{8D886A9A-EB51-4EED-A244-48B2EE3FBC10}"/>
          </ac:spMkLst>
        </pc:spChg>
        <pc:spChg chg="mod">
          <ac:chgData name="노승곤" userId="S::d011015@aivle.kt.co.kr::895aac4c-6342-4667-9b71-76f66a55c9a2" providerId="AD" clId="Web-{93194809-0F96-47F8-AAD4-188316935065}" dt="2022-01-28T06:13:16.945" v="112" actId="20577"/>
          <ac:spMkLst>
            <pc:docMk/>
            <pc:sldMk cId="645496740" sldId="290"/>
            <ac:spMk id="101" creationId="{2FE1D30B-A1A5-48F6-BCC2-1D34B0F835A3}"/>
          </ac:spMkLst>
        </pc:spChg>
        <pc:spChg chg="mod">
          <ac:chgData name="노승곤" userId="S::d011015@aivle.kt.co.kr::895aac4c-6342-4667-9b71-76f66a55c9a2" providerId="AD" clId="Web-{93194809-0F96-47F8-AAD4-188316935065}" dt="2022-01-28T06:12:12.100" v="18" actId="20577"/>
          <ac:spMkLst>
            <pc:docMk/>
            <pc:sldMk cId="645496740" sldId="290"/>
            <ac:spMk id="125" creationId="{6CD0640B-7EFD-4EA0-B994-55FF42229AE1}"/>
          </ac:spMkLst>
        </pc:spChg>
        <pc:spChg chg="mod">
          <ac:chgData name="노승곤" userId="S::d011015@aivle.kt.co.kr::895aac4c-6342-4667-9b71-76f66a55c9a2" providerId="AD" clId="Web-{93194809-0F96-47F8-AAD4-188316935065}" dt="2022-01-28T06:13:57.915" v="151" actId="20577"/>
          <ac:spMkLst>
            <pc:docMk/>
            <pc:sldMk cId="645496740" sldId="290"/>
            <ac:spMk id="126" creationId="{6E67EBDB-F872-4D26-9E6E-8D66E4DF3EEF}"/>
          </ac:spMkLst>
        </pc:spChg>
        <pc:spChg chg="mod">
          <ac:chgData name="노승곤" userId="S::d011015@aivle.kt.co.kr::895aac4c-6342-4667-9b71-76f66a55c9a2" providerId="AD" clId="Web-{93194809-0F96-47F8-AAD4-188316935065}" dt="2022-01-28T06:16:05.652" v="284" actId="20577"/>
          <ac:spMkLst>
            <pc:docMk/>
            <pc:sldMk cId="645496740" sldId="290"/>
            <ac:spMk id="130" creationId="{37477552-27B1-4FE9-91C0-90A310C6E9CC}"/>
          </ac:spMkLst>
        </pc:spChg>
        <pc:spChg chg="mod">
          <ac:chgData name="노승곤" userId="S::d011015@aivle.kt.co.kr::895aac4c-6342-4667-9b71-76f66a55c9a2" providerId="AD" clId="Web-{93194809-0F96-47F8-AAD4-188316935065}" dt="2022-01-28T06:17:13.092" v="348" actId="20577"/>
          <ac:spMkLst>
            <pc:docMk/>
            <pc:sldMk cId="645496740" sldId="290"/>
            <ac:spMk id="134" creationId="{0BC8B392-D525-46E6-A98C-9801183BF315}"/>
          </ac:spMkLst>
        </pc:spChg>
      </pc:sldChg>
      <pc:sldChg chg="modNotes">
        <pc:chgData name="노승곤" userId="S::d011015@aivle.kt.co.kr::895aac4c-6342-4667-9b71-76f66a55c9a2" providerId="AD" clId="Web-{93194809-0F96-47F8-AAD4-188316935065}" dt="2022-01-28T07:03:55.976" v="2058"/>
        <pc:sldMkLst>
          <pc:docMk/>
          <pc:sldMk cId="1021938149" sldId="291"/>
        </pc:sldMkLst>
      </pc:sldChg>
      <pc:sldChg chg="modSp modNotes">
        <pc:chgData name="노승곤" userId="S::d011015@aivle.kt.co.kr::895aac4c-6342-4667-9b71-76f66a55c9a2" providerId="AD" clId="Web-{93194809-0F96-47F8-AAD4-188316935065}" dt="2022-01-28T07:07:12.278" v="2916"/>
        <pc:sldMkLst>
          <pc:docMk/>
          <pc:sldMk cId="2326116091" sldId="295"/>
        </pc:sldMkLst>
        <pc:spChg chg="mod">
          <ac:chgData name="노승곤" userId="S::d011015@aivle.kt.co.kr::895aac4c-6342-4667-9b71-76f66a55c9a2" providerId="AD" clId="Web-{93194809-0F96-47F8-AAD4-188316935065}" dt="2022-01-28T06:14:43.978" v="205" actId="20577"/>
          <ac:spMkLst>
            <pc:docMk/>
            <pc:sldMk cId="2326116091" sldId="295"/>
            <ac:spMk id="454" creationId="{00000000-0000-0000-0000-000000000000}"/>
          </ac:spMkLst>
        </pc:spChg>
      </pc:sldChg>
      <pc:sldChg chg="modSp modNotes">
        <pc:chgData name="노승곤" userId="S::d011015@aivle.kt.co.kr::895aac4c-6342-4667-9b71-76f66a55c9a2" providerId="AD" clId="Web-{93194809-0F96-47F8-AAD4-188316935065}" dt="2022-01-28T07:08:57.078" v="3273"/>
        <pc:sldMkLst>
          <pc:docMk/>
          <pc:sldMk cId="2346889433" sldId="297"/>
        </pc:sldMkLst>
        <pc:spChg chg="mod">
          <ac:chgData name="노승곤" userId="S::d011015@aivle.kt.co.kr::895aac4c-6342-4667-9b71-76f66a55c9a2" providerId="AD" clId="Web-{93194809-0F96-47F8-AAD4-188316935065}" dt="2022-01-28T06:14:52.463" v="215" actId="20577"/>
          <ac:spMkLst>
            <pc:docMk/>
            <pc:sldMk cId="2346889433" sldId="297"/>
            <ac:spMk id="454" creationId="{00000000-0000-0000-0000-000000000000}"/>
          </ac:spMkLst>
        </pc:spChg>
      </pc:sldChg>
      <pc:sldChg chg="addSp modSp">
        <pc:chgData name="노승곤" userId="S::d011015@aivle.kt.co.kr::895aac4c-6342-4667-9b71-76f66a55c9a2" providerId="AD" clId="Web-{93194809-0F96-47F8-AAD4-188316935065}" dt="2022-01-28T07:17:52.935" v="4010" actId="20577"/>
        <pc:sldMkLst>
          <pc:docMk/>
          <pc:sldMk cId="3838643378" sldId="299"/>
        </pc:sldMkLst>
        <pc:spChg chg="add mod">
          <ac:chgData name="노승곤" userId="S::d011015@aivle.kt.co.kr::895aac4c-6342-4667-9b71-76f66a55c9a2" providerId="AD" clId="Web-{93194809-0F96-47F8-AAD4-188316935065}" dt="2022-01-28T07:17:52.935" v="4010" actId="20577"/>
          <ac:spMkLst>
            <pc:docMk/>
            <pc:sldMk cId="3838643378" sldId="299"/>
            <ac:spMk id="3" creationId="{BD5AFBD7-1D27-418E-9C61-E10432465EA3}"/>
          </ac:spMkLst>
        </pc:spChg>
        <pc:spChg chg="mod">
          <ac:chgData name="노승곤" userId="S::d011015@aivle.kt.co.kr::895aac4c-6342-4667-9b71-76f66a55c9a2" providerId="AD" clId="Web-{93194809-0F96-47F8-AAD4-188316935065}" dt="2022-01-28T06:48:17.889" v="670" actId="20577"/>
          <ac:spMkLst>
            <pc:docMk/>
            <pc:sldMk cId="3838643378" sldId="299"/>
            <ac:spMk id="17" creationId="{47BBE363-9B71-4745-BED7-11D44A52FBE5}"/>
          </ac:spMkLst>
        </pc:spChg>
        <pc:picChg chg="add mod">
          <ac:chgData name="노승곤" userId="S::d011015@aivle.kt.co.kr::895aac4c-6342-4667-9b71-76f66a55c9a2" providerId="AD" clId="Web-{93194809-0F96-47F8-AAD4-188316935065}" dt="2022-01-28T06:42:12.349" v="480" actId="1076"/>
          <ac:picMkLst>
            <pc:docMk/>
            <pc:sldMk cId="3838643378" sldId="299"/>
            <ac:picMk id="2" creationId="{34F21E01-6652-4E6D-A161-AA3E3F8829D2}"/>
          </ac:picMkLst>
        </pc:picChg>
        <pc:picChg chg="add mod">
          <ac:chgData name="노승곤" userId="S::d011015@aivle.kt.co.kr::895aac4c-6342-4667-9b71-76f66a55c9a2" providerId="AD" clId="Web-{93194809-0F96-47F8-AAD4-188316935065}" dt="2022-01-28T06:38:03.233" v="478" actId="1076"/>
          <ac:picMkLst>
            <pc:docMk/>
            <pc:sldMk cId="3838643378" sldId="299"/>
            <ac:picMk id="14" creationId="{2FE245EE-DAB1-421A-A70F-0B36F6BC6BA5}"/>
          </ac:picMkLst>
        </pc:picChg>
      </pc:sldChg>
    </pc:docChg>
  </pc:docChgLst>
  <pc:docChgLst>
    <pc:chgData name="신원철" userId="S::d011020@aivle.kt.co.kr::74c7ac55-bc27-4311-859c-5e2524ece3bd" providerId="AD" clId="Web-{4F03EBB0-9353-45F4-9020-5DA4D4215F56}"/>
    <pc:docChg chg="addSld modSld">
      <pc:chgData name="신원철" userId="S::d011020@aivle.kt.co.kr::74c7ac55-bc27-4311-859c-5e2524ece3bd" providerId="AD" clId="Web-{4F03EBB0-9353-45F4-9020-5DA4D4215F56}" dt="2022-01-28T04:29:38.500" v="197" actId="20577"/>
      <pc:docMkLst>
        <pc:docMk/>
      </pc:docMkLst>
      <pc:sldChg chg="addSp delSp">
        <pc:chgData name="신원철" userId="S::d011020@aivle.kt.co.kr::74c7ac55-bc27-4311-859c-5e2524ece3bd" providerId="AD" clId="Web-{4F03EBB0-9353-45F4-9020-5DA4D4215F56}" dt="2022-01-28T04:18:15.399" v="104"/>
        <pc:sldMkLst>
          <pc:docMk/>
          <pc:sldMk cId="0" sldId="259"/>
        </pc:sldMkLst>
        <pc:spChg chg="add">
          <ac:chgData name="신원철" userId="S::d011020@aivle.kt.co.kr::74c7ac55-bc27-4311-859c-5e2524ece3bd" providerId="AD" clId="Web-{4F03EBB0-9353-45F4-9020-5DA4D4215F56}" dt="2022-01-28T04:18:15.399" v="104"/>
          <ac:spMkLst>
            <pc:docMk/>
            <pc:sldMk cId="0" sldId="259"/>
            <ac:spMk id="2" creationId="{232E4DD2-82C6-4762-BAE2-B1CF6A7E7F35}"/>
          </ac:spMkLst>
        </pc:spChg>
        <pc:spChg chg="del">
          <ac:chgData name="신원철" userId="S::d011020@aivle.kt.co.kr::74c7ac55-bc27-4311-859c-5e2524ece3bd" providerId="AD" clId="Web-{4F03EBB0-9353-45F4-9020-5DA4D4215F56}" dt="2022-01-28T04:18:15.180" v="103"/>
          <ac:spMkLst>
            <pc:docMk/>
            <pc:sldMk cId="0" sldId="259"/>
            <ac:spMk id="22" creationId="{054F8325-1CC0-466C-BC72-08654117BF7A}"/>
          </ac:spMkLst>
        </pc:spChg>
      </pc:sldChg>
      <pc:sldChg chg="addSp delSp modSp">
        <pc:chgData name="신원철" userId="S::d011020@aivle.kt.co.kr::74c7ac55-bc27-4311-859c-5e2524ece3bd" providerId="AD" clId="Web-{4F03EBB0-9353-45F4-9020-5DA4D4215F56}" dt="2022-01-28T04:29:38.500" v="197" actId="20577"/>
        <pc:sldMkLst>
          <pc:docMk/>
          <pc:sldMk cId="225300779" sldId="276"/>
        </pc:sldMkLst>
        <pc:spChg chg="add">
          <ac:chgData name="신원철" userId="S::d011020@aivle.kt.co.kr::74c7ac55-bc27-4311-859c-5e2524ece3bd" providerId="AD" clId="Web-{4F03EBB0-9353-45F4-9020-5DA4D4215F56}" dt="2022-01-28T04:17:47.741" v="91"/>
          <ac:spMkLst>
            <pc:docMk/>
            <pc:sldMk cId="225300779" sldId="276"/>
            <ac:spMk id="19" creationId="{72FA7491-E71B-47E6-8DE4-2DA3A13606ED}"/>
          </ac:spMkLst>
        </pc:spChg>
        <pc:spChg chg="del">
          <ac:chgData name="신원철" userId="S::d011020@aivle.kt.co.kr::74c7ac55-bc27-4311-859c-5e2524ece3bd" providerId="AD" clId="Web-{4F03EBB0-9353-45F4-9020-5DA4D4215F56}" dt="2022-01-28T04:18:52.323" v="112"/>
          <ac:spMkLst>
            <pc:docMk/>
            <pc:sldMk cId="225300779" sldId="276"/>
            <ac:spMk id="22" creationId="{4CE6B8DC-A087-4F89-9C48-428F3E6DCFB3}"/>
          </ac:spMkLst>
        </pc:spChg>
        <pc:spChg chg="mod">
          <ac:chgData name="신원철" userId="S::d011020@aivle.kt.co.kr::74c7ac55-bc27-4311-859c-5e2524ece3bd" providerId="AD" clId="Web-{4F03EBB0-9353-45F4-9020-5DA4D4215F56}" dt="2022-01-28T04:28:47.419" v="184" actId="14100"/>
          <ac:spMkLst>
            <pc:docMk/>
            <pc:sldMk cId="225300779" sldId="276"/>
            <ac:spMk id="24" creationId="{283D14E8-E379-400C-9CC0-B832944B7074}"/>
          </ac:spMkLst>
        </pc:spChg>
        <pc:spChg chg="mod">
          <ac:chgData name="신원철" userId="S::d011020@aivle.kt.co.kr::74c7ac55-bc27-4311-859c-5e2524ece3bd" providerId="AD" clId="Web-{4F03EBB0-9353-45F4-9020-5DA4D4215F56}" dt="2022-01-28T04:28:53.357" v="186" actId="14100"/>
          <ac:spMkLst>
            <pc:docMk/>
            <pc:sldMk cId="225300779" sldId="276"/>
            <ac:spMk id="25" creationId="{A2DB4BAF-DEB0-4E3A-91DF-F946B8E9D92B}"/>
          </ac:spMkLst>
        </pc:spChg>
        <pc:spChg chg="add mod">
          <ac:chgData name="신원철" userId="S::d011020@aivle.kt.co.kr::74c7ac55-bc27-4311-859c-5e2524ece3bd" providerId="AD" clId="Web-{4F03EBB0-9353-45F4-9020-5DA4D4215F56}" dt="2022-01-28T04:29:38.500" v="197" actId="20577"/>
          <ac:spMkLst>
            <pc:docMk/>
            <pc:sldMk cId="225300779" sldId="276"/>
            <ac:spMk id="26" creationId="{B360A870-1CA6-4A4C-AC0A-5FD6ECA044C5}"/>
          </ac:spMkLst>
        </pc:spChg>
        <pc:spChg chg="del mod">
          <ac:chgData name="신원철" userId="S::d011020@aivle.kt.co.kr::74c7ac55-bc27-4311-859c-5e2524ece3bd" providerId="AD" clId="Web-{4F03EBB0-9353-45F4-9020-5DA4D4215F56}" dt="2022-01-28T04:17:47.538" v="90"/>
          <ac:spMkLst>
            <pc:docMk/>
            <pc:sldMk cId="225300779" sldId="276"/>
            <ac:spMk id="182" creationId="{00000000-0000-0000-0000-000000000000}"/>
          </ac:spMkLst>
        </pc:spChg>
        <pc:spChg chg="mod">
          <ac:chgData name="신원철" userId="S::d011020@aivle.kt.co.kr::74c7ac55-bc27-4311-859c-5e2524ece3bd" providerId="AD" clId="Web-{4F03EBB0-9353-45F4-9020-5DA4D4215F56}" dt="2022-01-28T04:13:17.944" v="24" actId="20577"/>
          <ac:spMkLst>
            <pc:docMk/>
            <pc:sldMk cId="225300779" sldId="276"/>
            <ac:spMk id="183" creationId="{00000000-0000-0000-0000-000000000000}"/>
          </ac:spMkLst>
        </pc:spChg>
        <pc:spChg chg="mod">
          <ac:chgData name="신원철" userId="S::d011020@aivle.kt.co.kr::74c7ac55-bc27-4311-859c-5e2524ece3bd" providerId="AD" clId="Web-{4F03EBB0-9353-45F4-9020-5DA4D4215F56}" dt="2022-01-28T04:28:59.826" v="187" actId="1076"/>
          <ac:spMkLst>
            <pc:docMk/>
            <pc:sldMk cId="225300779" sldId="276"/>
            <ac:spMk id="188" creationId="{00000000-0000-0000-0000-000000000000}"/>
          </ac:spMkLst>
        </pc:spChg>
        <pc:spChg chg="mod">
          <ac:chgData name="신원철" userId="S::d011020@aivle.kt.co.kr::74c7ac55-bc27-4311-859c-5e2524ece3bd" providerId="AD" clId="Web-{4F03EBB0-9353-45F4-9020-5DA4D4215F56}" dt="2022-01-28T04:28:15.246" v="170" actId="1076"/>
          <ac:spMkLst>
            <pc:docMk/>
            <pc:sldMk cId="225300779" sldId="276"/>
            <ac:spMk id="194" creationId="{00000000-0000-0000-0000-000000000000}"/>
          </ac:spMkLst>
        </pc:spChg>
        <pc:spChg chg="mod">
          <ac:chgData name="신원철" userId="S::d011020@aivle.kt.co.kr::74c7ac55-bc27-4311-859c-5e2524ece3bd" providerId="AD" clId="Web-{4F03EBB0-9353-45F4-9020-5DA4D4215F56}" dt="2022-01-28T04:28:15.246" v="171" actId="1076"/>
          <ac:spMkLst>
            <pc:docMk/>
            <pc:sldMk cId="225300779" sldId="276"/>
            <ac:spMk id="195" creationId="{00000000-0000-0000-0000-000000000000}"/>
          </ac:spMkLst>
        </pc:spChg>
        <pc:grpChg chg="add del">
          <ac:chgData name="신원철" userId="S::d011020@aivle.kt.co.kr::74c7ac55-bc27-4311-859c-5e2524ece3bd" providerId="AD" clId="Web-{4F03EBB0-9353-45F4-9020-5DA4D4215F56}" dt="2022-01-28T04:21:03.205" v="146"/>
          <ac:grpSpMkLst>
            <pc:docMk/>
            <pc:sldMk cId="225300779" sldId="276"/>
            <ac:grpSpMk id="5" creationId="{13169C8D-0E54-458C-B151-C024A0ADD2C2}"/>
          </ac:grpSpMkLst>
        </pc:grpChg>
        <pc:grpChg chg="add del mod">
          <ac:chgData name="신원철" userId="S::d011020@aivle.kt.co.kr::74c7ac55-bc27-4311-859c-5e2524ece3bd" providerId="AD" clId="Web-{4F03EBB0-9353-45F4-9020-5DA4D4215F56}" dt="2022-01-28T04:27:28.368" v="156"/>
          <ac:grpSpMkLst>
            <pc:docMk/>
            <pc:sldMk cId="225300779" sldId="276"/>
            <ac:grpSpMk id="6" creationId="{78884504-ABAC-4810-88B7-09BF238404E4}"/>
          </ac:grpSpMkLst>
        </pc:grpChg>
        <pc:picChg chg="add mod">
          <ac:chgData name="신원철" userId="S::d011020@aivle.kt.co.kr::74c7ac55-bc27-4311-859c-5e2524ece3bd" providerId="AD" clId="Web-{4F03EBB0-9353-45F4-9020-5DA4D4215F56}" dt="2022-01-28T04:28:15.277" v="172" actId="1076"/>
          <ac:picMkLst>
            <pc:docMk/>
            <pc:sldMk cId="225300779" sldId="276"/>
            <ac:picMk id="2" creationId="{07ED41CC-F959-4C6A-8E0D-5D2D741E97AA}"/>
          </ac:picMkLst>
        </pc:picChg>
        <pc:picChg chg="add mod modCrop">
          <ac:chgData name="신원철" userId="S::d011020@aivle.kt.co.kr::74c7ac55-bc27-4311-859c-5e2524ece3bd" providerId="AD" clId="Web-{4F03EBB0-9353-45F4-9020-5DA4D4215F56}" dt="2022-01-28T04:28:15.277" v="173" actId="1076"/>
          <ac:picMkLst>
            <pc:docMk/>
            <pc:sldMk cId="225300779" sldId="276"/>
            <ac:picMk id="3" creationId="{6C3B936E-206D-48E1-B60E-CB5021AB2466}"/>
          </ac:picMkLst>
        </pc:picChg>
        <pc:picChg chg="add mod topLvl modCrop">
          <ac:chgData name="신원철" userId="S::d011020@aivle.kt.co.kr::74c7ac55-bc27-4311-859c-5e2524ece3bd" providerId="AD" clId="Web-{4F03EBB0-9353-45F4-9020-5DA4D4215F56}" dt="2022-01-28T04:21:17.018" v="148"/>
          <ac:picMkLst>
            <pc:docMk/>
            <pc:sldMk cId="225300779" sldId="276"/>
            <ac:picMk id="4" creationId="{B5B72724-B79F-40D6-AD45-8ABFC74B95FB}"/>
          </ac:picMkLst>
        </pc:picChg>
        <pc:picChg chg="add mod">
          <ac:chgData name="신원철" userId="S::d011020@aivle.kt.co.kr::74c7ac55-bc27-4311-859c-5e2524ece3bd" providerId="AD" clId="Web-{4F03EBB0-9353-45F4-9020-5DA4D4215F56}" dt="2022-01-28T04:28:01.026" v="169" actId="1076"/>
          <ac:picMkLst>
            <pc:docMk/>
            <pc:sldMk cId="225300779" sldId="276"/>
            <ac:picMk id="7" creationId="{4E8284B7-70E8-4358-B9D0-9BDD68AF43FB}"/>
          </ac:picMkLst>
        </pc:picChg>
        <pc:picChg chg="add mod topLvl modCrop">
          <ac:chgData name="신원철" userId="S::d011020@aivle.kt.co.kr::74c7ac55-bc27-4311-859c-5e2524ece3bd" providerId="AD" clId="Web-{4F03EBB0-9353-45F4-9020-5DA4D4215F56}" dt="2022-01-28T04:21:03.205" v="146"/>
          <ac:picMkLst>
            <pc:docMk/>
            <pc:sldMk cId="225300779" sldId="276"/>
            <ac:picMk id="20" creationId="{6DDA6874-7A4D-4BAB-B902-CF394C4E4B1F}"/>
          </ac:picMkLst>
        </pc:picChg>
        <pc:picChg chg="del">
          <ac:chgData name="신원철" userId="S::d011020@aivle.kt.co.kr::74c7ac55-bc27-4311-859c-5e2524ece3bd" providerId="AD" clId="Web-{4F03EBB0-9353-45F4-9020-5DA4D4215F56}" dt="2022-01-28T04:18:42.619" v="105"/>
          <ac:picMkLst>
            <pc:docMk/>
            <pc:sldMk cId="225300779" sldId="276"/>
            <ac:picMk id="23" creationId="{B95DDBB3-91F4-426B-80E2-5652FB19EAE1}"/>
          </ac:picMkLst>
        </pc:picChg>
        <pc:picChg chg="del">
          <ac:chgData name="신원철" userId="S::d011020@aivle.kt.co.kr::74c7ac55-bc27-4311-859c-5e2524ece3bd" providerId="AD" clId="Web-{4F03EBB0-9353-45F4-9020-5DA4D4215F56}" dt="2022-01-28T04:12:59.724" v="13"/>
          <ac:picMkLst>
            <pc:docMk/>
            <pc:sldMk cId="225300779" sldId="276"/>
            <ac:picMk id="189" creationId="{00000000-0000-0000-0000-000000000000}"/>
          </ac:picMkLst>
        </pc:picChg>
      </pc:sldChg>
      <pc:sldChg chg="addSp delSp modSp">
        <pc:chgData name="신원철" userId="S::d011020@aivle.kt.co.kr::74c7ac55-bc27-4311-859c-5e2524ece3bd" providerId="AD" clId="Web-{4F03EBB0-9353-45F4-9020-5DA4D4215F56}" dt="2022-01-28T04:18:08.461" v="100"/>
        <pc:sldMkLst>
          <pc:docMk/>
          <pc:sldMk cId="909436130" sldId="277"/>
        </pc:sldMkLst>
        <pc:spChg chg="add">
          <ac:chgData name="신원철" userId="S::d011020@aivle.kt.co.kr::74c7ac55-bc27-4311-859c-5e2524ece3bd" providerId="AD" clId="Web-{4F03EBB0-9353-45F4-9020-5DA4D4215F56}" dt="2022-01-28T04:18:08.461" v="100"/>
          <ac:spMkLst>
            <pc:docMk/>
            <pc:sldMk cId="909436130" sldId="277"/>
            <ac:spMk id="2" creationId="{95DF72E8-9874-407F-9750-855724258E7E}"/>
          </ac:spMkLst>
        </pc:spChg>
        <pc:spChg chg="add del">
          <ac:chgData name="신원철" userId="S::d011020@aivle.kt.co.kr::74c7ac55-bc27-4311-859c-5e2524ece3bd" providerId="AD" clId="Web-{4F03EBB0-9353-45F4-9020-5DA4D4215F56}" dt="2022-01-28T04:17:59.241" v="96"/>
          <ac:spMkLst>
            <pc:docMk/>
            <pc:sldMk cId="909436130" sldId="277"/>
            <ac:spMk id="19" creationId="{72FA7491-E71B-47E6-8DE4-2DA3A13606ED}"/>
          </ac:spMkLst>
        </pc:spChg>
        <pc:spChg chg="add del">
          <ac:chgData name="신원철" userId="S::d011020@aivle.kt.co.kr::74c7ac55-bc27-4311-859c-5e2524ece3bd" providerId="AD" clId="Web-{4F03EBB0-9353-45F4-9020-5DA4D4215F56}" dt="2022-01-28T04:18:04.148" v="99"/>
          <ac:spMkLst>
            <pc:docMk/>
            <pc:sldMk cId="909436130" sldId="277"/>
            <ac:spMk id="20" creationId="{72FA7491-E71B-47E6-8DE4-2DA3A13606ED}"/>
          </ac:spMkLst>
        </pc:spChg>
        <pc:spChg chg="del mod">
          <ac:chgData name="신원철" userId="S::d011020@aivle.kt.co.kr::74c7ac55-bc27-4311-859c-5e2524ece3bd" providerId="AD" clId="Web-{4F03EBB0-9353-45F4-9020-5DA4D4215F56}" dt="2022-01-28T04:18:01.476" v="97"/>
          <ac:spMkLst>
            <pc:docMk/>
            <pc:sldMk cId="909436130" sldId="277"/>
            <ac:spMk id="182" creationId="{00000000-0000-0000-0000-000000000000}"/>
          </ac:spMkLst>
        </pc:spChg>
      </pc:sldChg>
      <pc:sldChg chg="addSp delSp modSp add replId">
        <pc:chgData name="신원철" userId="S::d011020@aivle.kt.co.kr::74c7ac55-bc27-4311-859c-5e2524ece3bd" providerId="AD" clId="Web-{4F03EBB0-9353-45F4-9020-5DA4D4215F56}" dt="2022-01-28T04:17:51.491" v="93"/>
        <pc:sldMkLst>
          <pc:docMk/>
          <pc:sldMk cId="942945878" sldId="285"/>
        </pc:sldMkLst>
        <pc:spChg chg="add">
          <ac:chgData name="신원철" userId="S::d011020@aivle.kt.co.kr::74c7ac55-bc27-4311-859c-5e2524ece3bd" providerId="AD" clId="Web-{4F03EBB0-9353-45F4-9020-5DA4D4215F56}" dt="2022-01-28T04:17:51.491" v="93"/>
          <ac:spMkLst>
            <pc:docMk/>
            <pc:sldMk cId="942945878" sldId="285"/>
            <ac:spMk id="15" creationId="{72FA7491-E71B-47E6-8DE4-2DA3A13606ED}"/>
          </ac:spMkLst>
        </pc:spChg>
        <pc:spChg chg="del mod">
          <ac:chgData name="신원철" userId="S::d011020@aivle.kt.co.kr::74c7ac55-bc27-4311-859c-5e2524ece3bd" providerId="AD" clId="Web-{4F03EBB0-9353-45F4-9020-5DA4D4215F56}" dt="2022-01-28T04:17:51.319" v="92"/>
          <ac:spMkLst>
            <pc:docMk/>
            <pc:sldMk cId="942945878" sldId="285"/>
            <ac:spMk id="182" creationId="{00000000-0000-0000-0000-000000000000}"/>
          </ac:spMkLst>
        </pc:spChg>
      </pc:sldChg>
      <pc:sldChg chg="addSp delSp add replId">
        <pc:chgData name="신원철" userId="S::d011020@aivle.kt.co.kr::74c7ac55-bc27-4311-859c-5e2524ece3bd" providerId="AD" clId="Web-{4F03EBB0-9353-45F4-9020-5DA4D4215F56}" dt="2022-01-28T04:18:12.070" v="102"/>
        <pc:sldMkLst>
          <pc:docMk/>
          <pc:sldMk cId="3269886244" sldId="286"/>
        </pc:sldMkLst>
        <pc:spChg chg="add">
          <ac:chgData name="신원철" userId="S::d011020@aivle.kt.co.kr::74c7ac55-bc27-4311-859c-5e2524ece3bd" providerId="AD" clId="Web-{4F03EBB0-9353-45F4-9020-5DA4D4215F56}" dt="2022-01-28T04:18:12.070" v="102"/>
          <ac:spMkLst>
            <pc:docMk/>
            <pc:sldMk cId="3269886244" sldId="286"/>
            <ac:spMk id="2" creationId="{B2138D24-DF10-42B5-8115-FAE9517C75AD}"/>
          </ac:spMkLst>
        </pc:spChg>
        <pc:spChg chg="del">
          <ac:chgData name="신원철" userId="S::d011020@aivle.kt.co.kr::74c7ac55-bc27-4311-859c-5e2524ece3bd" providerId="AD" clId="Web-{4F03EBB0-9353-45F4-9020-5DA4D4215F56}" dt="2022-01-28T04:18:11.789" v="101"/>
          <ac:spMkLst>
            <pc:docMk/>
            <pc:sldMk cId="3269886244" sldId="286"/>
            <ac:spMk id="182" creationId="{00000000-0000-0000-0000-000000000000}"/>
          </ac:spMkLst>
        </pc:spChg>
      </pc:sldChg>
    </pc:docChg>
  </pc:docChgLst>
  <pc:docChgLst>
    <pc:chgData name="신원철" userId="S::d011020@aivle.kt.co.kr::74c7ac55-bc27-4311-859c-5e2524ece3bd" providerId="AD" clId="Web-{AE201AC7-4D31-4945-8EC4-C9CA86E4268A}"/>
    <pc:docChg chg="addSld delSld modSld">
      <pc:chgData name="신원철" userId="S::d011020@aivle.kt.co.kr::74c7ac55-bc27-4311-859c-5e2524ece3bd" providerId="AD" clId="Web-{AE201AC7-4D31-4945-8EC4-C9CA86E4268A}" dt="2022-01-28T07:22:58.852" v="1339"/>
      <pc:docMkLst>
        <pc:docMk/>
      </pc:docMkLst>
      <pc:sldChg chg="addSp delSp modSp">
        <pc:chgData name="신원철" userId="S::d011020@aivle.kt.co.kr::74c7ac55-bc27-4311-859c-5e2524ece3bd" providerId="AD" clId="Web-{AE201AC7-4D31-4945-8EC4-C9CA86E4268A}" dt="2022-01-28T07:05:50.937" v="1082" actId="1076"/>
        <pc:sldMkLst>
          <pc:docMk/>
          <pc:sldMk cId="0" sldId="256"/>
        </pc:sldMkLst>
        <pc:spChg chg="add del">
          <ac:chgData name="신원철" userId="S::d011020@aivle.kt.co.kr::74c7ac55-bc27-4311-859c-5e2524ece3bd" providerId="AD" clId="Web-{AE201AC7-4D31-4945-8EC4-C9CA86E4268A}" dt="2022-01-28T07:04:30.497" v="1050"/>
          <ac:spMkLst>
            <pc:docMk/>
            <pc:sldMk cId="0" sldId="256"/>
            <ac:spMk id="3" creationId="{6563E408-9368-438D-9DD4-B48E014DE69B}"/>
          </ac:spMkLst>
        </pc:spChg>
        <pc:spChg chg="add del">
          <ac:chgData name="신원철" userId="S::d011020@aivle.kt.co.kr::74c7ac55-bc27-4311-859c-5e2524ece3bd" providerId="AD" clId="Web-{AE201AC7-4D31-4945-8EC4-C9CA86E4268A}" dt="2022-01-28T07:04:30.497" v="1049"/>
          <ac:spMkLst>
            <pc:docMk/>
            <pc:sldMk cId="0" sldId="256"/>
            <ac:spMk id="4" creationId="{93F120F9-C6CF-4739-9CA8-FEFBE3B8DB7C}"/>
          </ac:spMkLst>
        </pc:spChg>
        <pc:spChg chg="add del">
          <ac:chgData name="신원철" userId="S::d011020@aivle.kt.co.kr::74c7ac55-bc27-4311-859c-5e2524ece3bd" providerId="AD" clId="Web-{AE201AC7-4D31-4945-8EC4-C9CA86E4268A}" dt="2022-01-28T07:04:30.497" v="1048"/>
          <ac:spMkLst>
            <pc:docMk/>
            <pc:sldMk cId="0" sldId="256"/>
            <ac:spMk id="5" creationId="{867ED920-2BB4-4F86-9D70-16D1B37904BF}"/>
          </ac:spMkLst>
        </pc:spChg>
        <pc:spChg chg="add del">
          <ac:chgData name="신원철" userId="S::d011020@aivle.kt.co.kr::74c7ac55-bc27-4311-859c-5e2524ece3bd" providerId="AD" clId="Web-{AE201AC7-4D31-4945-8EC4-C9CA86E4268A}" dt="2022-01-28T07:04:30.497" v="1047"/>
          <ac:spMkLst>
            <pc:docMk/>
            <pc:sldMk cId="0" sldId="256"/>
            <ac:spMk id="6" creationId="{FF4C7FCB-7EA3-41B1-8DBE-E3B434CF9279}"/>
          </ac:spMkLst>
        </pc:spChg>
        <pc:spChg chg="add del">
          <ac:chgData name="신원철" userId="S::d011020@aivle.kt.co.kr::74c7ac55-bc27-4311-859c-5e2524ece3bd" providerId="AD" clId="Web-{AE201AC7-4D31-4945-8EC4-C9CA86E4268A}" dt="2022-01-28T07:04:41.404" v="1057"/>
          <ac:spMkLst>
            <pc:docMk/>
            <pc:sldMk cId="0" sldId="256"/>
            <ac:spMk id="7" creationId="{DFCB74BC-F8B3-4DDC-8459-79F087C9A9A9}"/>
          </ac:spMkLst>
        </pc:spChg>
        <pc:spChg chg="add">
          <ac:chgData name="신원철" userId="S::d011020@aivle.kt.co.kr::74c7ac55-bc27-4311-859c-5e2524ece3bd" providerId="AD" clId="Web-{AE201AC7-4D31-4945-8EC4-C9CA86E4268A}" dt="2022-01-28T07:04:34.075" v="1052"/>
          <ac:spMkLst>
            <pc:docMk/>
            <pc:sldMk cId="0" sldId="256"/>
            <ac:spMk id="8" creationId="{434DC14E-2E70-493C-8E3C-ECE0C2845F21}"/>
          </ac:spMkLst>
        </pc:spChg>
        <pc:spChg chg="add del">
          <ac:chgData name="신원철" userId="S::d011020@aivle.kt.co.kr::74c7ac55-bc27-4311-859c-5e2524ece3bd" providerId="AD" clId="Web-{AE201AC7-4D31-4945-8EC4-C9CA86E4268A}" dt="2022-01-28T07:04:38.404" v="1055"/>
          <ac:spMkLst>
            <pc:docMk/>
            <pc:sldMk cId="0" sldId="256"/>
            <ac:spMk id="9" creationId="{C7987FBE-9856-4B5A-A85A-55B791612531}"/>
          </ac:spMkLst>
        </pc:spChg>
        <pc:spChg chg="add del">
          <ac:chgData name="신원철" userId="S::d011020@aivle.kt.co.kr::74c7ac55-bc27-4311-859c-5e2524ece3bd" providerId="AD" clId="Web-{AE201AC7-4D31-4945-8EC4-C9CA86E4268A}" dt="2022-01-28T07:04:39.247" v="1056"/>
          <ac:spMkLst>
            <pc:docMk/>
            <pc:sldMk cId="0" sldId="256"/>
            <ac:spMk id="11" creationId="{001CFC3F-C012-4B94-972A-B0D4E8471499}"/>
          </ac:spMkLst>
        </pc:spChg>
        <pc:spChg chg="add mod ord">
          <ac:chgData name="신원철" userId="S::d011020@aivle.kt.co.kr::74c7ac55-bc27-4311-859c-5e2524ece3bd" providerId="AD" clId="Web-{AE201AC7-4D31-4945-8EC4-C9CA86E4268A}" dt="2022-01-28T07:05:38.780" v="1077"/>
          <ac:spMkLst>
            <pc:docMk/>
            <pc:sldMk cId="0" sldId="256"/>
            <ac:spMk id="13" creationId="{DFFB4832-89B9-4AA3-8C3E-167A1B3E5A5C}"/>
          </ac:spMkLst>
        </pc:spChg>
        <pc:spChg chg="add del">
          <ac:chgData name="신원철" userId="S::d011020@aivle.kt.co.kr::74c7ac55-bc27-4311-859c-5e2524ece3bd" providerId="AD" clId="Web-{AE201AC7-4D31-4945-8EC4-C9CA86E4268A}" dt="2022-01-28T07:05:16.889" v="1072"/>
          <ac:spMkLst>
            <pc:docMk/>
            <pc:sldMk cId="0" sldId="256"/>
            <ac:spMk id="15" creationId="{B8F8F2F4-BD69-49FB-9390-83B929E46FD3}"/>
          </ac:spMkLst>
        </pc:spChg>
        <pc:spChg chg="mod">
          <ac:chgData name="신원철" userId="S::d011020@aivle.kt.co.kr::74c7ac55-bc27-4311-859c-5e2524ece3bd" providerId="AD" clId="Web-{AE201AC7-4D31-4945-8EC4-C9CA86E4268A}" dt="2022-01-28T07:05:21.561" v="1073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신원철" userId="S::d011020@aivle.kt.co.kr::74c7ac55-bc27-4311-859c-5e2524ece3bd" providerId="AD" clId="Web-{AE201AC7-4D31-4945-8EC4-C9CA86E4268A}" dt="2022-01-28T07:05:50.937" v="1082" actId="1076"/>
          <ac:spMkLst>
            <pc:docMk/>
            <pc:sldMk cId="0" sldId="256"/>
            <ac:spMk id="118" creationId="{00000000-0000-0000-0000-000000000000}"/>
          </ac:spMkLst>
        </pc:spChg>
      </pc:sldChg>
      <pc:sldChg chg="modNotes">
        <pc:chgData name="신원철" userId="S::d011020@aivle.kt.co.kr::74c7ac55-bc27-4311-859c-5e2524ece3bd" providerId="AD" clId="Web-{AE201AC7-4D31-4945-8EC4-C9CA86E4268A}" dt="2022-01-28T07:20:31.958" v="1259"/>
        <pc:sldMkLst>
          <pc:docMk/>
          <pc:sldMk cId="0" sldId="267"/>
        </pc:sldMkLst>
      </pc:sldChg>
      <pc:sldChg chg="modNotes">
        <pc:chgData name="신원철" userId="S::d011020@aivle.kt.co.kr::74c7ac55-bc27-4311-859c-5e2524ece3bd" providerId="AD" clId="Web-{AE201AC7-4D31-4945-8EC4-C9CA86E4268A}" dt="2022-01-28T07:21:44.631" v="1335"/>
        <pc:sldMkLst>
          <pc:docMk/>
          <pc:sldMk cId="0" sldId="268"/>
        </pc:sldMkLst>
      </pc:sldChg>
      <pc:sldChg chg="modNotes">
        <pc:chgData name="신원철" userId="S::d011020@aivle.kt.co.kr::74c7ac55-bc27-4311-859c-5e2524ece3bd" providerId="AD" clId="Web-{AE201AC7-4D31-4945-8EC4-C9CA86E4268A}" dt="2022-01-28T07:18:53.877" v="1168"/>
        <pc:sldMkLst>
          <pc:docMk/>
          <pc:sldMk cId="0" sldId="270"/>
        </pc:sldMkLst>
      </pc:sldChg>
      <pc:sldChg chg="modNotes">
        <pc:chgData name="신원철" userId="S::d011020@aivle.kt.co.kr::74c7ac55-bc27-4311-859c-5e2524ece3bd" providerId="AD" clId="Web-{AE201AC7-4D31-4945-8EC4-C9CA86E4268A}" dt="2022-01-28T07:19:14.612" v="1182"/>
        <pc:sldMkLst>
          <pc:docMk/>
          <pc:sldMk cId="0" sldId="271"/>
        </pc:sldMkLst>
      </pc:sldChg>
      <pc:sldChg chg="addSp delSp modSp add del">
        <pc:chgData name="신원철" userId="S::d011020@aivle.kt.co.kr::74c7ac55-bc27-4311-859c-5e2524ece3bd" providerId="AD" clId="Web-{AE201AC7-4D31-4945-8EC4-C9CA86E4268A}" dt="2022-01-28T06:52:34.745" v="653" actId="1076"/>
        <pc:sldMkLst>
          <pc:docMk/>
          <pc:sldMk cId="1566614681" sldId="284"/>
        </pc:sldMkLst>
        <pc:spChg chg="del mod">
          <ac:chgData name="신원철" userId="S::d011020@aivle.kt.co.kr::74c7ac55-bc27-4311-859c-5e2524ece3bd" providerId="AD" clId="Web-{AE201AC7-4D31-4945-8EC4-C9CA86E4268A}" dt="2022-01-28T06:26:47.286" v="155"/>
          <ac:spMkLst>
            <pc:docMk/>
            <pc:sldMk cId="1566614681" sldId="284"/>
            <ac:spMk id="2" creationId="{D7F36A07-489E-485D-8BB1-6552FF2652F0}"/>
          </ac:spMkLst>
        </pc:spChg>
        <pc:spChg chg="del">
          <ac:chgData name="신원철" userId="S::d011020@aivle.kt.co.kr::74c7ac55-bc27-4311-859c-5e2524ece3bd" providerId="AD" clId="Web-{AE201AC7-4D31-4945-8EC4-C9CA86E4268A}" dt="2022-01-28T06:26:27.114" v="148"/>
          <ac:spMkLst>
            <pc:docMk/>
            <pc:sldMk cId="1566614681" sldId="284"/>
            <ac:spMk id="3" creationId="{12EF2183-AB8B-479B-845B-37A512F51D3E}"/>
          </ac:spMkLst>
        </pc:spChg>
        <pc:spChg chg="del mod">
          <ac:chgData name="신원철" userId="S::d011020@aivle.kt.co.kr::74c7ac55-bc27-4311-859c-5e2524ece3bd" providerId="AD" clId="Web-{AE201AC7-4D31-4945-8EC4-C9CA86E4268A}" dt="2022-01-28T06:26:28.114" v="149"/>
          <ac:spMkLst>
            <pc:docMk/>
            <pc:sldMk cId="1566614681" sldId="284"/>
            <ac:spMk id="4" creationId="{58CA1A3E-37C2-404F-9FDD-1EED63A704FC}"/>
          </ac:spMkLst>
        </pc:spChg>
        <pc:spChg chg="mod">
          <ac:chgData name="신원철" userId="S::d011020@aivle.kt.co.kr::74c7ac55-bc27-4311-859c-5e2524ece3bd" providerId="AD" clId="Web-{AE201AC7-4D31-4945-8EC4-C9CA86E4268A}" dt="2022-01-28T06:27:15.303" v="180" actId="1076"/>
          <ac:spMkLst>
            <pc:docMk/>
            <pc:sldMk cId="1566614681" sldId="284"/>
            <ac:spMk id="12" creationId="{93FD8512-0AA1-490A-B9D7-1390F20717BF}"/>
          </ac:spMkLst>
        </pc:spChg>
        <pc:spChg chg="mod">
          <ac:chgData name="신원철" userId="S::d011020@aivle.kt.co.kr::74c7ac55-bc27-4311-859c-5e2524ece3bd" providerId="AD" clId="Web-{AE201AC7-4D31-4945-8EC4-C9CA86E4268A}" dt="2022-01-28T06:27:15.303" v="181" actId="1076"/>
          <ac:spMkLst>
            <pc:docMk/>
            <pc:sldMk cId="1566614681" sldId="284"/>
            <ac:spMk id="19" creationId="{81A032D6-C23E-4CBB-9A73-78933128B821}"/>
          </ac:spMkLst>
        </pc:spChg>
        <pc:spChg chg="mod">
          <ac:chgData name="신원철" userId="S::d011020@aivle.kt.co.kr::74c7ac55-bc27-4311-859c-5e2524ece3bd" providerId="AD" clId="Web-{AE201AC7-4D31-4945-8EC4-C9CA86E4268A}" dt="2022-01-28T06:27:15.303" v="182" actId="1076"/>
          <ac:spMkLst>
            <pc:docMk/>
            <pc:sldMk cId="1566614681" sldId="284"/>
            <ac:spMk id="20" creationId="{4A9BA7E7-71B4-4B94-BBEB-BFB6D3B19B1A}"/>
          </ac:spMkLst>
        </pc:spChg>
        <pc:spChg chg="del mod">
          <ac:chgData name="신원철" userId="S::d011020@aivle.kt.co.kr::74c7ac55-bc27-4311-859c-5e2524ece3bd" providerId="AD" clId="Web-{AE201AC7-4D31-4945-8EC4-C9CA86E4268A}" dt="2022-01-28T06:26:26.426" v="147"/>
          <ac:spMkLst>
            <pc:docMk/>
            <pc:sldMk cId="1566614681" sldId="284"/>
            <ac:spMk id="21" creationId="{15316FB7-8BC7-4225-A6DB-96637EC8F86D}"/>
          </ac:spMkLst>
        </pc:spChg>
        <pc:spChg chg="del mod">
          <ac:chgData name="신원철" userId="S::d011020@aivle.kt.co.kr::74c7ac55-bc27-4311-859c-5e2524ece3bd" providerId="AD" clId="Web-{AE201AC7-4D31-4945-8EC4-C9CA86E4268A}" dt="2022-01-28T06:26:26.426" v="146"/>
          <ac:spMkLst>
            <pc:docMk/>
            <pc:sldMk cId="1566614681" sldId="284"/>
            <ac:spMk id="22" creationId="{6DFCE697-ECF1-4932-83E7-60C0168D83CE}"/>
          </ac:spMkLst>
        </pc:spChg>
        <pc:spChg chg="add del">
          <ac:chgData name="신원철" userId="S::d011020@aivle.kt.co.kr::74c7ac55-bc27-4311-859c-5e2524ece3bd" providerId="AD" clId="Web-{AE201AC7-4D31-4945-8EC4-C9CA86E4268A}" dt="2022-01-28T06:26:52.443" v="160"/>
          <ac:spMkLst>
            <pc:docMk/>
            <pc:sldMk cId="1566614681" sldId="284"/>
            <ac:spMk id="27" creationId="{A8B5D699-8BFD-4640-A00B-91A02AE0E575}"/>
          </ac:spMkLst>
        </pc:spChg>
        <pc:spChg chg="add del">
          <ac:chgData name="신원철" userId="S::d011020@aivle.kt.co.kr::74c7ac55-bc27-4311-859c-5e2524ece3bd" providerId="AD" clId="Web-{AE201AC7-4D31-4945-8EC4-C9CA86E4268A}" dt="2022-01-28T06:26:52.443" v="159"/>
          <ac:spMkLst>
            <pc:docMk/>
            <pc:sldMk cId="1566614681" sldId="284"/>
            <ac:spMk id="28" creationId="{B48F4BAA-29F8-45D3-9E65-7BDFC6F3F621}"/>
          </ac:spMkLst>
        </pc:spChg>
        <pc:spChg chg="add mod">
          <ac:chgData name="신원철" userId="S::d011020@aivle.kt.co.kr::74c7ac55-bc27-4311-859c-5e2524ece3bd" providerId="AD" clId="Web-{AE201AC7-4D31-4945-8EC4-C9CA86E4268A}" dt="2022-01-28T06:27:15.303" v="183" actId="1076"/>
          <ac:spMkLst>
            <pc:docMk/>
            <pc:sldMk cId="1566614681" sldId="284"/>
            <ac:spMk id="29" creationId="{A40BF1B3-0436-4851-8A7F-632AF544B7EA}"/>
          </ac:spMkLst>
        </pc:spChg>
        <pc:spChg chg="add mod">
          <ac:chgData name="신원철" userId="S::d011020@aivle.kt.co.kr::74c7ac55-bc27-4311-859c-5e2524ece3bd" providerId="AD" clId="Web-{AE201AC7-4D31-4945-8EC4-C9CA86E4268A}" dt="2022-01-28T06:27:15.318" v="184" actId="1076"/>
          <ac:spMkLst>
            <pc:docMk/>
            <pc:sldMk cId="1566614681" sldId="284"/>
            <ac:spMk id="30" creationId="{D6E8F41F-A34F-4F7A-BFCF-9C1A98A81636}"/>
          </ac:spMkLst>
        </pc:spChg>
        <pc:spChg chg="add mod">
          <ac:chgData name="신원철" userId="S::d011020@aivle.kt.co.kr::74c7ac55-bc27-4311-859c-5e2524ece3bd" providerId="AD" clId="Web-{AE201AC7-4D31-4945-8EC4-C9CA86E4268A}" dt="2022-01-28T06:27:15.318" v="185" actId="1076"/>
          <ac:spMkLst>
            <pc:docMk/>
            <pc:sldMk cId="1566614681" sldId="284"/>
            <ac:spMk id="31" creationId="{DE7439BF-A40B-4A30-BC0F-25DC528B8C52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27:03.412" v="174"/>
          <ac:spMkLst>
            <pc:docMk/>
            <pc:sldMk cId="1566614681" sldId="284"/>
            <ac:spMk id="32" creationId="{9E7D8D1F-2A6A-4441-B4D3-D05F3D2F6664}"/>
          </ac:spMkLst>
        </pc:spChg>
        <pc:spChg chg="add del">
          <ac:chgData name="신원철" userId="S::d011020@aivle.kt.co.kr::74c7ac55-bc27-4311-859c-5e2524ece3bd" providerId="AD" clId="Web-{AE201AC7-4D31-4945-8EC4-C9CA86E4268A}" dt="2022-01-28T06:27:03.412" v="173"/>
          <ac:spMkLst>
            <pc:docMk/>
            <pc:sldMk cId="1566614681" sldId="284"/>
            <ac:spMk id="33" creationId="{09C3B34C-951C-40ED-9A78-EB37F9633FA9}"/>
          </ac:spMkLst>
        </pc:spChg>
        <pc:spChg chg="add del">
          <ac:chgData name="신원철" userId="S::d011020@aivle.kt.co.kr::74c7ac55-bc27-4311-859c-5e2524ece3bd" providerId="AD" clId="Web-{AE201AC7-4D31-4945-8EC4-C9CA86E4268A}" dt="2022-01-28T06:27:03.412" v="172"/>
          <ac:spMkLst>
            <pc:docMk/>
            <pc:sldMk cId="1566614681" sldId="284"/>
            <ac:spMk id="34" creationId="{A68BA0C4-8EEA-4489-B56B-6AE0868E9553}"/>
          </ac:spMkLst>
        </pc:spChg>
        <pc:spChg chg="add mod">
          <ac:chgData name="신원철" userId="S::d011020@aivle.kt.co.kr::74c7ac55-bc27-4311-859c-5e2524ece3bd" providerId="AD" clId="Web-{AE201AC7-4D31-4945-8EC4-C9CA86E4268A}" dt="2022-01-28T06:27:20.975" v="189" actId="1076"/>
          <ac:spMkLst>
            <pc:docMk/>
            <pc:sldMk cId="1566614681" sldId="284"/>
            <ac:spMk id="35" creationId="{D2FF34FC-5003-434F-B1EB-7CAD324F1B3E}"/>
          </ac:spMkLst>
        </pc:spChg>
        <pc:spChg chg="add mod">
          <ac:chgData name="신원철" userId="S::d011020@aivle.kt.co.kr::74c7ac55-bc27-4311-859c-5e2524ece3bd" providerId="AD" clId="Web-{AE201AC7-4D31-4945-8EC4-C9CA86E4268A}" dt="2022-01-28T06:27:20.975" v="190" actId="1076"/>
          <ac:spMkLst>
            <pc:docMk/>
            <pc:sldMk cId="1566614681" sldId="284"/>
            <ac:spMk id="36" creationId="{3C83C0E9-EF67-4C80-8CA5-49DDFE641F1D}"/>
          </ac:spMkLst>
        </pc:spChg>
        <pc:spChg chg="add mod">
          <ac:chgData name="신원철" userId="S::d011020@aivle.kt.co.kr::74c7ac55-bc27-4311-859c-5e2524ece3bd" providerId="AD" clId="Web-{AE201AC7-4D31-4945-8EC4-C9CA86E4268A}" dt="2022-01-28T06:27:24.490" v="197" actId="20577"/>
          <ac:spMkLst>
            <pc:docMk/>
            <pc:sldMk cId="1566614681" sldId="284"/>
            <ac:spMk id="37" creationId="{AEC9E669-7120-4771-946C-48F972169F87}"/>
          </ac:spMkLst>
        </pc:spChg>
        <pc:picChg chg="add del mod">
          <ac:chgData name="신원철" userId="S::d011020@aivle.kt.co.kr::74c7ac55-bc27-4311-859c-5e2524ece3bd" providerId="AD" clId="Web-{AE201AC7-4D31-4945-8EC4-C9CA86E4268A}" dt="2022-01-28T06:25:40.597" v="94"/>
          <ac:picMkLst>
            <pc:docMk/>
            <pc:sldMk cId="1566614681" sldId="284"/>
            <ac:picMk id="5" creationId="{0B9A027F-AD50-495E-9235-475B0C37FAFA}"/>
          </ac:picMkLst>
        </pc:picChg>
        <pc:picChg chg="add del mod">
          <ac:chgData name="신원철" userId="S::d011020@aivle.kt.co.kr::74c7ac55-bc27-4311-859c-5e2524ece3bd" providerId="AD" clId="Web-{AE201AC7-4D31-4945-8EC4-C9CA86E4268A}" dt="2022-01-28T06:25:42.019" v="97"/>
          <ac:picMkLst>
            <pc:docMk/>
            <pc:sldMk cId="1566614681" sldId="284"/>
            <ac:picMk id="6" creationId="{390389CA-CB2F-4DDB-AA2C-EC229DC6EB5D}"/>
          </ac:picMkLst>
        </pc:picChg>
        <pc:picChg chg="add del mod">
          <ac:chgData name="신원철" userId="S::d011020@aivle.kt.co.kr::74c7ac55-bc27-4311-859c-5e2524ece3bd" providerId="AD" clId="Web-{AE201AC7-4D31-4945-8EC4-C9CA86E4268A}" dt="2022-01-28T06:25:41.535" v="96"/>
          <ac:picMkLst>
            <pc:docMk/>
            <pc:sldMk cId="1566614681" sldId="284"/>
            <ac:picMk id="7" creationId="{159D6A69-F615-4F68-9EAC-D06982932381}"/>
          </ac:picMkLst>
        </pc:picChg>
        <pc:picChg chg="add del mod">
          <ac:chgData name="신원철" userId="S::d011020@aivle.kt.co.kr::74c7ac55-bc27-4311-859c-5e2524ece3bd" providerId="AD" clId="Web-{AE201AC7-4D31-4945-8EC4-C9CA86E4268A}" dt="2022-01-28T06:25:41.082" v="95"/>
          <ac:picMkLst>
            <pc:docMk/>
            <pc:sldMk cId="1566614681" sldId="284"/>
            <ac:picMk id="8" creationId="{43F09CE5-B6C3-40E6-837C-3063B46B11D9}"/>
          </ac:picMkLst>
        </pc:picChg>
        <pc:picChg chg="add mod modCrop">
          <ac:chgData name="신원철" userId="S::d011020@aivle.kt.co.kr::74c7ac55-bc27-4311-859c-5e2524ece3bd" providerId="AD" clId="Web-{AE201AC7-4D31-4945-8EC4-C9CA86E4268A}" dt="2022-01-28T06:35:17.783" v="279"/>
          <ac:picMkLst>
            <pc:docMk/>
            <pc:sldMk cId="1566614681" sldId="284"/>
            <ac:picMk id="9" creationId="{F749F3B2-1B4B-4413-A887-8923B6B0712A}"/>
          </ac:picMkLst>
        </pc:picChg>
        <pc:picChg chg="add mod">
          <ac:chgData name="신원철" userId="S::d011020@aivle.kt.co.kr::74c7ac55-bc27-4311-859c-5e2524ece3bd" providerId="AD" clId="Web-{AE201AC7-4D31-4945-8EC4-C9CA86E4268A}" dt="2022-01-28T06:35:18.783" v="280" actId="1076"/>
          <ac:picMkLst>
            <pc:docMk/>
            <pc:sldMk cId="1566614681" sldId="284"/>
            <ac:picMk id="10" creationId="{EE228D5A-9B9D-486A-A64A-CFBC0425067F}"/>
          </ac:picMkLst>
        </pc:picChg>
        <pc:picChg chg="add mod modCrop">
          <ac:chgData name="신원철" userId="S::d011020@aivle.kt.co.kr::74c7ac55-bc27-4311-859c-5e2524ece3bd" providerId="AD" clId="Web-{AE201AC7-4D31-4945-8EC4-C9CA86E4268A}" dt="2022-01-28T06:50:14.664" v="633" actId="1076"/>
          <ac:picMkLst>
            <pc:docMk/>
            <pc:sldMk cId="1566614681" sldId="284"/>
            <ac:picMk id="13" creationId="{5BCA7235-D130-4018-8400-DF96116B3273}"/>
          </ac:picMkLst>
        </pc:picChg>
        <pc:picChg chg="add mod">
          <ac:chgData name="신원철" userId="S::d011020@aivle.kt.co.kr::74c7ac55-bc27-4311-859c-5e2524ece3bd" providerId="AD" clId="Web-{AE201AC7-4D31-4945-8EC4-C9CA86E4268A}" dt="2022-01-28T06:52:05.354" v="635" actId="1076"/>
          <ac:picMkLst>
            <pc:docMk/>
            <pc:sldMk cId="1566614681" sldId="284"/>
            <ac:picMk id="14" creationId="{A5A0E362-D854-47A4-8AAB-B748D236470D}"/>
          </ac:picMkLst>
        </pc:picChg>
        <pc:picChg chg="add mod modCrop">
          <ac:chgData name="신원철" userId="S::d011020@aivle.kt.co.kr::74c7ac55-bc27-4311-859c-5e2524ece3bd" providerId="AD" clId="Web-{AE201AC7-4D31-4945-8EC4-C9CA86E4268A}" dt="2022-01-28T06:52:34.745" v="653" actId="1076"/>
          <ac:picMkLst>
            <pc:docMk/>
            <pc:sldMk cId="1566614681" sldId="284"/>
            <ac:picMk id="38" creationId="{17DB0994-A720-4360-86E7-9A94085FADD3}"/>
          </ac:picMkLst>
        </pc:picChg>
      </pc:sldChg>
      <pc:sldChg chg="modNotes">
        <pc:chgData name="신원철" userId="S::d011020@aivle.kt.co.kr::74c7ac55-bc27-4311-859c-5e2524ece3bd" providerId="AD" clId="Web-{AE201AC7-4D31-4945-8EC4-C9CA86E4268A}" dt="2022-01-28T07:16:44.749" v="1090"/>
        <pc:sldMkLst>
          <pc:docMk/>
          <pc:sldMk cId="1946465265" sldId="287"/>
        </pc:sldMkLst>
      </pc:sldChg>
      <pc:sldChg chg="modNotes">
        <pc:chgData name="신원철" userId="S::d011020@aivle.kt.co.kr::74c7ac55-bc27-4311-859c-5e2524ece3bd" providerId="AD" clId="Web-{AE201AC7-4D31-4945-8EC4-C9CA86E4268A}" dt="2022-01-28T07:22:58.852" v="1339"/>
        <pc:sldMkLst>
          <pc:docMk/>
          <pc:sldMk cId="2767249158" sldId="288"/>
        </pc:sldMkLst>
      </pc:sldChg>
      <pc:sldChg chg="addSp delSp modSp">
        <pc:chgData name="신원철" userId="S::d011020@aivle.kt.co.kr::74c7ac55-bc27-4311-859c-5e2524ece3bd" providerId="AD" clId="Web-{AE201AC7-4D31-4945-8EC4-C9CA86E4268A}" dt="2022-01-28T07:03:31.074" v="1018" actId="20577"/>
        <pc:sldMkLst>
          <pc:docMk/>
          <pc:sldMk cId="645496740" sldId="290"/>
        </pc:sldMkLst>
        <pc:spChg chg="add del mod">
          <ac:chgData name="신원철" userId="S::d011020@aivle.kt.co.kr::74c7ac55-bc27-4311-859c-5e2524ece3bd" providerId="AD" clId="Web-{AE201AC7-4D31-4945-8EC4-C9CA86E4268A}" dt="2022-01-28T07:01:10.070" v="892"/>
          <ac:spMkLst>
            <pc:docMk/>
            <pc:sldMk cId="645496740" sldId="290"/>
            <ac:spMk id="46" creationId="{34843A1B-CCE7-43E9-96B4-5003B3E7F7EF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09.273" v="891"/>
          <ac:spMkLst>
            <pc:docMk/>
            <pc:sldMk cId="645496740" sldId="290"/>
            <ac:spMk id="47" creationId="{BDE35CE9-B5D3-440A-82E1-F53669D2EA89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09.273" v="890"/>
          <ac:spMkLst>
            <pc:docMk/>
            <pc:sldMk cId="645496740" sldId="290"/>
            <ac:spMk id="48" creationId="{AD40CA85-D910-4B1F-ADB0-37FD742B52DB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02.633" v="889"/>
          <ac:spMkLst>
            <pc:docMk/>
            <pc:sldMk cId="645496740" sldId="290"/>
            <ac:spMk id="49" creationId="{E8D5789A-A764-4211-98E3-9F2F06438252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02.633" v="888"/>
          <ac:spMkLst>
            <pc:docMk/>
            <pc:sldMk cId="645496740" sldId="290"/>
            <ac:spMk id="50" creationId="{3C2A42BD-70D6-403D-8918-A5005356C400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02.633" v="887"/>
          <ac:spMkLst>
            <pc:docMk/>
            <pc:sldMk cId="645496740" sldId="290"/>
            <ac:spMk id="51" creationId="{C87C142B-2267-452B-A9EB-3C12A6263947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47.087" v="924"/>
          <ac:spMkLst>
            <pc:docMk/>
            <pc:sldMk cId="645496740" sldId="290"/>
            <ac:spMk id="52" creationId="{840E26F6-2B92-43FF-9713-EC1DE223C2DA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45.493" v="923"/>
          <ac:spMkLst>
            <pc:docMk/>
            <pc:sldMk cId="645496740" sldId="290"/>
            <ac:spMk id="53" creationId="{A45D43F2-FC5C-4816-BF27-3CE04840FF82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45.493" v="922"/>
          <ac:spMkLst>
            <pc:docMk/>
            <pc:sldMk cId="645496740" sldId="290"/>
            <ac:spMk id="54" creationId="{01C43C70-4834-42AF-A631-427D26C15A2A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27.305" v="913"/>
          <ac:spMkLst>
            <pc:docMk/>
            <pc:sldMk cId="645496740" sldId="290"/>
            <ac:spMk id="55" creationId="{D7A8C816-CBD6-4A01-9C46-C2AA1F7F3183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27.305" v="912"/>
          <ac:spMkLst>
            <pc:docMk/>
            <pc:sldMk cId="645496740" sldId="290"/>
            <ac:spMk id="56" creationId="{F7731810-001D-4E2A-B73F-FA310D8961AD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27.305" v="911"/>
          <ac:spMkLst>
            <pc:docMk/>
            <pc:sldMk cId="645496740" sldId="290"/>
            <ac:spMk id="57" creationId="{93AF956A-951D-433D-B083-9266EB086A05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54.306" v="936"/>
          <ac:spMkLst>
            <pc:docMk/>
            <pc:sldMk cId="645496740" sldId="290"/>
            <ac:spMk id="58" creationId="{355B85BC-83D6-437A-9666-2A15C42EDFA6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54.306" v="935"/>
          <ac:spMkLst>
            <pc:docMk/>
            <pc:sldMk cId="645496740" sldId="290"/>
            <ac:spMk id="59" creationId="{4C60C866-ED61-4A91-B6C2-8A50E1B0AE6F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1:54.306" v="934"/>
          <ac:spMkLst>
            <pc:docMk/>
            <pc:sldMk cId="645496740" sldId="290"/>
            <ac:spMk id="60" creationId="{2C9930AC-44C3-424C-A32E-9663AF81D37F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2:30.260" v="962"/>
          <ac:spMkLst>
            <pc:docMk/>
            <pc:sldMk cId="645496740" sldId="290"/>
            <ac:spMk id="61" creationId="{900BB328-2243-4075-B2C2-32663017B812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2:30.260" v="961"/>
          <ac:spMkLst>
            <pc:docMk/>
            <pc:sldMk cId="645496740" sldId="290"/>
            <ac:spMk id="62" creationId="{C6C0A04D-1011-4C5A-B5BE-D79410BCE040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2:30.260" v="960"/>
          <ac:spMkLst>
            <pc:docMk/>
            <pc:sldMk cId="645496740" sldId="290"/>
            <ac:spMk id="63" creationId="{452F021C-6B38-4B31-81A7-BD4FEB20340C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2:30.260" v="959"/>
          <ac:spMkLst>
            <pc:docMk/>
            <pc:sldMk cId="645496740" sldId="290"/>
            <ac:spMk id="64" creationId="{B100A7D2-732C-4A5D-9CD2-C66D33119C74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2:30.260" v="958"/>
          <ac:spMkLst>
            <pc:docMk/>
            <pc:sldMk cId="645496740" sldId="290"/>
            <ac:spMk id="65" creationId="{A6010BC4-628F-4FE6-9439-A35CDAC0F10F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2:30.260" v="957"/>
          <ac:spMkLst>
            <pc:docMk/>
            <pc:sldMk cId="645496740" sldId="290"/>
            <ac:spMk id="66" creationId="{13786096-48C1-4383-9054-C331EFAC8C4E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2:30.260" v="956"/>
          <ac:spMkLst>
            <pc:docMk/>
            <pc:sldMk cId="645496740" sldId="290"/>
            <ac:spMk id="67" creationId="{006639FC-8921-4164-B42A-C2BCBFD92EFD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7:02:30.260" v="955"/>
          <ac:spMkLst>
            <pc:docMk/>
            <pc:sldMk cId="645496740" sldId="290"/>
            <ac:spMk id="68" creationId="{B726AF21-B500-412E-A61A-F31D63EC514F}"/>
          </ac:spMkLst>
        </pc:spChg>
        <pc:spChg chg="add mod">
          <ac:chgData name="신원철" userId="S::d011020@aivle.kt.co.kr::74c7ac55-bc27-4311-859c-5e2524ece3bd" providerId="AD" clId="Web-{AE201AC7-4D31-4945-8EC4-C9CA86E4268A}" dt="2022-01-28T07:03:09.183" v="989" actId="1076"/>
          <ac:spMkLst>
            <pc:docMk/>
            <pc:sldMk cId="645496740" sldId="290"/>
            <ac:spMk id="69" creationId="{108A4186-42E8-40F6-9EB0-30DFAEB5B9AE}"/>
          </ac:spMkLst>
        </pc:spChg>
        <pc:spChg chg="add mod">
          <ac:chgData name="신원철" userId="S::d011020@aivle.kt.co.kr::74c7ac55-bc27-4311-859c-5e2524ece3bd" providerId="AD" clId="Web-{AE201AC7-4D31-4945-8EC4-C9CA86E4268A}" dt="2022-01-28T07:03:09.229" v="990" actId="1076"/>
          <ac:spMkLst>
            <pc:docMk/>
            <pc:sldMk cId="645496740" sldId="290"/>
            <ac:spMk id="70" creationId="{06CACB05-9732-495E-BD53-B46DD4CBE149}"/>
          </ac:spMkLst>
        </pc:spChg>
        <pc:spChg chg="add mod">
          <ac:chgData name="신원철" userId="S::d011020@aivle.kt.co.kr::74c7ac55-bc27-4311-859c-5e2524ece3bd" providerId="AD" clId="Web-{AE201AC7-4D31-4945-8EC4-C9CA86E4268A}" dt="2022-01-28T07:03:27.886" v="1016" actId="20577"/>
          <ac:spMkLst>
            <pc:docMk/>
            <pc:sldMk cId="645496740" sldId="290"/>
            <ac:spMk id="71" creationId="{3ACA87D9-D64E-4167-B684-E133F057697E}"/>
          </ac:spMkLst>
        </pc:spChg>
        <pc:spChg chg="add mod">
          <ac:chgData name="신원철" userId="S::d011020@aivle.kt.co.kr::74c7ac55-bc27-4311-859c-5e2524ece3bd" providerId="AD" clId="Web-{AE201AC7-4D31-4945-8EC4-C9CA86E4268A}" dt="2022-01-28T07:03:09.339" v="992" actId="1076"/>
          <ac:spMkLst>
            <pc:docMk/>
            <pc:sldMk cId="645496740" sldId="290"/>
            <ac:spMk id="72" creationId="{25E5CF1E-910A-407A-8B9F-7CCA37579AD9}"/>
          </ac:spMkLst>
        </pc:spChg>
        <pc:spChg chg="add mod">
          <ac:chgData name="신원철" userId="S::d011020@aivle.kt.co.kr::74c7ac55-bc27-4311-859c-5e2524ece3bd" providerId="AD" clId="Web-{AE201AC7-4D31-4945-8EC4-C9CA86E4268A}" dt="2022-01-28T07:02:58.729" v="985" actId="1076"/>
          <ac:spMkLst>
            <pc:docMk/>
            <pc:sldMk cId="645496740" sldId="290"/>
            <ac:spMk id="73" creationId="{F2B14DE4-490A-4226-9B64-60CEB4A33D43}"/>
          </ac:spMkLst>
        </pc:spChg>
        <pc:spChg chg="add mod">
          <ac:chgData name="신원철" userId="S::d011020@aivle.kt.co.kr::74c7ac55-bc27-4311-859c-5e2524ece3bd" providerId="AD" clId="Web-{AE201AC7-4D31-4945-8EC4-C9CA86E4268A}" dt="2022-01-28T07:02:58.776" v="986" actId="1076"/>
          <ac:spMkLst>
            <pc:docMk/>
            <pc:sldMk cId="645496740" sldId="290"/>
            <ac:spMk id="74" creationId="{9F314A0D-F975-41E5-95A0-4C3E0345CC46}"/>
          </ac:spMkLst>
        </pc:spChg>
        <pc:spChg chg="add mod">
          <ac:chgData name="신원철" userId="S::d011020@aivle.kt.co.kr::74c7ac55-bc27-4311-859c-5e2524ece3bd" providerId="AD" clId="Web-{AE201AC7-4D31-4945-8EC4-C9CA86E4268A}" dt="2022-01-28T07:03:24.370" v="1014" actId="20577"/>
          <ac:spMkLst>
            <pc:docMk/>
            <pc:sldMk cId="645496740" sldId="290"/>
            <ac:spMk id="75" creationId="{DFCA78C3-8535-47C1-A321-A63066C346AB}"/>
          </ac:spMkLst>
        </pc:spChg>
        <pc:spChg chg="add mod">
          <ac:chgData name="신원철" userId="S::d011020@aivle.kt.co.kr::74c7ac55-bc27-4311-859c-5e2524ece3bd" providerId="AD" clId="Web-{AE201AC7-4D31-4945-8EC4-C9CA86E4268A}" dt="2022-01-28T07:02:58.870" v="988" actId="1076"/>
          <ac:spMkLst>
            <pc:docMk/>
            <pc:sldMk cId="645496740" sldId="290"/>
            <ac:spMk id="76" creationId="{8D886A9A-EB51-4EED-A244-48B2EE3FBC10}"/>
          </ac:spMkLst>
        </pc:spChg>
        <pc:spChg chg="mod">
          <ac:chgData name="신원철" userId="S::d011020@aivle.kt.co.kr::74c7ac55-bc27-4311-859c-5e2524ece3bd" providerId="AD" clId="Web-{AE201AC7-4D31-4945-8EC4-C9CA86E4268A}" dt="2022-01-28T07:02:42.807" v="969" actId="14100"/>
          <ac:spMkLst>
            <pc:docMk/>
            <pc:sldMk cId="645496740" sldId="290"/>
            <ac:spMk id="106" creationId="{8A519D15-1CB2-4925-9C6E-54F9212A8B56}"/>
          </ac:spMkLst>
        </pc:spChg>
        <pc:spChg chg="mod">
          <ac:chgData name="신원철" userId="S::d011020@aivle.kt.co.kr::74c7ac55-bc27-4311-859c-5e2524ece3bd" providerId="AD" clId="Web-{AE201AC7-4D31-4945-8EC4-C9CA86E4268A}" dt="2022-01-28T07:02:42.854" v="970" actId="14100"/>
          <ac:spMkLst>
            <pc:docMk/>
            <pc:sldMk cId="645496740" sldId="290"/>
            <ac:spMk id="107" creationId="{5B0C73A6-87E5-4858-BAB7-AC4DDAEA8CE0}"/>
          </ac:spMkLst>
        </pc:spChg>
        <pc:spChg chg="mod">
          <ac:chgData name="신원철" userId="S::d011020@aivle.kt.co.kr::74c7ac55-bc27-4311-859c-5e2524ece3bd" providerId="AD" clId="Web-{AE201AC7-4D31-4945-8EC4-C9CA86E4268A}" dt="2022-01-28T07:03:31.074" v="1018" actId="20577"/>
          <ac:spMkLst>
            <pc:docMk/>
            <pc:sldMk cId="645496740" sldId="290"/>
            <ac:spMk id="108" creationId="{AE16A56A-9C17-4679-A100-F0D79AE34C3E}"/>
          </ac:spMkLst>
        </pc:spChg>
        <pc:spChg chg="mod">
          <ac:chgData name="신원철" userId="S::d011020@aivle.kt.co.kr::74c7ac55-bc27-4311-859c-5e2524ece3bd" providerId="AD" clId="Web-{AE201AC7-4D31-4945-8EC4-C9CA86E4268A}" dt="2022-01-28T07:02:42.948" v="972" actId="14100"/>
          <ac:spMkLst>
            <pc:docMk/>
            <pc:sldMk cId="645496740" sldId="290"/>
            <ac:spMk id="109" creationId="{43CA49D3-0842-47C4-B6AD-782B920DE5CB}"/>
          </ac:spMkLst>
        </pc:spChg>
        <pc:spChg chg="del">
          <ac:chgData name="신원철" userId="S::d011020@aivle.kt.co.kr::74c7ac55-bc27-4311-859c-5e2524ece3bd" providerId="AD" clId="Web-{AE201AC7-4D31-4945-8EC4-C9CA86E4268A}" dt="2022-01-28T07:00:49.570" v="871"/>
          <ac:spMkLst>
            <pc:docMk/>
            <pc:sldMk cId="645496740" sldId="290"/>
            <ac:spMk id="118" creationId="{9945B401-EAE3-4AA3-B237-630B5CAB9C28}"/>
          </ac:spMkLst>
        </pc:spChg>
        <pc:spChg chg="del">
          <ac:chgData name="신원철" userId="S::d011020@aivle.kt.co.kr::74c7ac55-bc27-4311-859c-5e2524ece3bd" providerId="AD" clId="Web-{AE201AC7-4D31-4945-8EC4-C9CA86E4268A}" dt="2022-01-28T07:00:49.570" v="870"/>
          <ac:spMkLst>
            <pc:docMk/>
            <pc:sldMk cId="645496740" sldId="290"/>
            <ac:spMk id="119" creationId="{2F717AAD-B007-42B6-AE5D-FC8FC92216A5}"/>
          </ac:spMkLst>
        </pc:spChg>
        <pc:spChg chg="del">
          <ac:chgData name="신원철" userId="S::d011020@aivle.kt.co.kr::74c7ac55-bc27-4311-859c-5e2524ece3bd" providerId="AD" clId="Web-{AE201AC7-4D31-4945-8EC4-C9CA86E4268A}" dt="2022-01-28T07:00:49.554" v="869"/>
          <ac:spMkLst>
            <pc:docMk/>
            <pc:sldMk cId="645496740" sldId="290"/>
            <ac:spMk id="120" creationId="{A6EBCA50-4D00-4D54-B4E0-373A7D946D93}"/>
          </ac:spMkLst>
        </pc:spChg>
        <pc:spChg chg="del">
          <ac:chgData name="신원철" userId="S::d011020@aivle.kt.co.kr::74c7ac55-bc27-4311-859c-5e2524ece3bd" providerId="AD" clId="Web-{AE201AC7-4D31-4945-8EC4-C9CA86E4268A}" dt="2022-01-28T07:00:49.554" v="868"/>
          <ac:spMkLst>
            <pc:docMk/>
            <pc:sldMk cId="645496740" sldId="290"/>
            <ac:spMk id="121" creationId="{D2F4A331-6661-44B0-A9AF-F9A2DDF1E3FE}"/>
          </ac:spMkLst>
        </pc:spChg>
      </pc:sldChg>
      <pc:sldChg chg="modNotes">
        <pc:chgData name="신원철" userId="S::d011020@aivle.kt.co.kr::74c7ac55-bc27-4311-859c-5e2524ece3bd" providerId="AD" clId="Web-{AE201AC7-4D31-4945-8EC4-C9CA86E4268A}" dt="2022-01-28T07:20:00.301" v="1247"/>
        <pc:sldMkLst>
          <pc:docMk/>
          <pc:sldMk cId="2326116091" sldId="295"/>
        </pc:sldMkLst>
      </pc:sldChg>
      <pc:sldChg chg="addSp delSp modSp add replId">
        <pc:chgData name="신원철" userId="S::d011020@aivle.kt.co.kr::74c7ac55-bc27-4311-859c-5e2524ece3bd" providerId="AD" clId="Web-{AE201AC7-4D31-4945-8EC4-C9CA86E4268A}" dt="2022-01-28T07:03:59.793" v="1031" actId="14100"/>
        <pc:sldMkLst>
          <pc:docMk/>
          <pc:sldMk cId="3838643378" sldId="299"/>
        </pc:sldMkLst>
        <pc:spChg chg="mod">
          <ac:chgData name="신원철" userId="S::d011020@aivle.kt.co.kr::74c7ac55-bc27-4311-859c-5e2524ece3bd" providerId="AD" clId="Web-{AE201AC7-4D31-4945-8EC4-C9CA86E4268A}" dt="2022-01-28T06:29:00.180" v="240" actId="14100"/>
          <ac:spMkLst>
            <pc:docMk/>
            <pc:sldMk cId="3838643378" sldId="299"/>
            <ac:spMk id="12" creationId="{93FD8512-0AA1-490A-B9D7-1390F20717BF}"/>
          </ac:spMkLst>
        </pc:spChg>
        <pc:spChg chg="mod">
          <ac:chgData name="신원철" userId="S::d011020@aivle.kt.co.kr::74c7ac55-bc27-4311-859c-5e2524ece3bd" providerId="AD" clId="Web-{AE201AC7-4D31-4945-8EC4-C9CA86E4268A}" dt="2022-01-28T06:28:18.742" v="226" actId="14100"/>
          <ac:spMkLst>
            <pc:docMk/>
            <pc:sldMk cId="3838643378" sldId="299"/>
            <ac:spMk id="19" creationId="{81A032D6-C23E-4CBB-9A73-78933128B821}"/>
          </ac:spMkLst>
        </pc:spChg>
        <pc:spChg chg="mod">
          <ac:chgData name="신원철" userId="S::d011020@aivle.kt.co.kr::74c7ac55-bc27-4311-859c-5e2524ece3bd" providerId="AD" clId="Web-{AE201AC7-4D31-4945-8EC4-C9CA86E4268A}" dt="2022-01-28T07:03:48.340" v="1027" actId="14100"/>
          <ac:spMkLst>
            <pc:docMk/>
            <pc:sldMk cId="3838643378" sldId="299"/>
            <ac:spMk id="20" creationId="{4A9BA7E7-71B4-4B94-BBEB-BFB6D3B19B1A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28:16.210" v="224"/>
          <ac:spMkLst>
            <pc:docMk/>
            <pc:sldMk cId="3838643378" sldId="299"/>
            <ac:spMk id="21" creationId="{580DC9E1-909D-410C-9ABE-E8A596339A6E}"/>
          </ac:spMkLst>
        </pc:spChg>
        <pc:spChg chg="mod">
          <ac:chgData name="신원철" userId="S::d011020@aivle.kt.co.kr::74c7ac55-bc27-4311-859c-5e2524ece3bd" providerId="AD" clId="Web-{AE201AC7-4D31-4945-8EC4-C9CA86E4268A}" dt="2022-01-28T06:58:07.238" v="807" actId="1076"/>
          <ac:spMkLst>
            <pc:docMk/>
            <pc:sldMk cId="3838643378" sldId="299"/>
            <ac:spMk id="21" creationId="{684A9C02-A181-4D89-B5D0-D5EC3B0F64E4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28:16.210" v="223"/>
          <ac:spMkLst>
            <pc:docMk/>
            <pc:sldMk cId="3838643378" sldId="299"/>
            <ac:spMk id="22" creationId="{4C4E4524-92E8-4E80-B1B0-25E24E78CCFB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28:16.210" v="222"/>
          <ac:spMkLst>
            <pc:docMk/>
            <pc:sldMk cId="3838643378" sldId="299"/>
            <ac:spMk id="23" creationId="{E04CA197-E56D-4E5C-8519-14089422FEF7}"/>
          </ac:spMkLst>
        </pc:spChg>
        <pc:spChg chg="add mod">
          <ac:chgData name="신원철" userId="S::d011020@aivle.kt.co.kr::74c7ac55-bc27-4311-859c-5e2524ece3bd" providerId="AD" clId="Web-{AE201AC7-4D31-4945-8EC4-C9CA86E4268A}" dt="2022-01-28T06:29:02.211" v="241" actId="14100"/>
          <ac:spMkLst>
            <pc:docMk/>
            <pc:sldMk cId="3838643378" sldId="299"/>
            <ac:spMk id="24" creationId="{60CD478B-598F-4BA6-B047-37F5F3EF1832}"/>
          </ac:spMkLst>
        </pc:spChg>
        <pc:spChg chg="add mod">
          <ac:chgData name="신원철" userId="S::d011020@aivle.kt.co.kr::74c7ac55-bc27-4311-859c-5e2524ece3bd" providerId="AD" clId="Web-{AE201AC7-4D31-4945-8EC4-C9CA86E4268A}" dt="2022-01-28T06:28:24.523" v="232" actId="1076"/>
          <ac:spMkLst>
            <pc:docMk/>
            <pc:sldMk cId="3838643378" sldId="299"/>
            <ac:spMk id="25" creationId="{A57E3279-CA0A-4EBB-B6D7-F0E10C492740}"/>
          </ac:spMkLst>
        </pc:spChg>
        <pc:spChg chg="add mod">
          <ac:chgData name="신원철" userId="S::d011020@aivle.kt.co.kr::74c7ac55-bc27-4311-859c-5e2524ece3bd" providerId="AD" clId="Web-{AE201AC7-4D31-4945-8EC4-C9CA86E4268A}" dt="2022-01-28T07:03:54.340" v="1029" actId="14100"/>
          <ac:spMkLst>
            <pc:docMk/>
            <pc:sldMk cId="3838643378" sldId="299"/>
            <ac:spMk id="26" creationId="{FD08C2DD-9EE3-4F1E-9301-786598B868B3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56:11.188" v="748" actId="1076"/>
          <ac:spMkLst>
            <pc:docMk/>
            <pc:sldMk cId="3838643378" sldId="299"/>
            <ac:spMk id="27" creationId="{3372CBA4-257B-43D4-9F75-81F8E5B6261F}"/>
          </ac:spMkLst>
        </pc:spChg>
        <pc:spChg chg="add mod">
          <ac:chgData name="신원철" userId="S::d011020@aivle.kt.co.kr::74c7ac55-bc27-4311-859c-5e2524ece3bd" providerId="AD" clId="Web-{AE201AC7-4D31-4945-8EC4-C9CA86E4268A}" dt="2022-01-28T06:28:27.320" v="238" actId="1076"/>
          <ac:spMkLst>
            <pc:docMk/>
            <pc:sldMk cId="3838643378" sldId="299"/>
            <ac:spMk id="28" creationId="{76B33C82-A3B0-4DE6-8B0F-FD2D2169F8E8}"/>
          </ac:spMkLst>
        </pc:spChg>
        <pc:spChg chg="del">
          <ac:chgData name="신원철" userId="S::d011020@aivle.kt.co.kr::74c7ac55-bc27-4311-859c-5e2524ece3bd" providerId="AD" clId="Web-{AE201AC7-4D31-4945-8EC4-C9CA86E4268A}" dt="2022-01-28T06:27:58.288" v="208"/>
          <ac:spMkLst>
            <pc:docMk/>
            <pc:sldMk cId="3838643378" sldId="299"/>
            <ac:spMk id="29" creationId="{A40BF1B3-0436-4851-8A7F-632AF544B7EA}"/>
          </ac:spMkLst>
        </pc:spChg>
        <pc:spChg chg="del">
          <ac:chgData name="신원철" userId="S::d011020@aivle.kt.co.kr::74c7ac55-bc27-4311-859c-5e2524ece3bd" providerId="AD" clId="Web-{AE201AC7-4D31-4945-8EC4-C9CA86E4268A}" dt="2022-01-28T06:27:57.757" v="207"/>
          <ac:spMkLst>
            <pc:docMk/>
            <pc:sldMk cId="3838643378" sldId="299"/>
            <ac:spMk id="30" creationId="{D6E8F41F-A34F-4F7A-BFCF-9C1A98A81636}"/>
          </ac:spMkLst>
        </pc:spChg>
        <pc:spChg chg="add mod">
          <ac:chgData name="신원철" userId="S::d011020@aivle.kt.co.kr::74c7ac55-bc27-4311-859c-5e2524ece3bd" providerId="AD" clId="Web-{AE201AC7-4D31-4945-8EC4-C9CA86E4268A}" dt="2022-01-28T06:58:36.598" v="826" actId="20577"/>
          <ac:spMkLst>
            <pc:docMk/>
            <pc:sldMk cId="3838643378" sldId="299"/>
            <ac:spMk id="31" creationId="{691D51BC-DC91-4EBB-9E1C-A91781DB6555}"/>
          </ac:spMkLst>
        </pc:spChg>
        <pc:spChg chg="del">
          <ac:chgData name="신원철" userId="S::d011020@aivle.kt.co.kr::74c7ac55-bc27-4311-859c-5e2524ece3bd" providerId="AD" clId="Web-{AE201AC7-4D31-4945-8EC4-C9CA86E4268A}" dt="2022-01-28T06:27:57.069" v="206"/>
          <ac:spMkLst>
            <pc:docMk/>
            <pc:sldMk cId="3838643378" sldId="299"/>
            <ac:spMk id="31" creationId="{DE7439BF-A40B-4A30-BC0F-25DC528B8C52}"/>
          </ac:spMkLst>
        </pc:spChg>
        <pc:spChg chg="add mod">
          <ac:chgData name="신원철" userId="S::d011020@aivle.kt.co.kr::74c7ac55-bc27-4311-859c-5e2524ece3bd" providerId="AD" clId="Web-{AE201AC7-4D31-4945-8EC4-C9CA86E4268A}" dt="2022-01-28T07:03:59.793" v="1031" actId="14100"/>
          <ac:spMkLst>
            <pc:docMk/>
            <pc:sldMk cId="3838643378" sldId="299"/>
            <ac:spMk id="32" creationId="{D3A6DE47-9B1A-447C-A5DB-6A2C1E5F7113}"/>
          </ac:spMkLst>
        </pc:spChg>
        <pc:spChg chg="add mod">
          <ac:chgData name="신원철" userId="S::d011020@aivle.kt.co.kr::74c7ac55-bc27-4311-859c-5e2524ece3bd" providerId="AD" clId="Web-{AE201AC7-4D31-4945-8EC4-C9CA86E4268A}" dt="2022-01-28T06:48:36.833" v="595" actId="14100"/>
          <ac:spMkLst>
            <pc:docMk/>
            <pc:sldMk cId="3838643378" sldId="299"/>
            <ac:spMk id="34" creationId="{682C108D-7C44-452E-9E87-A1E327540860}"/>
          </ac:spMkLst>
        </pc:spChg>
        <pc:spChg chg="add mod">
          <ac:chgData name="신원철" userId="S::d011020@aivle.kt.co.kr::74c7ac55-bc27-4311-859c-5e2524ece3bd" providerId="AD" clId="Web-{AE201AC7-4D31-4945-8EC4-C9CA86E4268A}" dt="2022-01-28T06:48:50.318" v="597" actId="1076"/>
          <ac:spMkLst>
            <pc:docMk/>
            <pc:sldMk cId="3838643378" sldId="299"/>
            <ac:spMk id="35" creationId="{1ED74E16-5A2E-4B25-B2B9-B95044375DF0}"/>
          </ac:spMkLst>
        </pc:spChg>
        <pc:spChg chg="del">
          <ac:chgData name="신원철" userId="S::d011020@aivle.kt.co.kr::74c7ac55-bc27-4311-859c-5e2524ece3bd" providerId="AD" clId="Web-{AE201AC7-4D31-4945-8EC4-C9CA86E4268A}" dt="2022-01-28T06:27:54.585" v="203"/>
          <ac:spMkLst>
            <pc:docMk/>
            <pc:sldMk cId="3838643378" sldId="299"/>
            <ac:spMk id="35" creationId="{D2FF34FC-5003-434F-B1EB-7CAD324F1B3E}"/>
          </ac:spMkLst>
        </pc:spChg>
        <pc:spChg chg="del">
          <ac:chgData name="신원철" userId="S::d011020@aivle.kt.co.kr::74c7ac55-bc27-4311-859c-5e2524ece3bd" providerId="AD" clId="Web-{AE201AC7-4D31-4945-8EC4-C9CA86E4268A}" dt="2022-01-28T06:27:55.397" v="204"/>
          <ac:spMkLst>
            <pc:docMk/>
            <pc:sldMk cId="3838643378" sldId="299"/>
            <ac:spMk id="36" creationId="{3C83C0E9-EF67-4C80-8CA5-49DDFE641F1D}"/>
          </ac:spMkLst>
        </pc:spChg>
        <pc:spChg chg="del">
          <ac:chgData name="신원철" userId="S::d011020@aivle.kt.co.kr::74c7ac55-bc27-4311-859c-5e2524ece3bd" providerId="AD" clId="Web-{AE201AC7-4D31-4945-8EC4-C9CA86E4268A}" dt="2022-01-28T06:27:56.366" v="205"/>
          <ac:spMkLst>
            <pc:docMk/>
            <pc:sldMk cId="3838643378" sldId="299"/>
            <ac:spMk id="37" creationId="{AEC9E669-7120-4771-946C-48F972169F87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47:44.192" v="580"/>
          <ac:spMkLst>
            <pc:docMk/>
            <pc:sldMk cId="3838643378" sldId="299"/>
            <ac:spMk id="39" creationId="{B55D7FEA-16DC-418C-9F45-BC57EA19C8EA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47:44.192" v="579"/>
          <ac:spMkLst>
            <pc:docMk/>
            <pc:sldMk cId="3838643378" sldId="299"/>
            <ac:spMk id="40" creationId="{C36B2AD3-581F-4DDE-8120-CF5FC7C1DA33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49:00.693" v="600"/>
          <ac:spMkLst>
            <pc:docMk/>
            <pc:sldMk cId="3838643378" sldId="299"/>
            <ac:spMk id="44" creationId="{F34F5EF0-5ECA-42E3-BD18-0C888237773C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49:26.507" v="613"/>
          <ac:spMkLst>
            <pc:docMk/>
            <pc:sldMk cId="3838643378" sldId="299"/>
            <ac:spMk id="45" creationId="{05E33EEA-D0C5-4934-93F7-09F2D6C7FE7F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49:20.975" v="610"/>
          <ac:spMkLst>
            <pc:docMk/>
            <pc:sldMk cId="3838643378" sldId="299"/>
            <ac:spMk id="49" creationId="{34BCA1EB-2D48-48B4-AC44-83CCFF5A168B}"/>
          </ac:spMkLst>
        </pc:spChg>
        <pc:spChg chg="add del mod">
          <ac:chgData name="신원철" userId="S::d011020@aivle.kt.co.kr::74c7ac55-bc27-4311-859c-5e2524ece3bd" providerId="AD" clId="Web-{AE201AC7-4D31-4945-8EC4-C9CA86E4268A}" dt="2022-01-28T06:49:25.147" v="612"/>
          <ac:spMkLst>
            <pc:docMk/>
            <pc:sldMk cId="3838643378" sldId="299"/>
            <ac:spMk id="50" creationId="{960B8578-92C3-4D80-AD9E-7BC17EC9C8F8}"/>
          </ac:spMkLst>
        </pc:spChg>
        <pc:spChg chg="add del">
          <ac:chgData name="신원철" userId="S::d011020@aivle.kt.co.kr::74c7ac55-bc27-4311-859c-5e2524ece3bd" providerId="AD" clId="Web-{AE201AC7-4D31-4945-8EC4-C9CA86E4268A}" dt="2022-01-28T06:49:13.225" v="609"/>
          <ac:spMkLst>
            <pc:docMk/>
            <pc:sldMk cId="3838643378" sldId="299"/>
            <ac:spMk id="51" creationId="{9F68EABB-8B2A-4558-A578-AC7324ABF39B}"/>
          </ac:spMkLst>
        </pc:spChg>
        <pc:spChg chg="add mod">
          <ac:chgData name="신원철" userId="S::d011020@aivle.kt.co.kr::74c7ac55-bc27-4311-859c-5e2524ece3bd" providerId="AD" clId="Web-{AE201AC7-4D31-4945-8EC4-C9CA86E4268A}" dt="2022-01-28T06:54:08.576" v="738" actId="14100"/>
          <ac:spMkLst>
            <pc:docMk/>
            <pc:sldMk cId="3838643378" sldId="299"/>
            <ac:spMk id="55" creationId="{B60CF382-4409-41A0-A453-A9E43B2C15A2}"/>
          </ac:spMkLst>
        </pc:spChg>
        <pc:spChg chg="add mod">
          <ac:chgData name="신원철" userId="S::d011020@aivle.kt.co.kr::74c7ac55-bc27-4311-859c-5e2524ece3bd" providerId="AD" clId="Web-{AE201AC7-4D31-4945-8EC4-C9CA86E4268A}" dt="2022-01-28T06:49:43.101" v="621" actId="1076"/>
          <ac:spMkLst>
            <pc:docMk/>
            <pc:sldMk cId="3838643378" sldId="299"/>
            <ac:spMk id="56" creationId="{D63356BC-67BE-4EC5-942F-3E2C5D7E738C}"/>
          </ac:spMkLst>
        </pc:spChg>
        <pc:spChg chg="add mod">
          <ac:chgData name="신원철" userId="S::d011020@aivle.kt.co.kr::74c7ac55-bc27-4311-859c-5e2524ece3bd" providerId="AD" clId="Web-{AE201AC7-4D31-4945-8EC4-C9CA86E4268A}" dt="2022-01-28T06:49:46.179" v="623" actId="20577"/>
          <ac:spMkLst>
            <pc:docMk/>
            <pc:sldMk cId="3838643378" sldId="299"/>
            <ac:spMk id="57" creationId="{CD5478C8-9821-4024-B0FC-81694628434F}"/>
          </ac:spMkLst>
        </pc:spChg>
        <pc:spChg chg="add del">
          <ac:chgData name="신원철" userId="S::d011020@aivle.kt.co.kr::74c7ac55-bc27-4311-859c-5e2524ece3bd" providerId="AD" clId="Web-{AE201AC7-4D31-4945-8EC4-C9CA86E4268A}" dt="2022-01-28T06:56:24.251" v="751"/>
          <ac:spMkLst>
            <pc:docMk/>
            <pc:sldMk cId="3838643378" sldId="299"/>
            <ac:spMk id="64" creationId="{D3B5DBFD-E3D9-47F3-87EF-B9BD472B636F}"/>
          </ac:spMkLst>
        </pc:spChg>
        <pc:spChg chg="add del">
          <ac:chgData name="신원철" userId="S::d011020@aivle.kt.co.kr::74c7ac55-bc27-4311-859c-5e2524ece3bd" providerId="AD" clId="Web-{AE201AC7-4D31-4945-8EC4-C9CA86E4268A}" dt="2022-01-28T06:56:33.923" v="753"/>
          <ac:spMkLst>
            <pc:docMk/>
            <pc:sldMk cId="3838643378" sldId="299"/>
            <ac:spMk id="65" creationId="{33BE35FD-F86C-4E4F-9F8D-E22FE3EC3C9C}"/>
          </ac:spMkLst>
        </pc:spChg>
        <pc:spChg chg="add mod">
          <ac:chgData name="신원철" userId="S::d011020@aivle.kt.co.kr::74c7ac55-bc27-4311-859c-5e2524ece3bd" providerId="AD" clId="Web-{AE201AC7-4D31-4945-8EC4-C9CA86E4268A}" dt="2022-01-28T06:56:47.361" v="760" actId="1076"/>
          <ac:spMkLst>
            <pc:docMk/>
            <pc:sldMk cId="3838643378" sldId="299"/>
            <ac:spMk id="66" creationId="{7A3738F3-F7AF-448F-871D-93A8C4047264}"/>
          </ac:spMkLst>
        </pc:spChg>
        <pc:spChg chg="add mod">
          <ac:chgData name="신원철" userId="S::d011020@aivle.kt.co.kr::74c7ac55-bc27-4311-859c-5e2524ece3bd" providerId="AD" clId="Web-{AE201AC7-4D31-4945-8EC4-C9CA86E4268A}" dt="2022-01-28T06:57:12.518" v="789" actId="1076"/>
          <ac:spMkLst>
            <pc:docMk/>
            <pc:sldMk cId="3838643378" sldId="299"/>
            <ac:spMk id="67" creationId="{81910067-6824-42CC-968E-5BF802FCD67B}"/>
          </ac:spMkLst>
        </pc:spChg>
        <pc:spChg chg="add mod">
          <ac:chgData name="신원철" userId="S::d011020@aivle.kt.co.kr::74c7ac55-bc27-4311-859c-5e2524ece3bd" providerId="AD" clId="Web-{AE201AC7-4D31-4945-8EC4-C9CA86E4268A}" dt="2022-01-28T06:59:20.708" v="860" actId="1076"/>
          <ac:spMkLst>
            <pc:docMk/>
            <pc:sldMk cId="3838643378" sldId="299"/>
            <ac:spMk id="68" creationId="{4E902C3C-C8EC-48DA-988F-654076FF4296}"/>
          </ac:spMkLst>
        </pc:spChg>
        <pc:spChg chg="add mod">
          <ac:chgData name="신원철" userId="S::d011020@aivle.kt.co.kr::74c7ac55-bc27-4311-859c-5e2524ece3bd" providerId="AD" clId="Web-{AE201AC7-4D31-4945-8EC4-C9CA86E4268A}" dt="2022-01-28T06:59:20.630" v="858" actId="1076"/>
          <ac:spMkLst>
            <pc:docMk/>
            <pc:sldMk cId="3838643378" sldId="299"/>
            <ac:spMk id="69" creationId="{1195B853-2392-4A55-B332-68B08BF8E77D}"/>
          </ac:spMkLst>
        </pc:spChg>
        <pc:spChg chg="add mod">
          <ac:chgData name="신원철" userId="S::d011020@aivle.kt.co.kr::74c7ac55-bc27-4311-859c-5e2524ece3bd" providerId="AD" clId="Web-{AE201AC7-4D31-4945-8EC4-C9CA86E4268A}" dt="2022-01-28T06:59:20.661" v="859" actId="1076"/>
          <ac:spMkLst>
            <pc:docMk/>
            <pc:sldMk cId="3838643378" sldId="299"/>
            <ac:spMk id="70" creationId="{410B9ED4-C421-4060-B73C-50AA81AC0BBD}"/>
          </ac:spMkLst>
        </pc:spChg>
        <pc:grpChg chg="mod">
          <ac:chgData name="신원철" userId="S::d011020@aivle.kt.co.kr::74c7ac55-bc27-4311-859c-5e2524ece3bd" providerId="AD" clId="Web-{AE201AC7-4D31-4945-8EC4-C9CA86E4268A}" dt="2022-01-28T06:29:41.056" v="244" actId="1076"/>
          <ac:grpSpMkLst>
            <pc:docMk/>
            <pc:sldMk cId="3838643378" sldId="299"/>
            <ac:grpSpMk id="11" creationId="{BEC4500A-4922-458D-B808-9EE984DC4F3A}"/>
          </ac:grpSpMkLst>
        </pc:grpChg>
        <pc:grpChg chg="add mod">
          <ac:chgData name="신원철" userId="S::d011020@aivle.kt.co.kr::74c7ac55-bc27-4311-859c-5e2524ece3bd" providerId="AD" clId="Web-{AE201AC7-4D31-4945-8EC4-C9CA86E4268A}" dt="2022-01-28T06:48:52.287" v="598" actId="1076"/>
          <ac:grpSpMkLst>
            <pc:docMk/>
            <pc:sldMk cId="3838643378" sldId="299"/>
            <ac:grpSpMk id="22" creationId="{17623013-228D-4726-9B7E-149468291559}"/>
          </ac:grpSpMkLst>
        </pc:grpChg>
        <pc:grpChg chg="add del mod">
          <ac:chgData name="신원철" userId="S::d011020@aivle.kt.co.kr::74c7ac55-bc27-4311-859c-5e2524ece3bd" providerId="AD" clId="Web-{AE201AC7-4D31-4945-8EC4-C9CA86E4268A}" dt="2022-01-28T06:47:44.192" v="581"/>
          <ac:grpSpMkLst>
            <pc:docMk/>
            <pc:sldMk cId="3838643378" sldId="299"/>
            <ac:grpSpMk id="36" creationId="{9620A864-7F16-4F9E-A69F-D49D0571B311}"/>
          </ac:grpSpMkLst>
        </pc:grpChg>
        <pc:grpChg chg="add del mod">
          <ac:chgData name="신원철" userId="S::d011020@aivle.kt.co.kr::74c7ac55-bc27-4311-859c-5e2524ece3bd" providerId="AD" clId="Web-{AE201AC7-4D31-4945-8EC4-C9CA86E4268A}" dt="2022-01-28T06:49:00.693" v="601"/>
          <ac:grpSpMkLst>
            <pc:docMk/>
            <pc:sldMk cId="3838643378" sldId="299"/>
            <ac:grpSpMk id="41" creationId="{3743BC03-7281-4171-A85B-37565DB28DCB}"/>
          </ac:grpSpMkLst>
        </pc:grpChg>
        <pc:grpChg chg="add del mod">
          <ac:chgData name="신원철" userId="S::d011020@aivle.kt.co.kr::74c7ac55-bc27-4311-859c-5e2524ece3bd" providerId="AD" clId="Web-{AE201AC7-4D31-4945-8EC4-C9CA86E4268A}" dt="2022-01-28T06:49:20.975" v="611"/>
          <ac:grpSpMkLst>
            <pc:docMk/>
            <pc:sldMk cId="3838643378" sldId="299"/>
            <ac:grpSpMk id="46" creationId="{BB84E06E-C1BD-4BAC-927F-9A1117617AFA}"/>
          </ac:grpSpMkLst>
        </pc:grpChg>
        <pc:grpChg chg="add del mod">
          <ac:chgData name="신원철" userId="S::d011020@aivle.kt.co.kr::74c7ac55-bc27-4311-859c-5e2524ece3bd" providerId="AD" clId="Web-{AE201AC7-4D31-4945-8EC4-C9CA86E4268A}" dt="2022-01-28T06:49:49.273" v="624"/>
          <ac:grpSpMkLst>
            <pc:docMk/>
            <pc:sldMk cId="3838643378" sldId="299"/>
            <ac:grpSpMk id="52" creationId="{27AA829A-C235-4745-BD4E-083D42E2B37D}"/>
          </ac:grpSpMkLst>
        </pc:grpChg>
        <pc:grpChg chg="add mod">
          <ac:chgData name="신원철" userId="S::d011020@aivle.kt.co.kr::74c7ac55-bc27-4311-859c-5e2524ece3bd" providerId="AD" clId="Web-{AE201AC7-4D31-4945-8EC4-C9CA86E4268A}" dt="2022-01-28T06:54:15.904" v="739" actId="14100"/>
          <ac:grpSpMkLst>
            <pc:docMk/>
            <pc:sldMk cId="3838643378" sldId="299"/>
            <ac:grpSpMk id="62" creationId="{BAAF5796-A29F-45C1-BE34-565C9026911F}"/>
          </ac:grpSpMkLst>
        </pc:grpChg>
        <pc:picChg chg="add del mod">
          <ac:chgData name="신원철" userId="S::d011020@aivle.kt.co.kr::74c7ac55-bc27-4311-859c-5e2524ece3bd" providerId="AD" clId="Web-{AE201AC7-4D31-4945-8EC4-C9CA86E4268A}" dt="2022-01-28T06:31:12.324" v="247"/>
          <ac:picMkLst>
            <pc:docMk/>
            <pc:sldMk cId="3838643378" sldId="299"/>
            <ac:picMk id="4" creationId="{0068F45A-49EC-4585-8D53-BAF1F7E31C42}"/>
          </ac:picMkLst>
        </pc:picChg>
        <pc:picChg chg="add mod">
          <ac:chgData name="신원철" userId="S::d011020@aivle.kt.co.kr::74c7ac55-bc27-4311-859c-5e2524ece3bd" providerId="AD" clId="Web-{AE201AC7-4D31-4945-8EC4-C9CA86E4268A}" dt="2022-01-28T06:41:46.027" v="413" actId="1076"/>
          <ac:picMkLst>
            <pc:docMk/>
            <pc:sldMk cId="3838643378" sldId="299"/>
            <ac:picMk id="4" creationId="{8723BF35-526A-423D-997F-53C4F321A5AE}"/>
          </ac:picMkLst>
        </pc:picChg>
        <pc:picChg chg="add del mod">
          <ac:chgData name="신원철" userId="S::d011020@aivle.kt.co.kr::74c7ac55-bc27-4311-859c-5e2524ece3bd" providerId="AD" clId="Web-{AE201AC7-4D31-4945-8EC4-C9CA86E4268A}" dt="2022-01-28T06:31:54.903" v="253"/>
          <ac:picMkLst>
            <pc:docMk/>
            <pc:sldMk cId="3838643378" sldId="299"/>
            <ac:picMk id="5" creationId="{11A7C72A-7433-4BD3-A9EF-539A2B0B767B}"/>
          </ac:picMkLst>
        </pc:picChg>
        <pc:picChg chg="add del mod">
          <ac:chgData name="신원철" userId="S::d011020@aivle.kt.co.kr::74c7ac55-bc27-4311-859c-5e2524ece3bd" providerId="AD" clId="Web-{AE201AC7-4D31-4945-8EC4-C9CA86E4268A}" dt="2022-01-28T06:37:21.927" v="307"/>
          <ac:picMkLst>
            <pc:docMk/>
            <pc:sldMk cId="3838643378" sldId="299"/>
            <ac:picMk id="5" creationId="{67D086DC-692B-4A5D-9E2F-9EF34C61C2B5}"/>
          </ac:picMkLst>
        </pc:picChg>
        <pc:picChg chg="add mod">
          <ac:chgData name="신원철" userId="S::d011020@aivle.kt.co.kr::74c7ac55-bc27-4311-859c-5e2524ece3bd" providerId="AD" clId="Web-{AE201AC7-4D31-4945-8EC4-C9CA86E4268A}" dt="2022-01-28T06:41:46.011" v="412" actId="1076"/>
          <ac:picMkLst>
            <pc:docMk/>
            <pc:sldMk cId="3838643378" sldId="299"/>
            <ac:picMk id="6" creationId="{3E6A6C04-87AD-4668-BF65-3A67DCB2B8F1}"/>
          </ac:picMkLst>
        </pc:picChg>
        <pc:picChg chg="add del mod modCrop">
          <ac:chgData name="신원철" userId="S::d011020@aivle.kt.co.kr::74c7ac55-bc27-4311-859c-5e2524ece3bd" providerId="AD" clId="Web-{AE201AC7-4D31-4945-8EC4-C9CA86E4268A}" dt="2022-01-28T06:34:38.423" v="273"/>
          <ac:picMkLst>
            <pc:docMk/>
            <pc:sldMk cId="3838643378" sldId="299"/>
            <ac:picMk id="7" creationId="{586C32DA-F132-4127-99B3-2F11AED8C96A}"/>
          </ac:picMkLst>
        </pc:picChg>
        <pc:picChg chg="mod ord">
          <ac:chgData name="신원철" userId="S::d011020@aivle.kt.co.kr::74c7ac55-bc27-4311-859c-5e2524ece3bd" providerId="AD" clId="Web-{AE201AC7-4D31-4945-8EC4-C9CA86E4268A}" dt="2022-01-28T06:55:28.140" v="747" actId="1076"/>
          <ac:picMkLst>
            <pc:docMk/>
            <pc:sldMk cId="3838643378" sldId="299"/>
            <ac:picMk id="8" creationId="{52440A6A-C30D-4F6B-9394-01C57DCBB0A2}"/>
          </ac:picMkLst>
        </pc:picChg>
        <pc:picChg chg="add del mod ord">
          <ac:chgData name="신원철" userId="S::d011020@aivle.kt.co.kr::74c7ac55-bc27-4311-859c-5e2524ece3bd" providerId="AD" clId="Web-{AE201AC7-4D31-4945-8EC4-C9CA86E4268A}" dt="2022-01-28T06:37:28.505" v="309"/>
          <ac:picMkLst>
            <pc:docMk/>
            <pc:sldMk cId="3838643378" sldId="299"/>
            <ac:picMk id="29" creationId="{22502CD9-355B-4A9F-A079-16F3B3952FB7}"/>
          </ac:picMkLst>
        </pc:picChg>
        <pc:picChg chg="add mod">
          <ac:chgData name="신원철" userId="S::d011020@aivle.kt.co.kr::74c7ac55-bc27-4311-859c-5e2524ece3bd" providerId="AD" clId="Web-{AE201AC7-4D31-4945-8EC4-C9CA86E4268A}" dt="2022-01-28T06:52:40.230" v="656" actId="1076"/>
          <ac:picMkLst>
            <pc:docMk/>
            <pc:sldMk cId="3838643378" sldId="299"/>
            <ac:picMk id="59" creationId="{40BD3685-4292-47E4-AE36-51EE1D4E7793}"/>
          </ac:picMkLst>
        </pc:picChg>
        <pc:picChg chg="add mod">
          <ac:chgData name="신원철" userId="S::d011020@aivle.kt.co.kr::74c7ac55-bc27-4311-859c-5e2524ece3bd" providerId="AD" clId="Web-{AE201AC7-4D31-4945-8EC4-C9CA86E4268A}" dt="2022-01-28T06:53:03.465" v="665" actId="1076"/>
          <ac:picMkLst>
            <pc:docMk/>
            <pc:sldMk cId="3838643378" sldId="299"/>
            <ac:picMk id="61" creationId="{849FED23-E267-4A1D-AC1F-C082416C695D}"/>
          </ac:picMkLst>
        </pc:picChg>
        <pc:picChg chg="add mod">
          <ac:chgData name="신원철" userId="S::d011020@aivle.kt.co.kr::74c7ac55-bc27-4311-859c-5e2524ece3bd" providerId="AD" clId="Web-{AE201AC7-4D31-4945-8EC4-C9CA86E4268A}" dt="2022-01-28T06:55:23.468" v="746" actId="1076"/>
          <ac:picMkLst>
            <pc:docMk/>
            <pc:sldMk cId="3838643378" sldId="299"/>
            <ac:picMk id="63" creationId="{FA2F3123-089C-4360-9D3B-07418156A439}"/>
          </ac:picMkLst>
        </pc:picChg>
      </pc:sldChg>
    </pc:docChg>
  </pc:docChgLst>
  <pc:docChgLst>
    <pc:chgData name="김진휘" userId="S::d011012@aivle.kt.co.kr::e8f13a9b-e279-46d9-9a2c-11507701ddbd" providerId="AD" clId="Web-{99A80933-D5F3-4D84-86DD-E44D6983FA96}"/>
    <pc:docChg chg="addSld delSld modSld">
      <pc:chgData name="김진휘" userId="S::d011012@aivle.kt.co.kr::e8f13a9b-e279-46d9-9a2c-11507701ddbd" providerId="AD" clId="Web-{99A80933-D5F3-4D84-86DD-E44D6983FA96}" dt="2022-01-28T07:16:40.284" v="2428" actId="20577"/>
      <pc:docMkLst>
        <pc:docMk/>
      </pc:docMkLst>
      <pc:sldChg chg="modSp">
        <pc:chgData name="김진휘" userId="S::d011012@aivle.kt.co.kr::e8f13a9b-e279-46d9-9a2c-11507701ddbd" providerId="AD" clId="Web-{99A80933-D5F3-4D84-86DD-E44D6983FA96}" dt="2022-01-28T06:55:19.632" v="2041" actId="20577"/>
        <pc:sldMkLst>
          <pc:docMk/>
          <pc:sldMk cId="0" sldId="256"/>
        </pc:sldMkLst>
        <pc:spChg chg="mod">
          <ac:chgData name="김진휘" userId="S::d011012@aivle.kt.co.kr::e8f13a9b-e279-46d9-9a2c-11507701ddbd" providerId="AD" clId="Web-{99A80933-D5F3-4D84-86DD-E44D6983FA96}" dt="2022-01-28T06:55:19.632" v="2041" actId="20577"/>
          <ac:spMkLst>
            <pc:docMk/>
            <pc:sldMk cId="0" sldId="256"/>
            <ac:spMk id="117" creationId="{00000000-0000-0000-0000-000000000000}"/>
          </ac:spMkLst>
        </pc:spChg>
      </pc:sldChg>
      <pc:sldChg chg="delSp modSp del">
        <pc:chgData name="김진휘" userId="S::d011012@aivle.kt.co.kr::e8f13a9b-e279-46d9-9a2c-11507701ddbd" providerId="AD" clId="Web-{99A80933-D5F3-4D84-86DD-E44D6983FA96}" dt="2022-01-28T06:00:25.608" v="1344"/>
        <pc:sldMkLst>
          <pc:docMk/>
          <pc:sldMk cId="0" sldId="259"/>
        </pc:sldMkLst>
        <pc:spChg chg="mod">
          <ac:chgData name="김진휘" userId="S::d011012@aivle.kt.co.kr::e8f13a9b-e279-46d9-9a2c-11507701ddbd" providerId="AD" clId="Web-{99A80933-D5F3-4D84-86DD-E44D6983FA96}" dt="2022-01-28T06:00:17.357" v="1340" actId="20577"/>
          <ac:spMkLst>
            <pc:docMk/>
            <pc:sldMk cId="0" sldId="259"/>
            <ac:spMk id="23" creationId="{DB25B49E-A634-4E28-864F-0269F0729344}"/>
          </ac:spMkLst>
        </pc:spChg>
        <pc:spChg chg="mod">
          <ac:chgData name="김진휘" userId="S::d011012@aivle.kt.co.kr::e8f13a9b-e279-46d9-9a2c-11507701ddbd" providerId="AD" clId="Web-{99A80933-D5F3-4D84-86DD-E44D6983FA96}" dt="2022-01-28T05:55:09.773" v="1158" actId="20577"/>
          <ac:spMkLst>
            <pc:docMk/>
            <pc:sldMk cId="0" sldId="259"/>
            <ac:spMk id="188" creationId="{00000000-0000-0000-0000-000000000000}"/>
          </ac:spMkLst>
        </pc:spChg>
        <pc:spChg chg="mod">
          <ac:chgData name="김진휘" userId="S::d011012@aivle.kt.co.kr::e8f13a9b-e279-46d9-9a2c-11507701ddbd" providerId="AD" clId="Web-{99A80933-D5F3-4D84-86DD-E44D6983FA96}" dt="2022-01-28T05:18:32.149" v="21" actId="14100"/>
          <ac:spMkLst>
            <pc:docMk/>
            <pc:sldMk cId="0" sldId="259"/>
            <ac:spMk id="193" creationId="{00000000-0000-0000-0000-000000000000}"/>
          </ac:spMkLst>
        </pc:spChg>
        <pc:spChg chg="mod">
          <ac:chgData name="김진휘" userId="S::d011012@aivle.kt.co.kr::e8f13a9b-e279-46d9-9a2c-11507701ddbd" providerId="AD" clId="Web-{99A80933-D5F3-4D84-86DD-E44D6983FA96}" dt="2022-01-28T05:18:37.805" v="23" actId="14100"/>
          <ac:spMkLst>
            <pc:docMk/>
            <pc:sldMk cId="0" sldId="259"/>
            <ac:spMk id="194" creationId="{00000000-0000-0000-0000-000000000000}"/>
          </ac:spMkLst>
        </pc:spChg>
        <pc:spChg chg="del mod">
          <ac:chgData name="김진휘" userId="S::d011012@aivle.kt.co.kr::e8f13a9b-e279-46d9-9a2c-11507701ddbd" providerId="AD" clId="Web-{99A80933-D5F3-4D84-86DD-E44D6983FA96}" dt="2022-01-28T05:59:56.498" v="1337"/>
          <ac:spMkLst>
            <pc:docMk/>
            <pc:sldMk cId="0" sldId="259"/>
            <ac:spMk id="196" creationId="{00000000-0000-0000-0000-000000000000}"/>
          </ac:spMkLst>
        </pc:spChg>
      </pc:sldChg>
      <pc:sldChg chg="modSp">
        <pc:chgData name="김진휘" userId="S::d011012@aivle.kt.co.kr::e8f13a9b-e279-46d9-9a2c-11507701ddbd" providerId="AD" clId="Web-{99A80933-D5F3-4D84-86DD-E44D6983FA96}" dt="2022-01-28T06:53:51.786" v="2039" actId="20577"/>
        <pc:sldMkLst>
          <pc:docMk/>
          <pc:sldMk cId="0" sldId="264"/>
        </pc:sldMkLst>
        <pc:spChg chg="mod">
          <ac:chgData name="김진휘" userId="S::d011012@aivle.kt.co.kr::e8f13a9b-e279-46d9-9a2c-11507701ddbd" providerId="AD" clId="Web-{99A80933-D5F3-4D84-86DD-E44D6983FA96}" dt="2022-01-28T06:53:51.786" v="2039" actId="20577"/>
          <ac:spMkLst>
            <pc:docMk/>
            <pc:sldMk cId="0" sldId="264"/>
            <ac:spMk id="2" creationId="{BFE33700-6714-410F-82FD-97957650504C}"/>
          </ac:spMkLst>
        </pc:spChg>
      </pc:sldChg>
      <pc:sldChg chg="modSp">
        <pc:chgData name="김진휘" userId="S::d011012@aivle.kt.co.kr::e8f13a9b-e279-46d9-9a2c-11507701ddbd" providerId="AD" clId="Web-{99A80933-D5F3-4D84-86DD-E44D6983FA96}" dt="2022-01-28T06:52:29.956" v="2030" actId="14100"/>
        <pc:sldMkLst>
          <pc:docMk/>
          <pc:sldMk cId="0" sldId="267"/>
        </pc:sldMkLst>
        <pc:spChg chg="mod">
          <ac:chgData name="김진휘" userId="S::d011012@aivle.kt.co.kr::e8f13a9b-e279-46d9-9a2c-11507701ddbd" providerId="AD" clId="Web-{99A80933-D5F3-4D84-86DD-E44D6983FA96}" dt="2022-01-28T06:52:29.956" v="2030" actId="14100"/>
          <ac:spMkLst>
            <pc:docMk/>
            <pc:sldMk cId="0" sldId="267"/>
            <ac:spMk id="19" creationId="{A43F4513-F377-4672-BABF-C0D591C71DEE}"/>
          </ac:spMkLst>
        </pc:spChg>
      </pc:sldChg>
      <pc:sldChg chg="modSp">
        <pc:chgData name="김진휘" userId="S::d011012@aivle.kt.co.kr::e8f13a9b-e279-46d9-9a2c-11507701ddbd" providerId="AD" clId="Web-{99A80933-D5F3-4D84-86DD-E44D6983FA96}" dt="2022-01-28T06:52:51.816" v="2034" actId="20577"/>
        <pc:sldMkLst>
          <pc:docMk/>
          <pc:sldMk cId="0" sldId="268"/>
        </pc:sldMkLst>
        <pc:spChg chg="mod">
          <ac:chgData name="김진휘" userId="S::d011012@aivle.kt.co.kr::e8f13a9b-e279-46d9-9a2c-11507701ddbd" providerId="AD" clId="Web-{99A80933-D5F3-4D84-86DD-E44D6983FA96}" dt="2022-01-28T06:52:51.816" v="2034" actId="20577"/>
          <ac:spMkLst>
            <pc:docMk/>
            <pc:sldMk cId="0" sldId="268"/>
            <ac:spMk id="8" creationId="{34DC9902-CC59-409D-A126-1F2D895320E1}"/>
          </ac:spMkLst>
        </pc:spChg>
      </pc:sldChg>
      <pc:sldChg chg="modSp">
        <pc:chgData name="김진휘" userId="S::d011012@aivle.kt.co.kr::e8f13a9b-e279-46d9-9a2c-11507701ddbd" providerId="AD" clId="Web-{99A80933-D5F3-4D84-86DD-E44D6983FA96}" dt="2022-01-28T06:50:29.657" v="1982" actId="20577"/>
        <pc:sldMkLst>
          <pc:docMk/>
          <pc:sldMk cId="0" sldId="270"/>
        </pc:sldMkLst>
        <pc:spChg chg="mod">
          <ac:chgData name="김진휘" userId="S::d011012@aivle.kt.co.kr::e8f13a9b-e279-46d9-9a2c-11507701ddbd" providerId="AD" clId="Web-{99A80933-D5F3-4D84-86DD-E44D6983FA96}" dt="2022-01-28T06:50:29.657" v="1982" actId="20577"/>
          <ac:spMkLst>
            <pc:docMk/>
            <pc:sldMk cId="0" sldId="270"/>
            <ac:spMk id="19" creationId="{5760FBFA-0809-4BCE-B9E8-F4201FE74424}"/>
          </ac:spMkLst>
        </pc:spChg>
      </pc:sldChg>
      <pc:sldChg chg="modSp">
        <pc:chgData name="김진휘" userId="S::d011012@aivle.kt.co.kr::e8f13a9b-e279-46d9-9a2c-11507701ddbd" providerId="AD" clId="Web-{99A80933-D5F3-4D84-86DD-E44D6983FA96}" dt="2022-01-28T06:50:47.517" v="1983" actId="20577"/>
        <pc:sldMkLst>
          <pc:docMk/>
          <pc:sldMk cId="0" sldId="271"/>
        </pc:sldMkLst>
        <pc:spChg chg="mod">
          <ac:chgData name="김진휘" userId="S::d011012@aivle.kt.co.kr::e8f13a9b-e279-46d9-9a2c-11507701ddbd" providerId="AD" clId="Web-{99A80933-D5F3-4D84-86DD-E44D6983FA96}" dt="2022-01-28T06:50:47.517" v="1983" actId="20577"/>
          <ac:spMkLst>
            <pc:docMk/>
            <pc:sldMk cId="0" sldId="271"/>
            <ac:spMk id="19" creationId="{7BAA27E0-C144-43C6-A80A-D16230C723B0}"/>
          </ac:spMkLst>
        </pc:spChg>
      </pc:sldChg>
      <pc:sldChg chg="del">
        <pc:chgData name="김진휘" userId="S::d011012@aivle.kt.co.kr::e8f13a9b-e279-46d9-9a2c-11507701ddbd" providerId="AD" clId="Web-{99A80933-D5F3-4D84-86DD-E44D6983FA96}" dt="2022-01-28T06:53:22.036" v="2035"/>
        <pc:sldMkLst>
          <pc:docMk/>
          <pc:sldMk cId="0" sldId="273"/>
        </pc:sldMkLst>
      </pc:sldChg>
      <pc:sldChg chg="addSp delSp modSp">
        <pc:chgData name="김진휘" userId="S::d011012@aivle.kt.co.kr::e8f13a9b-e279-46d9-9a2c-11507701ddbd" providerId="AD" clId="Web-{99A80933-D5F3-4D84-86DD-E44D6983FA96}" dt="2022-01-28T06:01:51.906" v="1429"/>
        <pc:sldMkLst>
          <pc:docMk/>
          <pc:sldMk cId="225300779" sldId="276"/>
        </pc:sldMkLst>
        <pc:spChg chg="add del mod">
          <ac:chgData name="김진휘" userId="S::d011012@aivle.kt.co.kr::e8f13a9b-e279-46d9-9a2c-11507701ddbd" providerId="AD" clId="Web-{99A80933-D5F3-4D84-86DD-E44D6983FA96}" dt="2022-01-28T06:01:51.906" v="1429"/>
          <ac:spMkLst>
            <pc:docMk/>
            <pc:sldMk cId="225300779" sldId="276"/>
            <ac:spMk id="16" creationId="{2E492647-1027-4C91-8A6D-3D7F94AB3FC2}"/>
          </ac:spMkLst>
        </pc:spChg>
        <pc:spChg chg="mod">
          <ac:chgData name="김진휘" userId="S::d011012@aivle.kt.co.kr::e8f13a9b-e279-46d9-9a2c-11507701ddbd" providerId="AD" clId="Web-{99A80933-D5F3-4D84-86DD-E44D6983FA96}" dt="2022-01-28T06:00:23.561" v="1343" actId="14100"/>
          <ac:spMkLst>
            <pc:docMk/>
            <pc:sldMk cId="225300779" sldId="276"/>
            <ac:spMk id="183" creationId="{00000000-0000-0000-0000-000000000000}"/>
          </ac:spMkLst>
        </pc:spChg>
        <pc:spChg chg="mod">
          <ac:chgData name="김진휘" userId="S::d011012@aivle.kt.co.kr::e8f13a9b-e279-46d9-9a2c-11507701ddbd" providerId="AD" clId="Web-{99A80933-D5F3-4D84-86DD-E44D6983FA96}" dt="2022-01-28T06:01:50.484" v="1428" actId="20577"/>
          <ac:spMkLst>
            <pc:docMk/>
            <pc:sldMk cId="225300779" sldId="276"/>
            <ac:spMk id="188" creationId="{00000000-0000-0000-0000-000000000000}"/>
          </ac:spMkLst>
        </pc:spChg>
      </pc:sldChg>
      <pc:sldChg chg="addSp delSp modSp">
        <pc:chgData name="김진휘" userId="S::d011012@aivle.kt.co.kr::e8f13a9b-e279-46d9-9a2c-11507701ddbd" providerId="AD" clId="Web-{99A80933-D5F3-4D84-86DD-E44D6983FA96}" dt="2022-01-28T06:40:40.644" v="1936" actId="20577"/>
        <pc:sldMkLst>
          <pc:docMk/>
          <pc:sldMk cId="3269886244" sldId="286"/>
        </pc:sldMkLst>
        <pc:spChg chg="add mod">
          <ac:chgData name="김진휘" userId="S::d011012@aivle.kt.co.kr::e8f13a9b-e279-46d9-9a2c-11507701ddbd" providerId="AD" clId="Web-{99A80933-D5F3-4D84-86DD-E44D6983FA96}" dt="2022-01-28T05:30:03.945" v="238" actId="20577"/>
          <ac:spMkLst>
            <pc:docMk/>
            <pc:sldMk cId="3269886244" sldId="286"/>
            <ac:spMk id="6" creationId="{2B71D635-2F70-4D1B-91B7-5C12CF810B28}"/>
          </ac:spMkLst>
        </pc:spChg>
        <pc:spChg chg="del mod">
          <ac:chgData name="김진휘" userId="S::d011012@aivle.kt.co.kr::e8f13a9b-e279-46d9-9a2c-11507701ddbd" providerId="AD" clId="Web-{99A80933-D5F3-4D84-86DD-E44D6983FA96}" dt="2022-01-28T06:12:01.341" v="1578"/>
          <ac:spMkLst>
            <pc:docMk/>
            <pc:sldMk cId="3269886244" sldId="286"/>
            <ac:spMk id="21" creationId="{C33DFB5F-F012-426D-8A99-95F8BBDF9FA9}"/>
          </ac:spMkLst>
        </pc:spChg>
        <pc:spChg chg="del mod">
          <ac:chgData name="김진휘" userId="S::d011012@aivle.kt.co.kr::e8f13a9b-e279-46d9-9a2c-11507701ddbd" providerId="AD" clId="Web-{99A80933-D5F3-4D84-86DD-E44D6983FA96}" dt="2022-01-28T06:12:01.341" v="1577"/>
          <ac:spMkLst>
            <pc:docMk/>
            <pc:sldMk cId="3269886244" sldId="286"/>
            <ac:spMk id="27" creationId="{AC5AD445-554F-49C6-B77B-057EB9464FF5}"/>
          </ac:spMkLst>
        </pc:spChg>
        <pc:spChg chg="del mod">
          <ac:chgData name="김진휘" userId="S::d011012@aivle.kt.co.kr::e8f13a9b-e279-46d9-9a2c-11507701ddbd" providerId="AD" clId="Web-{99A80933-D5F3-4D84-86DD-E44D6983FA96}" dt="2022-01-28T06:12:01.341" v="1576"/>
          <ac:spMkLst>
            <pc:docMk/>
            <pc:sldMk cId="3269886244" sldId="286"/>
            <ac:spMk id="28" creationId="{5514028C-8D51-430F-9924-634891762233}"/>
          </ac:spMkLst>
        </pc:spChg>
        <pc:spChg chg="mod">
          <ac:chgData name="김진휘" userId="S::d011012@aivle.kt.co.kr::e8f13a9b-e279-46d9-9a2c-11507701ddbd" providerId="AD" clId="Web-{99A80933-D5F3-4D84-86DD-E44D6983FA96}" dt="2022-01-28T06:40:40.644" v="1936" actId="20577"/>
          <ac:spMkLst>
            <pc:docMk/>
            <pc:sldMk cId="3269886244" sldId="286"/>
            <ac:spMk id="29" creationId="{C3779CD4-CF69-4A14-9173-ED3A3BAF15E7}"/>
          </ac:spMkLst>
        </pc:spChg>
        <pc:spChg chg="mod">
          <ac:chgData name="김진휘" userId="S::d011012@aivle.kt.co.kr::e8f13a9b-e279-46d9-9a2c-11507701ddbd" providerId="AD" clId="Web-{99A80933-D5F3-4D84-86DD-E44D6983FA96}" dt="2022-01-28T06:15:53.940" v="1671" actId="14100"/>
          <ac:spMkLst>
            <pc:docMk/>
            <pc:sldMk cId="3269886244" sldId="286"/>
            <ac:spMk id="31" creationId="{8E7CD124-FD54-4D1A-8D6D-C711769C7F1C}"/>
          </ac:spMkLst>
        </pc:spChg>
        <pc:spChg chg="mod">
          <ac:chgData name="김진휘" userId="S::d011012@aivle.kt.co.kr::e8f13a9b-e279-46d9-9a2c-11507701ddbd" providerId="AD" clId="Web-{99A80933-D5F3-4D84-86DD-E44D6983FA96}" dt="2022-01-28T06:16:31.753" v="1684" actId="1076"/>
          <ac:spMkLst>
            <pc:docMk/>
            <pc:sldMk cId="3269886244" sldId="286"/>
            <ac:spMk id="32" creationId="{D43837D2-23F0-46CE-835F-648F149E17ED}"/>
          </ac:spMkLst>
        </pc:spChg>
        <pc:spChg chg="add mod">
          <ac:chgData name="김진휘" userId="S::d011012@aivle.kt.co.kr::e8f13a9b-e279-46d9-9a2c-11507701ddbd" providerId="AD" clId="Web-{99A80933-D5F3-4D84-86DD-E44D6983FA96}" dt="2022-01-28T06:40:35.253" v="1924" actId="20577"/>
          <ac:spMkLst>
            <pc:docMk/>
            <pc:sldMk cId="3269886244" sldId="286"/>
            <ac:spMk id="33" creationId="{90519505-3F40-4ECB-A84D-FD674735B679}"/>
          </ac:spMkLst>
        </pc:spChg>
        <pc:spChg chg="add mod">
          <ac:chgData name="김진휘" userId="S::d011012@aivle.kt.co.kr::e8f13a9b-e279-46d9-9a2c-11507701ddbd" providerId="AD" clId="Web-{99A80933-D5F3-4D84-86DD-E44D6983FA96}" dt="2022-01-28T06:20:04.929" v="1726" actId="1076"/>
          <ac:spMkLst>
            <pc:docMk/>
            <pc:sldMk cId="3269886244" sldId="286"/>
            <ac:spMk id="34" creationId="{4435EB0E-B92B-41E2-9C1B-B97DB94A5AFE}"/>
          </ac:spMkLst>
        </pc:spChg>
        <pc:spChg chg="add mod">
          <ac:chgData name="김진휘" userId="S::d011012@aivle.kt.co.kr::e8f13a9b-e279-46d9-9a2c-11507701ddbd" providerId="AD" clId="Web-{99A80933-D5F3-4D84-86DD-E44D6983FA96}" dt="2022-01-28T06:20:04.945" v="1727" actId="1076"/>
          <ac:spMkLst>
            <pc:docMk/>
            <pc:sldMk cId="3269886244" sldId="286"/>
            <ac:spMk id="35" creationId="{C6D34208-1D2E-4A0C-A310-C054F561F6B5}"/>
          </ac:spMkLst>
        </pc:spChg>
        <pc:spChg chg="mod">
          <ac:chgData name="김진휘" userId="S::d011012@aivle.kt.co.kr::e8f13a9b-e279-46d9-9a2c-11507701ddbd" providerId="AD" clId="Web-{99A80933-D5F3-4D84-86DD-E44D6983FA96}" dt="2022-01-28T05:25:54.815" v="190" actId="20577"/>
          <ac:spMkLst>
            <pc:docMk/>
            <pc:sldMk cId="3269886244" sldId="286"/>
            <ac:spMk id="183" creationId="{00000000-0000-0000-0000-000000000000}"/>
          </ac:spMkLst>
        </pc:spChg>
        <pc:spChg chg="add del mod">
          <ac:chgData name="김진휘" userId="S::d011012@aivle.kt.co.kr::e8f13a9b-e279-46d9-9a2c-11507701ddbd" providerId="AD" clId="Web-{99A80933-D5F3-4D84-86DD-E44D6983FA96}" dt="2022-01-28T06:40:13.659" v="1905" actId="20577"/>
          <ac:spMkLst>
            <pc:docMk/>
            <pc:sldMk cId="3269886244" sldId="286"/>
            <ac:spMk id="188" creationId="{00000000-0000-0000-0000-000000000000}"/>
          </ac:spMkLst>
        </pc:spChg>
        <pc:spChg chg="mod">
          <ac:chgData name="김진휘" userId="S::d011012@aivle.kt.co.kr::e8f13a9b-e279-46d9-9a2c-11507701ddbd" providerId="AD" clId="Web-{99A80933-D5F3-4D84-86DD-E44D6983FA96}" dt="2022-01-28T06:15:45.580" v="1670" actId="14100"/>
          <ac:spMkLst>
            <pc:docMk/>
            <pc:sldMk cId="3269886244" sldId="286"/>
            <ac:spMk id="194" creationId="{00000000-0000-0000-0000-000000000000}"/>
          </ac:spMkLst>
        </pc:spChg>
        <pc:spChg chg="mod">
          <ac:chgData name="김진휘" userId="S::d011012@aivle.kt.co.kr::e8f13a9b-e279-46d9-9a2c-11507701ddbd" providerId="AD" clId="Web-{99A80933-D5F3-4D84-86DD-E44D6983FA96}" dt="2022-01-28T06:17:20.957" v="1688" actId="1076"/>
          <ac:spMkLst>
            <pc:docMk/>
            <pc:sldMk cId="3269886244" sldId="286"/>
            <ac:spMk id="195" creationId="{00000000-0000-0000-0000-000000000000}"/>
          </ac:spMkLst>
        </pc:spChg>
        <pc:picChg chg="add mod">
          <ac:chgData name="김진휘" userId="S::d011012@aivle.kt.co.kr::e8f13a9b-e279-46d9-9a2c-11507701ddbd" providerId="AD" clId="Web-{99A80933-D5F3-4D84-86DD-E44D6983FA96}" dt="2022-01-28T05:24:06.234" v="145" actId="1076"/>
          <ac:picMkLst>
            <pc:docMk/>
            <pc:sldMk cId="3269886244" sldId="286"/>
            <ac:picMk id="3" creationId="{BFD7BC2C-84A7-41B7-9058-10934B791E9D}"/>
          </ac:picMkLst>
        </pc:picChg>
        <pc:picChg chg="add del mod">
          <ac:chgData name="김진휘" userId="S::d011012@aivle.kt.co.kr::e8f13a9b-e279-46d9-9a2c-11507701ddbd" providerId="AD" clId="Web-{99A80933-D5F3-4D84-86DD-E44D6983FA96}" dt="2022-01-28T06:12:01.341" v="1575"/>
          <ac:picMkLst>
            <pc:docMk/>
            <pc:sldMk cId="3269886244" sldId="286"/>
            <ac:picMk id="4" creationId="{FF61CEF3-1368-4417-91AD-9C590BF2561B}"/>
          </ac:picMkLst>
        </pc:picChg>
        <pc:picChg chg="add mod">
          <ac:chgData name="김진휘" userId="S::d011012@aivle.kt.co.kr::e8f13a9b-e279-46d9-9a2c-11507701ddbd" providerId="AD" clId="Web-{99A80933-D5F3-4D84-86DD-E44D6983FA96}" dt="2022-01-28T05:25:34.252" v="165" actId="14100"/>
          <ac:picMkLst>
            <pc:docMk/>
            <pc:sldMk cId="3269886244" sldId="286"/>
            <ac:picMk id="5" creationId="{73B132F2-D795-4B0D-88E7-48EC4E57D1AA}"/>
          </ac:picMkLst>
        </pc:picChg>
        <pc:picChg chg="del mod">
          <ac:chgData name="김진휘" userId="S::d011012@aivle.kt.co.kr::e8f13a9b-e279-46d9-9a2c-11507701ddbd" providerId="AD" clId="Web-{99A80933-D5F3-4D84-86DD-E44D6983FA96}" dt="2022-01-28T05:23:54.468" v="140"/>
          <ac:picMkLst>
            <pc:docMk/>
            <pc:sldMk cId="3269886244" sldId="286"/>
            <ac:picMk id="26" creationId="{5077F16C-6448-4AD9-9741-04D69FC6C004}"/>
          </ac:picMkLst>
        </pc:picChg>
        <pc:picChg chg="del">
          <ac:chgData name="김진휘" userId="S::d011012@aivle.kt.co.kr::e8f13a9b-e279-46d9-9a2c-11507701ddbd" providerId="AD" clId="Web-{99A80933-D5F3-4D84-86DD-E44D6983FA96}" dt="2022-01-28T05:23:55.156" v="141"/>
          <ac:picMkLst>
            <pc:docMk/>
            <pc:sldMk cId="3269886244" sldId="286"/>
            <ac:picMk id="30" creationId="{B6FBD1E5-8BA0-4CED-8D96-3C990D49AD4C}"/>
          </ac:picMkLst>
        </pc:picChg>
        <pc:picChg chg="add mod">
          <ac:chgData name="김진휘" userId="S::d011012@aivle.kt.co.kr::e8f13a9b-e279-46d9-9a2c-11507701ddbd" providerId="AD" clId="Web-{99A80933-D5F3-4D84-86DD-E44D6983FA96}" dt="2022-01-28T06:20:04.976" v="1728" actId="1076"/>
          <ac:picMkLst>
            <pc:docMk/>
            <pc:sldMk cId="3269886244" sldId="286"/>
            <ac:picMk id="36" creationId="{1F33475B-AD54-4C6F-8043-0BA2875AF733}"/>
          </ac:picMkLst>
        </pc:picChg>
        <pc:picChg chg="add mod">
          <ac:chgData name="김진휘" userId="S::d011012@aivle.kt.co.kr::e8f13a9b-e279-46d9-9a2c-11507701ddbd" providerId="AD" clId="Web-{99A80933-D5F3-4D84-86DD-E44D6983FA96}" dt="2022-01-28T06:20:04.992" v="1729" actId="1076"/>
          <ac:picMkLst>
            <pc:docMk/>
            <pc:sldMk cId="3269886244" sldId="286"/>
            <ac:picMk id="37" creationId="{E266F3FA-581C-4E31-A2B3-CA9EF529DE50}"/>
          </ac:picMkLst>
        </pc:picChg>
        <pc:picChg chg="del">
          <ac:chgData name="김진휘" userId="S::d011012@aivle.kt.co.kr::e8f13a9b-e279-46d9-9a2c-11507701ddbd" providerId="AD" clId="Web-{99A80933-D5F3-4D84-86DD-E44D6983FA96}" dt="2022-01-28T05:23:53.859" v="139"/>
          <ac:picMkLst>
            <pc:docMk/>
            <pc:sldMk cId="3269886244" sldId="286"/>
            <ac:picMk id="189" creationId="{00000000-0000-0000-0000-000000000000}"/>
          </ac:picMkLst>
        </pc:picChg>
      </pc:sldChg>
      <pc:sldChg chg="modSp">
        <pc:chgData name="김진휘" userId="S::d011012@aivle.kt.co.kr::e8f13a9b-e279-46d9-9a2c-11507701ddbd" providerId="AD" clId="Web-{99A80933-D5F3-4D84-86DD-E44D6983FA96}" dt="2022-01-28T06:53:44.771" v="2037" actId="20577"/>
        <pc:sldMkLst>
          <pc:docMk/>
          <pc:sldMk cId="1946465265" sldId="287"/>
        </pc:sldMkLst>
        <pc:spChg chg="mod">
          <ac:chgData name="김진휘" userId="S::d011012@aivle.kt.co.kr::e8f13a9b-e279-46d9-9a2c-11507701ddbd" providerId="AD" clId="Web-{99A80933-D5F3-4D84-86DD-E44D6983FA96}" dt="2022-01-28T06:53:44.771" v="2037" actId="20577"/>
          <ac:spMkLst>
            <pc:docMk/>
            <pc:sldMk cId="1946465265" sldId="287"/>
            <ac:spMk id="9" creationId="{FC70B96D-FF65-49F9-B908-B9EA9DA571BC}"/>
          </ac:spMkLst>
        </pc:spChg>
      </pc:sldChg>
      <pc:sldChg chg="modSp">
        <pc:chgData name="김진휘" userId="S::d011012@aivle.kt.co.kr::e8f13a9b-e279-46d9-9a2c-11507701ddbd" providerId="AD" clId="Web-{99A80933-D5F3-4D84-86DD-E44D6983FA96}" dt="2022-01-28T07:16:40.284" v="2428" actId="20577"/>
        <pc:sldMkLst>
          <pc:docMk/>
          <pc:sldMk cId="645496740" sldId="290"/>
        </pc:sldMkLst>
        <pc:spChg chg="mod">
          <ac:chgData name="김진휘" userId="S::d011012@aivle.kt.co.kr::e8f13a9b-e279-46d9-9a2c-11507701ddbd" providerId="AD" clId="Web-{99A80933-D5F3-4D84-86DD-E44D6983FA96}" dt="2022-01-28T07:11:39.794" v="2281" actId="20577"/>
          <ac:spMkLst>
            <pc:docMk/>
            <pc:sldMk cId="645496740" sldId="290"/>
            <ac:spMk id="72" creationId="{25E5CF1E-910A-407A-8B9F-7CCA37579AD9}"/>
          </ac:spMkLst>
        </pc:spChg>
        <pc:spChg chg="mod">
          <ac:chgData name="김진휘" userId="S::d011012@aivle.kt.co.kr::e8f13a9b-e279-46d9-9a2c-11507701ddbd" providerId="AD" clId="Web-{99A80933-D5F3-4D84-86DD-E44D6983FA96}" dt="2022-01-28T07:16:40.284" v="2428" actId="20577"/>
          <ac:spMkLst>
            <pc:docMk/>
            <pc:sldMk cId="645496740" sldId="290"/>
            <ac:spMk id="76" creationId="{8D886A9A-EB51-4EED-A244-48B2EE3FBC10}"/>
          </ac:spMkLst>
        </pc:spChg>
        <pc:spChg chg="mod">
          <ac:chgData name="김진휘" userId="S::d011012@aivle.kt.co.kr::e8f13a9b-e279-46d9-9a2c-11507701ddbd" providerId="AD" clId="Web-{99A80933-D5F3-4D84-86DD-E44D6983FA96}" dt="2022-01-28T07:09:20.603" v="2164" actId="20577"/>
          <ac:spMkLst>
            <pc:docMk/>
            <pc:sldMk cId="645496740" sldId="290"/>
            <ac:spMk id="109" creationId="{43CA49D3-0842-47C4-B6AD-782B920DE5CB}"/>
          </ac:spMkLst>
        </pc:spChg>
        <pc:spChg chg="mod">
          <ac:chgData name="김진휘" userId="S::d011012@aivle.kt.co.kr::e8f13a9b-e279-46d9-9a2c-11507701ddbd" providerId="AD" clId="Web-{99A80933-D5F3-4D84-86DD-E44D6983FA96}" dt="2022-01-28T06:03:10.267" v="1481" actId="20577"/>
          <ac:spMkLst>
            <pc:docMk/>
            <pc:sldMk cId="645496740" sldId="290"/>
            <ac:spMk id="188" creationId="{00000000-0000-0000-0000-000000000000}"/>
          </ac:spMkLst>
        </pc:spChg>
      </pc:sldChg>
      <pc:sldChg chg="add del replId">
        <pc:chgData name="김진휘" userId="S::d011012@aivle.kt.co.kr::e8f13a9b-e279-46d9-9a2c-11507701ddbd" providerId="AD" clId="Web-{99A80933-D5F3-4D84-86DD-E44D6983FA96}" dt="2022-01-28T05:36:15.359" v="648"/>
        <pc:sldMkLst>
          <pc:docMk/>
          <pc:sldMk cId="2794714510" sldId="293"/>
        </pc:sldMkLst>
      </pc:sldChg>
      <pc:sldChg chg="modSp">
        <pc:chgData name="김진휘" userId="S::d011012@aivle.kt.co.kr::e8f13a9b-e279-46d9-9a2c-11507701ddbd" providerId="AD" clId="Web-{99A80933-D5F3-4D84-86DD-E44D6983FA96}" dt="2022-01-28T06:51:01.658" v="1984" actId="20577"/>
        <pc:sldMkLst>
          <pc:docMk/>
          <pc:sldMk cId="2326116091" sldId="295"/>
        </pc:sldMkLst>
        <pc:spChg chg="mod">
          <ac:chgData name="김진휘" userId="S::d011012@aivle.kt.co.kr::e8f13a9b-e279-46d9-9a2c-11507701ddbd" providerId="AD" clId="Web-{99A80933-D5F3-4D84-86DD-E44D6983FA96}" dt="2022-01-28T06:51:01.658" v="1984" actId="20577"/>
          <ac:spMkLst>
            <pc:docMk/>
            <pc:sldMk cId="2326116091" sldId="295"/>
            <ac:spMk id="19" creationId="{7BAA27E0-C144-43C6-A80A-D16230C723B0}"/>
          </ac:spMkLst>
        </pc:spChg>
      </pc:sldChg>
      <pc:sldChg chg="addSp delSp modSp add replId">
        <pc:chgData name="김진휘" userId="S::d011012@aivle.kt.co.kr::e8f13a9b-e279-46d9-9a2c-11507701ddbd" providerId="AD" clId="Web-{99A80933-D5F3-4D84-86DD-E44D6983FA96}" dt="2022-01-28T06:41:39.177" v="1977" actId="20577"/>
        <pc:sldMkLst>
          <pc:docMk/>
          <pc:sldMk cId="705928228" sldId="296"/>
        </pc:sldMkLst>
        <pc:spChg chg="del mod">
          <ac:chgData name="김진휘" userId="S::d011012@aivle.kt.co.kr::e8f13a9b-e279-46d9-9a2c-11507701ddbd" providerId="AD" clId="Web-{99A80933-D5F3-4D84-86DD-E44D6983FA96}" dt="2022-01-28T06:21:20.743" v="1756"/>
          <ac:spMkLst>
            <pc:docMk/>
            <pc:sldMk cId="705928228" sldId="296"/>
            <ac:spMk id="6" creationId="{2B71D635-2F70-4D1B-91B7-5C12CF810B28}"/>
          </ac:spMkLst>
        </pc:spChg>
        <pc:spChg chg="add mod">
          <ac:chgData name="김진휘" userId="S::d011012@aivle.kt.co.kr::e8f13a9b-e279-46d9-9a2c-11507701ddbd" providerId="AD" clId="Web-{99A80933-D5F3-4D84-86DD-E44D6983FA96}" dt="2022-01-28T06:19:55.866" v="1724" actId="1076"/>
          <ac:spMkLst>
            <pc:docMk/>
            <pc:sldMk cId="705928228" sldId="296"/>
            <ac:spMk id="9" creationId="{EB002144-DE2F-417A-AF14-4496F6F02DD2}"/>
          </ac:spMkLst>
        </pc:spChg>
        <pc:spChg chg="del">
          <ac:chgData name="김진휘" userId="S::d011012@aivle.kt.co.kr::e8f13a9b-e279-46d9-9a2c-11507701ddbd" providerId="AD" clId="Web-{99A80933-D5F3-4D84-86DD-E44D6983FA96}" dt="2022-01-28T05:37:06.516" v="653"/>
          <ac:spMkLst>
            <pc:docMk/>
            <pc:sldMk cId="705928228" sldId="296"/>
            <ac:spMk id="21" creationId="{C33DFB5F-F012-426D-8A99-95F8BBDF9FA9}"/>
          </ac:spMkLst>
        </pc:spChg>
        <pc:spChg chg="del">
          <ac:chgData name="김진휘" userId="S::d011012@aivle.kt.co.kr::e8f13a9b-e279-46d9-9a2c-11507701ddbd" providerId="AD" clId="Web-{99A80933-D5F3-4D84-86DD-E44D6983FA96}" dt="2022-01-28T05:37:06.516" v="652"/>
          <ac:spMkLst>
            <pc:docMk/>
            <pc:sldMk cId="705928228" sldId="296"/>
            <ac:spMk id="27" creationId="{AC5AD445-554F-49C6-B77B-057EB9464FF5}"/>
          </ac:spMkLst>
        </pc:spChg>
        <pc:spChg chg="del">
          <ac:chgData name="김진휘" userId="S::d011012@aivle.kt.co.kr::e8f13a9b-e279-46d9-9a2c-11507701ddbd" providerId="AD" clId="Web-{99A80933-D5F3-4D84-86DD-E44D6983FA96}" dt="2022-01-28T05:37:06.516" v="651"/>
          <ac:spMkLst>
            <pc:docMk/>
            <pc:sldMk cId="705928228" sldId="296"/>
            <ac:spMk id="28" creationId="{5514028C-8D51-430F-9924-634891762233}"/>
          </ac:spMkLst>
        </pc:spChg>
        <pc:spChg chg="add del mod">
          <ac:chgData name="김진휘" userId="S::d011012@aivle.kt.co.kr::e8f13a9b-e279-46d9-9a2c-11507701ddbd" providerId="AD" clId="Web-{99A80933-D5F3-4D84-86DD-E44D6983FA96}" dt="2022-01-28T06:41:39.177" v="1977" actId="20577"/>
          <ac:spMkLst>
            <pc:docMk/>
            <pc:sldMk cId="705928228" sldId="296"/>
            <ac:spMk id="29" creationId="{C3779CD4-CF69-4A14-9173-ED3A3BAF15E7}"/>
          </ac:spMkLst>
        </pc:spChg>
        <pc:spChg chg="add mod">
          <ac:chgData name="김진휘" userId="S::d011012@aivle.kt.co.kr::e8f13a9b-e279-46d9-9a2c-11507701ddbd" providerId="AD" clId="Web-{99A80933-D5F3-4D84-86DD-E44D6983FA96}" dt="2022-01-28T06:19:41.476" v="1720" actId="1076"/>
          <ac:spMkLst>
            <pc:docMk/>
            <pc:sldMk cId="705928228" sldId="296"/>
            <ac:spMk id="30" creationId="{A1BF63BC-C42F-49A6-A48A-E60DF8D1E1AE}"/>
          </ac:spMkLst>
        </pc:spChg>
        <pc:spChg chg="mod">
          <ac:chgData name="김진휘" userId="S::d011012@aivle.kt.co.kr::e8f13a9b-e279-46d9-9a2c-11507701ddbd" providerId="AD" clId="Web-{99A80933-D5F3-4D84-86DD-E44D6983FA96}" dt="2022-01-28T06:19:28.194" v="1714" actId="14100"/>
          <ac:spMkLst>
            <pc:docMk/>
            <pc:sldMk cId="705928228" sldId="296"/>
            <ac:spMk id="31" creationId="{8E7CD124-FD54-4D1A-8D6D-C711769C7F1C}"/>
          </ac:spMkLst>
        </pc:spChg>
        <pc:spChg chg="mod">
          <ac:chgData name="김진휘" userId="S::d011012@aivle.kt.co.kr::e8f13a9b-e279-46d9-9a2c-11507701ddbd" providerId="AD" clId="Web-{99A80933-D5F3-4D84-86DD-E44D6983FA96}" dt="2022-01-28T06:19:38.897" v="1716" actId="1076"/>
          <ac:spMkLst>
            <pc:docMk/>
            <pc:sldMk cId="705928228" sldId="296"/>
            <ac:spMk id="32" creationId="{D43837D2-23F0-46CE-835F-648F149E17ED}"/>
          </ac:spMkLst>
        </pc:spChg>
        <pc:spChg chg="add mod">
          <ac:chgData name="김진휘" userId="S::d011012@aivle.kt.co.kr::e8f13a9b-e279-46d9-9a2c-11507701ddbd" providerId="AD" clId="Web-{99A80933-D5F3-4D84-86DD-E44D6983FA96}" dt="2022-01-28T06:41:17.223" v="1960" actId="20577"/>
          <ac:spMkLst>
            <pc:docMk/>
            <pc:sldMk cId="705928228" sldId="296"/>
            <ac:spMk id="33" creationId="{A9D1524F-1315-4118-A438-52166A94A62D}"/>
          </ac:spMkLst>
        </pc:spChg>
        <pc:spChg chg="add mod">
          <ac:chgData name="김진휘" userId="S::d011012@aivle.kt.co.kr::e8f13a9b-e279-46d9-9a2c-11507701ddbd" providerId="AD" clId="Web-{99A80933-D5F3-4D84-86DD-E44D6983FA96}" dt="2022-01-28T06:40:57.488" v="1944" actId="20577"/>
          <ac:spMkLst>
            <pc:docMk/>
            <pc:sldMk cId="705928228" sldId="296"/>
            <ac:spMk id="34" creationId="{C1F35358-5508-4FFE-92B2-AD30C36134ED}"/>
          </ac:spMkLst>
        </pc:spChg>
        <pc:spChg chg="add mod">
          <ac:chgData name="김진휘" userId="S::d011012@aivle.kt.co.kr::e8f13a9b-e279-46d9-9a2c-11507701ddbd" providerId="AD" clId="Web-{99A80933-D5F3-4D84-86DD-E44D6983FA96}" dt="2022-01-28T06:17:53.380" v="1692" actId="1076"/>
          <ac:spMkLst>
            <pc:docMk/>
            <pc:sldMk cId="705928228" sldId="296"/>
            <ac:spMk id="35" creationId="{06CD378B-2B74-44CD-B26E-9321729B5535}"/>
          </ac:spMkLst>
        </pc:spChg>
        <pc:spChg chg="add mod">
          <ac:chgData name="김진휘" userId="S::d011012@aivle.kt.co.kr::e8f13a9b-e279-46d9-9a2c-11507701ddbd" providerId="AD" clId="Web-{99A80933-D5F3-4D84-86DD-E44D6983FA96}" dt="2022-01-28T06:17:44.832" v="1690" actId="1076"/>
          <ac:spMkLst>
            <pc:docMk/>
            <pc:sldMk cId="705928228" sldId="296"/>
            <ac:spMk id="36" creationId="{9A76E7BA-FE41-4764-97D3-C52F788A8BB2}"/>
          </ac:spMkLst>
        </pc:spChg>
        <pc:spChg chg="add mod">
          <ac:chgData name="김진휘" userId="S::d011012@aivle.kt.co.kr::e8f13a9b-e279-46d9-9a2c-11507701ddbd" providerId="AD" clId="Web-{99A80933-D5F3-4D84-86DD-E44D6983FA96}" dt="2022-01-28T06:19:41.491" v="1721" actId="1076"/>
          <ac:spMkLst>
            <pc:docMk/>
            <pc:sldMk cId="705928228" sldId="296"/>
            <ac:spMk id="38" creationId="{413EA725-0544-4E18-8F55-589CDC3DC955}"/>
          </ac:spMkLst>
        </pc:spChg>
        <pc:spChg chg="mod">
          <ac:chgData name="김진휘" userId="S::d011012@aivle.kt.co.kr::e8f13a9b-e279-46d9-9a2c-11507701ddbd" providerId="AD" clId="Web-{99A80933-D5F3-4D84-86DD-E44D6983FA96}" dt="2022-01-28T05:48:42.280" v="1128" actId="20577"/>
          <ac:spMkLst>
            <pc:docMk/>
            <pc:sldMk cId="705928228" sldId="296"/>
            <ac:spMk id="183" creationId="{00000000-0000-0000-0000-000000000000}"/>
          </ac:spMkLst>
        </pc:spChg>
        <pc:spChg chg="add del mod">
          <ac:chgData name="김진휘" userId="S::d011012@aivle.kt.co.kr::e8f13a9b-e279-46d9-9a2c-11507701ddbd" providerId="AD" clId="Web-{99A80933-D5F3-4D84-86DD-E44D6983FA96}" dt="2022-01-28T06:12:07.263" v="1583"/>
          <ac:spMkLst>
            <pc:docMk/>
            <pc:sldMk cId="705928228" sldId="296"/>
            <ac:spMk id="188" creationId="{00000000-0000-0000-0000-000000000000}"/>
          </ac:spMkLst>
        </pc:spChg>
        <pc:spChg chg="add del mod">
          <ac:chgData name="김진휘" userId="S::d011012@aivle.kt.co.kr::e8f13a9b-e279-46d9-9a2c-11507701ddbd" providerId="AD" clId="Web-{99A80933-D5F3-4D84-86DD-E44D6983FA96}" dt="2022-01-28T06:12:07.263" v="1582"/>
          <ac:spMkLst>
            <pc:docMk/>
            <pc:sldMk cId="705928228" sldId="296"/>
            <ac:spMk id="194" creationId="{00000000-0000-0000-0000-000000000000}"/>
          </ac:spMkLst>
        </pc:spChg>
        <pc:spChg chg="add del mod">
          <ac:chgData name="김진휘" userId="S::d011012@aivle.kt.co.kr::e8f13a9b-e279-46d9-9a2c-11507701ddbd" providerId="AD" clId="Web-{99A80933-D5F3-4D84-86DD-E44D6983FA96}" dt="2022-01-28T06:12:07.263" v="1581"/>
          <ac:spMkLst>
            <pc:docMk/>
            <pc:sldMk cId="705928228" sldId="296"/>
            <ac:spMk id="195" creationId="{00000000-0000-0000-0000-000000000000}"/>
          </ac:spMkLst>
        </pc:spChg>
        <pc:picChg chg="del">
          <ac:chgData name="김진휘" userId="S::d011012@aivle.kt.co.kr::e8f13a9b-e279-46d9-9a2c-11507701ddbd" providerId="AD" clId="Web-{99A80933-D5F3-4D84-86DD-E44D6983FA96}" dt="2022-01-28T05:37:08.094" v="654"/>
          <ac:picMkLst>
            <pc:docMk/>
            <pc:sldMk cId="705928228" sldId="296"/>
            <ac:picMk id="3" creationId="{BFD7BC2C-84A7-41B7-9058-10934B791E9D}"/>
          </ac:picMkLst>
        </pc:picChg>
        <pc:picChg chg="del">
          <ac:chgData name="김진휘" userId="S::d011012@aivle.kt.co.kr::e8f13a9b-e279-46d9-9a2c-11507701ddbd" providerId="AD" clId="Web-{99A80933-D5F3-4D84-86DD-E44D6983FA96}" dt="2022-01-28T05:37:06.516" v="650"/>
          <ac:picMkLst>
            <pc:docMk/>
            <pc:sldMk cId="705928228" sldId="296"/>
            <ac:picMk id="4" creationId="{FF61CEF3-1368-4417-91AD-9C590BF2561B}"/>
          </ac:picMkLst>
        </pc:picChg>
        <pc:picChg chg="del mod">
          <ac:chgData name="김진휘" userId="S::d011012@aivle.kt.co.kr::e8f13a9b-e279-46d9-9a2c-11507701ddbd" providerId="AD" clId="Web-{99A80933-D5F3-4D84-86DD-E44D6983FA96}" dt="2022-01-28T05:38:52.081" v="690"/>
          <ac:picMkLst>
            <pc:docMk/>
            <pc:sldMk cId="705928228" sldId="296"/>
            <ac:picMk id="5" creationId="{73B132F2-D795-4B0D-88E7-48EC4E57D1AA}"/>
          </ac:picMkLst>
        </pc:picChg>
        <pc:picChg chg="add del mod">
          <ac:chgData name="김진휘" userId="S::d011012@aivle.kt.co.kr::e8f13a9b-e279-46d9-9a2c-11507701ddbd" providerId="AD" clId="Web-{99A80933-D5F3-4D84-86DD-E44D6983FA96}" dt="2022-01-28T06:12:07.263" v="1580"/>
          <ac:picMkLst>
            <pc:docMk/>
            <pc:sldMk cId="705928228" sldId="296"/>
            <ac:picMk id="7" creationId="{A9BE8066-976D-4E8B-AFE7-71496A922B72}"/>
          </ac:picMkLst>
        </pc:picChg>
        <pc:picChg chg="add mod">
          <ac:chgData name="김진휘" userId="S::d011012@aivle.kt.co.kr::e8f13a9b-e279-46d9-9a2c-11507701ddbd" providerId="AD" clId="Web-{99A80933-D5F3-4D84-86DD-E44D6983FA96}" dt="2022-01-28T06:14:46.204" v="1650" actId="1076"/>
          <ac:picMkLst>
            <pc:docMk/>
            <pc:sldMk cId="705928228" sldId="296"/>
            <ac:picMk id="8" creationId="{FAFEB187-5912-449B-B462-E4FCB4C2893C}"/>
          </ac:picMkLst>
        </pc:picChg>
        <pc:picChg chg="del mod">
          <ac:chgData name="김진휘" userId="S::d011012@aivle.kt.co.kr::e8f13a9b-e279-46d9-9a2c-11507701ddbd" providerId="AD" clId="Web-{99A80933-D5F3-4D84-86DD-E44D6983FA96}" dt="2022-01-28T06:09:45.729" v="1526"/>
          <ac:picMkLst>
            <pc:docMk/>
            <pc:sldMk cId="705928228" sldId="296"/>
            <ac:picMk id="10" creationId="{81F0A333-DBC2-4A11-97DF-95CB669CA767}"/>
          </ac:picMkLst>
        </pc:picChg>
        <pc:picChg chg="mod">
          <ac:chgData name="김진휘" userId="S::d011012@aivle.kt.co.kr::e8f13a9b-e279-46d9-9a2c-11507701ddbd" providerId="AD" clId="Web-{99A80933-D5F3-4D84-86DD-E44D6983FA96}" dt="2022-01-28T06:19:41.429" v="1717" actId="1076"/>
          <ac:picMkLst>
            <pc:docMk/>
            <pc:sldMk cId="705928228" sldId="296"/>
            <ac:picMk id="11" creationId="{F8903F36-447C-4B59-89F2-83B17EF515E9}"/>
          </ac:picMkLst>
        </pc:picChg>
        <pc:picChg chg="mod">
          <ac:chgData name="김진휘" userId="S::d011012@aivle.kt.co.kr::e8f13a9b-e279-46d9-9a2c-11507701ddbd" providerId="AD" clId="Web-{99A80933-D5F3-4D84-86DD-E44D6983FA96}" dt="2022-01-28T06:19:41.444" v="1718" actId="1076"/>
          <ac:picMkLst>
            <pc:docMk/>
            <pc:sldMk cId="705928228" sldId="296"/>
            <ac:picMk id="12" creationId="{14A46DAC-263E-4E8F-80C9-5D338DB04D01}"/>
          </ac:picMkLst>
        </pc:picChg>
        <pc:picChg chg="add del mod">
          <ac:chgData name="김진휘" userId="S::d011012@aivle.kt.co.kr::e8f13a9b-e279-46d9-9a2c-11507701ddbd" providerId="AD" clId="Web-{99A80933-D5F3-4D84-86DD-E44D6983FA96}" dt="2022-01-28T06:12:07.263" v="1579"/>
          <ac:picMkLst>
            <pc:docMk/>
            <pc:sldMk cId="705928228" sldId="296"/>
            <ac:picMk id="13" creationId="{92D6316E-E7FC-4838-9067-76415DFFF68E}"/>
          </ac:picMkLst>
        </pc:picChg>
        <pc:picChg chg="add mod">
          <ac:chgData name="김진휘" userId="S::d011012@aivle.kt.co.kr::e8f13a9b-e279-46d9-9a2c-11507701ddbd" providerId="AD" clId="Web-{99A80933-D5F3-4D84-86DD-E44D6983FA96}" dt="2022-01-28T06:14:46.376" v="1657" actId="1076"/>
          <ac:picMkLst>
            <pc:docMk/>
            <pc:sldMk cId="705928228" sldId="296"/>
            <ac:picMk id="37" creationId="{AEDB56A6-30D3-4B33-8511-CD965C8D56DA}"/>
          </ac:picMkLst>
        </pc:picChg>
      </pc:sldChg>
      <pc:sldChg chg="modSp">
        <pc:chgData name="김진휘" userId="S::d011012@aivle.kt.co.kr::e8f13a9b-e279-46d9-9a2c-11507701ddbd" providerId="AD" clId="Web-{99A80933-D5F3-4D84-86DD-E44D6983FA96}" dt="2022-01-28T06:51:09.548" v="1985" actId="20577"/>
        <pc:sldMkLst>
          <pc:docMk/>
          <pc:sldMk cId="2346889433" sldId="297"/>
        </pc:sldMkLst>
        <pc:spChg chg="mod">
          <ac:chgData name="김진휘" userId="S::d011012@aivle.kt.co.kr::e8f13a9b-e279-46d9-9a2c-11507701ddbd" providerId="AD" clId="Web-{99A80933-D5F3-4D84-86DD-E44D6983FA96}" dt="2022-01-28T06:51:09.548" v="1985" actId="20577"/>
          <ac:spMkLst>
            <pc:docMk/>
            <pc:sldMk cId="2346889433" sldId="297"/>
            <ac:spMk id="19" creationId="{7BAA27E0-C144-43C6-A80A-D16230C723B0}"/>
          </ac:spMkLst>
        </pc:spChg>
      </pc:sldChg>
    </pc:docChg>
  </pc:docChgLst>
  <pc:docChgLst>
    <pc:chgData name="신원철" userId="S::d011020@aivle.kt.co.kr::74c7ac55-bc27-4311-859c-5e2524ece3bd" providerId="AD" clId="Web-{8D7E9A9D-604E-4B33-ADDD-A679F00D48A6}"/>
    <pc:docChg chg="addSld delSld modSld sldOrd">
      <pc:chgData name="신원철" userId="S::d011020@aivle.kt.co.kr::74c7ac55-bc27-4311-859c-5e2524ece3bd" providerId="AD" clId="Web-{8D7E9A9D-604E-4B33-ADDD-A679F00D48A6}" dt="2022-01-28T06:07:02.749" v="1630" actId="1076"/>
      <pc:docMkLst>
        <pc:docMk/>
      </pc:docMkLst>
      <pc:sldChg chg="modSp">
        <pc:chgData name="신원철" userId="S::d011020@aivle.kt.co.kr::74c7ac55-bc27-4311-859c-5e2524ece3bd" providerId="AD" clId="Web-{8D7E9A9D-604E-4B33-ADDD-A679F00D48A6}" dt="2022-01-28T05:12:28.041" v="113" actId="1076"/>
        <pc:sldMkLst>
          <pc:docMk/>
          <pc:sldMk cId="0" sldId="256"/>
        </pc:sldMkLst>
        <pc:spChg chg="mod">
          <ac:chgData name="신원철" userId="S::d011020@aivle.kt.co.kr::74c7ac55-bc27-4311-859c-5e2524ece3bd" providerId="AD" clId="Web-{8D7E9A9D-604E-4B33-ADDD-A679F00D48A6}" dt="2022-01-28T05:10:11.068" v="10" actId="20577"/>
          <ac:spMkLst>
            <pc:docMk/>
            <pc:sldMk cId="0" sldId="256"/>
            <ac:spMk id="39" creationId="{8F474F0E-AE16-47BD-A8E9-8D21037F21FE}"/>
          </ac:spMkLst>
        </pc:spChg>
        <pc:spChg chg="mod">
          <ac:chgData name="신원철" userId="S::d011020@aivle.kt.co.kr::74c7ac55-bc27-4311-859c-5e2524ece3bd" providerId="AD" clId="Web-{8D7E9A9D-604E-4B33-ADDD-A679F00D48A6}" dt="2022-01-28T05:12:17.525" v="108" actId="1076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신원철" userId="S::d011020@aivle.kt.co.kr::74c7ac55-bc27-4311-859c-5e2524ece3bd" providerId="AD" clId="Web-{8D7E9A9D-604E-4B33-ADDD-A679F00D48A6}" dt="2022-01-28T05:12:28.041" v="113" actId="1076"/>
          <ac:spMkLst>
            <pc:docMk/>
            <pc:sldMk cId="0" sldId="256"/>
            <ac:spMk id="118" creationId="{00000000-0000-0000-0000-000000000000}"/>
          </ac:spMkLst>
        </pc:spChg>
      </pc:sldChg>
      <pc:sldChg chg="modSp">
        <pc:chgData name="신원철" userId="S::d011020@aivle.kt.co.kr::74c7ac55-bc27-4311-859c-5e2524ece3bd" providerId="AD" clId="Web-{8D7E9A9D-604E-4B33-ADDD-A679F00D48A6}" dt="2022-01-28T05:52:46.332" v="1474" actId="20577"/>
        <pc:sldMkLst>
          <pc:docMk/>
          <pc:sldMk cId="225300779" sldId="276"/>
        </pc:sldMkLst>
        <pc:spChg chg="mod">
          <ac:chgData name="신원철" userId="S::d011020@aivle.kt.co.kr::74c7ac55-bc27-4311-859c-5e2524ece3bd" providerId="AD" clId="Web-{8D7E9A9D-604E-4B33-ADDD-A679F00D48A6}" dt="2022-01-28T05:52:01.706" v="1471" actId="20577"/>
          <ac:spMkLst>
            <pc:docMk/>
            <pc:sldMk cId="225300779" sldId="276"/>
            <ac:spMk id="26" creationId="{B360A870-1CA6-4A4C-AC0A-5FD6ECA044C5}"/>
          </ac:spMkLst>
        </pc:spChg>
        <pc:spChg chg="mod">
          <ac:chgData name="신원철" userId="S::d011020@aivle.kt.co.kr::74c7ac55-bc27-4311-859c-5e2524ece3bd" providerId="AD" clId="Web-{8D7E9A9D-604E-4B33-ADDD-A679F00D48A6}" dt="2022-01-28T05:52:46.332" v="1474" actId="20577"/>
          <ac:spMkLst>
            <pc:docMk/>
            <pc:sldMk cId="225300779" sldId="276"/>
            <ac:spMk id="188" creationId="{00000000-0000-0000-0000-000000000000}"/>
          </ac:spMkLst>
        </pc:spChg>
      </pc:sldChg>
      <pc:sldChg chg="addSp delSp modSp">
        <pc:chgData name="신원철" userId="S::d011020@aivle.kt.co.kr::74c7ac55-bc27-4311-859c-5e2524ece3bd" providerId="AD" clId="Web-{8D7E9A9D-604E-4B33-ADDD-A679F00D48A6}" dt="2022-01-28T06:07:02.749" v="1630" actId="1076"/>
        <pc:sldMkLst>
          <pc:docMk/>
          <pc:sldMk cId="1566614681" sldId="284"/>
        </pc:sldMkLst>
        <pc:spChg chg="add mod">
          <ac:chgData name="신원철" userId="S::d011020@aivle.kt.co.kr::74c7ac55-bc27-4311-859c-5e2524ece3bd" providerId="AD" clId="Web-{8D7E9A9D-604E-4B33-ADDD-A679F00D48A6}" dt="2022-01-28T06:07:02.749" v="1630" actId="1076"/>
          <ac:spMkLst>
            <pc:docMk/>
            <pc:sldMk cId="1566614681" sldId="284"/>
            <ac:spMk id="2" creationId="{D7F36A07-489E-485D-8BB1-6552FF2652F0}"/>
          </ac:spMkLst>
        </pc:spChg>
        <pc:spChg chg="mod">
          <ac:chgData name="신원철" userId="S::d011020@aivle.kt.co.kr::74c7ac55-bc27-4311-859c-5e2524ece3bd" providerId="AD" clId="Web-{8D7E9A9D-604E-4B33-ADDD-A679F00D48A6}" dt="2022-01-28T06:06:44.560" v="1628" actId="14100"/>
          <ac:spMkLst>
            <pc:docMk/>
            <pc:sldMk cId="1566614681" sldId="284"/>
            <ac:spMk id="12" creationId="{93FD8512-0AA1-490A-B9D7-1390F20717BF}"/>
          </ac:spMkLst>
        </pc:spChg>
        <pc:spChg chg="del mod">
          <ac:chgData name="신원철" userId="S::d011020@aivle.kt.co.kr::74c7ac55-bc27-4311-859c-5e2524ece3bd" providerId="AD" clId="Web-{8D7E9A9D-604E-4B33-ADDD-A679F00D48A6}" dt="2022-01-28T06:02:20.318" v="1591"/>
          <ac:spMkLst>
            <pc:docMk/>
            <pc:sldMk cId="1566614681" sldId="284"/>
            <ac:spMk id="13" creationId="{31FF13A6-D60F-49E5-984E-802172C36E44}"/>
          </ac:spMkLst>
        </pc:spChg>
        <pc:spChg chg="mod">
          <ac:chgData name="신원철" userId="S::d011020@aivle.kt.co.kr::74c7ac55-bc27-4311-859c-5e2524ece3bd" providerId="AD" clId="Web-{8D7E9A9D-604E-4B33-ADDD-A679F00D48A6}" dt="2022-01-28T06:02:08.474" v="1582" actId="20577"/>
          <ac:spMkLst>
            <pc:docMk/>
            <pc:sldMk cId="1566614681" sldId="284"/>
            <ac:spMk id="20" creationId="{4A9BA7E7-71B4-4B94-BBEB-BFB6D3B19B1A}"/>
          </ac:spMkLst>
        </pc:spChg>
        <pc:spChg chg="mod">
          <ac:chgData name="신원철" userId="S::d011020@aivle.kt.co.kr::74c7ac55-bc27-4311-859c-5e2524ece3bd" providerId="AD" clId="Web-{8D7E9A9D-604E-4B33-ADDD-A679F00D48A6}" dt="2022-01-28T06:00:57.972" v="1523" actId="14100"/>
          <ac:spMkLst>
            <pc:docMk/>
            <pc:sldMk cId="1566614681" sldId="284"/>
            <ac:spMk id="21" creationId="{15316FB7-8BC7-4225-A6DB-96637EC8F86D}"/>
          </ac:spMkLst>
        </pc:spChg>
        <pc:spChg chg="mod">
          <ac:chgData name="신원철" userId="S::d011020@aivle.kt.co.kr::74c7ac55-bc27-4311-859c-5e2524ece3bd" providerId="AD" clId="Web-{8D7E9A9D-604E-4B33-ADDD-A679F00D48A6}" dt="2022-01-28T06:02:13.068" v="1588" actId="20577"/>
          <ac:spMkLst>
            <pc:docMk/>
            <pc:sldMk cId="1566614681" sldId="284"/>
            <ac:spMk id="22" creationId="{6DFCE697-ECF1-4932-83E7-60C0168D83CE}"/>
          </ac:spMkLst>
        </pc:spChg>
      </pc:sldChg>
      <pc:sldChg chg="addSp delSp modSp">
        <pc:chgData name="신원철" userId="S::d011020@aivle.kt.co.kr::74c7ac55-bc27-4311-859c-5e2524ece3bd" providerId="AD" clId="Web-{8D7E9A9D-604E-4B33-ADDD-A679F00D48A6}" dt="2022-01-28T06:04:04.103" v="1616"/>
        <pc:sldMkLst>
          <pc:docMk/>
          <pc:sldMk cId="3269886244" sldId="286"/>
        </pc:sldMkLst>
        <pc:spChg chg="mod">
          <ac:chgData name="신원철" userId="S::d011020@aivle.kt.co.kr::74c7ac55-bc27-4311-859c-5e2524ece3bd" providerId="AD" clId="Web-{8D7E9A9D-604E-4B33-ADDD-A679F00D48A6}" dt="2022-01-28T06:03:58.134" v="1610" actId="1076"/>
          <ac:spMkLst>
            <pc:docMk/>
            <pc:sldMk cId="3269886244" sldId="286"/>
            <ac:spMk id="21" creationId="{C33DFB5F-F012-426D-8A99-95F8BBDF9FA9}"/>
          </ac:spMkLst>
        </pc:spChg>
        <pc:picChg chg="add del">
          <ac:chgData name="신원철" userId="S::d011020@aivle.kt.co.kr::74c7ac55-bc27-4311-859c-5e2524ece3bd" providerId="AD" clId="Web-{8D7E9A9D-604E-4B33-ADDD-A679F00D48A6}" dt="2022-01-28T06:03:52.727" v="1605"/>
          <ac:picMkLst>
            <pc:docMk/>
            <pc:sldMk cId="3269886244" sldId="286"/>
            <ac:picMk id="7" creationId="{9AECECD9-FC10-439C-B3D9-D5545CDC9917}"/>
          </ac:picMkLst>
        </pc:picChg>
        <pc:picChg chg="add del">
          <ac:chgData name="신원철" userId="S::d011020@aivle.kt.co.kr::74c7ac55-bc27-4311-859c-5e2524ece3bd" providerId="AD" clId="Web-{8D7E9A9D-604E-4B33-ADDD-A679F00D48A6}" dt="2022-01-28T06:03:52.727" v="1604"/>
          <ac:picMkLst>
            <pc:docMk/>
            <pc:sldMk cId="3269886244" sldId="286"/>
            <ac:picMk id="8" creationId="{B9DFCD4E-F090-4771-9F9A-97D01EAADF3B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6:04:04.103" v="1616"/>
          <ac:picMkLst>
            <pc:docMk/>
            <pc:sldMk cId="3269886244" sldId="286"/>
            <ac:picMk id="9" creationId="{8C4FC07A-8386-4271-BC93-198AA3FB43B4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6:04:04.103" v="1615"/>
          <ac:picMkLst>
            <pc:docMk/>
            <pc:sldMk cId="3269886244" sldId="286"/>
            <ac:picMk id="10" creationId="{9F213E68-D0E6-460F-9CA0-07C87D420558}"/>
          </ac:picMkLst>
        </pc:picChg>
      </pc:sldChg>
      <pc:sldChg chg="addSp delSp modSp add ord replId">
        <pc:chgData name="신원철" userId="S::d011020@aivle.kt.co.kr::74c7ac55-bc27-4311-859c-5e2524ece3bd" providerId="AD" clId="Web-{8D7E9A9D-604E-4B33-ADDD-A679F00D48A6}" dt="2022-01-28T05:56:56.558" v="1507" actId="20577"/>
        <pc:sldMkLst>
          <pc:docMk/>
          <pc:sldMk cId="3808006509" sldId="289"/>
        </pc:sldMkLst>
        <pc:spChg chg="add mod ord">
          <ac:chgData name="신원철" userId="S::d011020@aivle.kt.co.kr::74c7ac55-bc27-4311-859c-5e2524ece3bd" providerId="AD" clId="Web-{8D7E9A9D-604E-4B33-ADDD-A679F00D48A6}" dt="2022-01-28T05:41:19.780" v="1134" actId="14100"/>
          <ac:spMkLst>
            <pc:docMk/>
            <pc:sldMk cId="3808006509" sldId="289"/>
            <ac:spMk id="4" creationId="{742D4C2B-1624-4D3E-91C9-0E54EE7D7645}"/>
          </ac:spMkLst>
        </pc:spChg>
        <pc:spChg chg="add mod">
          <ac:chgData name="신원철" userId="S::d011020@aivle.kt.co.kr::74c7ac55-bc27-4311-859c-5e2524ece3bd" providerId="AD" clId="Web-{8D7E9A9D-604E-4B33-ADDD-A679F00D48A6}" dt="2022-01-28T05:43:45.878" v="1196" actId="20577"/>
          <ac:spMkLst>
            <pc:docMk/>
            <pc:sldMk cId="3808006509" sldId="289"/>
            <ac:spMk id="5" creationId="{E4190906-4425-4489-939B-039AB793D77F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56:29.901" v="1478"/>
          <ac:spMkLst>
            <pc:docMk/>
            <pc:sldMk cId="3808006509" sldId="289"/>
            <ac:spMk id="15" creationId="{85F5A490-3AE8-4218-8644-49747E022F71}"/>
          </ac:spMkLst>
        </pc:spChg>
        <pc:spChg chg="del mod">
          <ac:chgData name="신원철" userId="S::d011020@aivle.kt.co.kr::74c7ac55-bc27-4311-859c-5e2524ece3bd" providerId="AD" clId="Web-{8D7E9A9D-604E-4B33-ADDD-A679F00D48A6}" dt="2022-01-28T05:18:41.755" v="314"/>
          <ac:spMkLst>
            <pc:docMk/>
            <pc:sldMk cId="3808006509" sldId="289"/>
            <ac:spMk id="19" creationId="{72FA7491-E71B-47E6-8DE4-2DA3A13606ED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56:40.261" v="1482"/>
          <ac:spMkLst>
            <pc:docMk/>
            <pc:sldMk cId="3808006509" sldId="289"/>
            <ac:spMk id="21" creationId="{E13FD3B6-B616-4D5B-A357-E6E45B97B82B}"/>
          </ac:spMkLst>
        </pc:spChg>
        <pc:spChg chg="add mod">
          <ac:chgData name="신원철" userId="S::d011020@aivle.kt.co.kr::74c7ac55-bc27-4311-859c-5e2524ece3bd" providerId="AD" clId="Web-{8D7E9A9D-604E-4B33-ADDD-A679F00D48A6}" dt="2022-01-28T05:56:56.558" v="1507" actId="20577"/>
          <ac:spMkLst>
            <pc:docMk/>
            <pc:sldMk cId="3808006509" sldId="289"/>
            <ac:spMk id="22" creationId="{0498C70A-D69B-45F7-B43B-2C7E9B48485F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38:45.494" v="1058"/>
          <ac:spMkLst>
            <pc:docMk/>
            <pc:sldMk cId="3808006509" sldId="289"/>
            <ac:spMk id="23" creationId="{0DC29851-F550-4E5A-85AC-7CD59AE9B097}"/>
          </ac:spMkLst>
        </pc:spChg>
        <pc:spChg chg="del">
          <ac:chgData name="신원철" userId="S::d011020@aivle.kt.co.kr::74c7ac55-bc27-4311-859c-5e2524ece3bd" providerId="AD" clId="Web-{8D7E9A9D-604E-4B33-ADDD-A679F00D48A6}" dt="2022-01-28T05:15:40.344" v="204"/>
          <ac:spMkLst>
            <pc:docMk/>
            <pc:sldMk cId="3808006509" sldId="289"/>
            <ac:spMk id="24" creationId="{283D14E8-E379-400C-9CC0-B832944B7074}"/>
          </ac:spMkLst>
        </pc:spChg>
        <pc:spChg chg="del mod">
          <ac:chgData name="신원철" userId="S::d011020@aivle.kt.co.kr::74c7ac55-bc27-4311-859c-5e2524ece3bd" providerId="AD" clId="Web-{8D7E9A9D-604E-4B33-ADDD-A679F00D48A6}" dt="2022-01-28T05:15:42.890" v="206"/>
          <ac:spMkLst>
            <pc:docMk/>
            <pc:sldMk cId="3808006509" sldId="289"/>
            <ac:spMk id="25" creationId="{A2DB4BAF-DEB0-4E3A-91DF-F946B8E9D92B}"/>
          </ac:spMkLst>
        </pc:spChg>
        <pc:spChg chg="del mod">
          <ac:chgData name="신원철" userId="S::d011020@aivle.kt.co.kr::74c7ac55-bc27-4311-859c-5e2524ece3bd" providerId="AD" clId="Web-{8D7E9A9D-604E-4B33-ADDD-A679F00D48A6}" dt="2022-01-28T05:33:20.063" v="800"/>
          <ac:spMkLst>
            <pc:docMk/>
            <pc:sldMk cId="3808006509" sldId="289"/>
            <ac:spMk id="26" creationId="{B360A870-1CA6-4A4C-AC0A-5FD6ECA044C5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38:45.494" v="1057"/>
          <ac:spMkLst>
            <pc:docMk/>
            <pc:sldMk cId="3808006509" sldId="289"/>
            <ac:spMk id="27" creationId="{FDC697E4-FBDC-4FF6-946C-7F967CF076B2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38:45.494" v="1056"/>
          <ac:spMkLst>
            <pc:docMk/>
            <pc:sldMk cId="3808006509" sldId="289"/>
            <ac:spMk id="28" creationId="{E54CD601-28E5-458C-A0A7-523D2132A294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38:45.494" v="1055"/>
          <ac:spMkLst>
            <pc:docMk/>
            <pc:sldMk cId="3808006509" sldId="289"/>
            <ac:spMk id="29" creationId="{41826A57-9CBE-4A4E-B6EB-4E75B8C5241A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39:42.559" v="1094"/>
          <ac:spMkLst>
            <pc:docMk/>
            <pc:sldMk cId="3808006509" sldId="289"/>
            <ac:spMk id="33" creationId="{63736856-C9A0-467A-B579-9B1F65BD294E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39:42.559" v="1093"/>
          <ac:spMkLst>
            <pc:docMk/>
            <pc:sldMk cId="3808006509" sldId="289"/>
            <ac:spMk id="34" creationId="{E0691E1B-D016-4EA1-930C-489EC1395335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39:42.559" v="1092"/>
          <ac:spMkLst>
            <pc:docMk/>
            <pc:sldMk cId="3808006509" sldId="289"/>
            <ac:spMk id="35" creationId="{7E5669E9-D54E-4634-A77A-C424B006DA20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39:42.559" v="1091"/>
          <ac:spMkLst>
            <pc:docMk/>
            <pc:sldMk cId="3808006509" sldId="289"/>
            <ac:spMk id="36" creationId="{0913C536-75B2-47B0-83D7-00B098413C8B}"/>
          </ac:spMkLst>
        </pc:spChg>
        <pc:spChg chg="add mod">
          <ac:chgData name="신원철" userId="S::d011020@aivle.kt.co.kr::74c7ac55-bc27-4311-859c-5e2524ece3bd" providerId="AD" clId="Web-{8D7E9A9D-604E-4B33-ADDD-A679F00D48A6}" dt="2022-01-28T05:49:59.530" v="1359" actId="14100"/>
          <ac:spMkLst>
            <pc:docMk/>
            <pc:sldMk cId="3808006509" sldId="289"/>
            <ac:spMk id="40" creationId="{A93E1A72-1942-4C5D-8BBD-29C5DF6E4E69}"/>
          </ac:spMkLst>
        </pc:spChg>
        <pc:spChg chg="add mod">
          <ac:chgData name="신원철" userId="S::d011020@aivle.kt.co.kr::74c7ac55-bc27-4311-859c-5e2524ece3bd" providerId="AD" clId="Web-{8D7E9A9D-604E-4B33-ADDD-A679F00D48A6}" dt="2022-01-28T05:40:10.997" v="1119" actId="1076"/>
          <ac:spMkLst>
            <pc:docMk/>
            <pc:sldMk cId="3808006509" sldId="289"/>
            <ac:spMk id="41" creationId="{AA63AB1F-821A-462C-8EA7-AAACD3AF3FC5}"/>
          </ac:spMkLst>
        </pc:spChg>
        <pc:spChg chg="add mod">
          <ac:chgData name="신원철" userId="S::d011020@aivle.kt.co.kr::74c7ac55-bc27-4311-859c-5e2524ece3bd" providerId="AD" clId="Web-{8D7E9A9D-604E-4B33-ADDD-A679F00D48A6}" dt="2022-01-28T05:50:22.593" v="1398" actId="20577"/>
          <ac:spMkLst>
            <pc:docMk/>
            <pc:sldMk cId="3808006509" sldId="289"/>
            <ac:spMk id="42" creationId="{17A4F04B-6BF5-4330-984D-39EAB5C4A0A2}"/>
          </ac:spMkLst>
        </pc:spChg>
        <pc:spChg chg="add mod">
          <ac:chgData name="신원철" userId="S::d011020@aivle.kt.co.kr::74c7ac55-bc27-4311-859c-5e2524ece3bd" providerId="AD" clId="Web-{8D7E9A9D-604E-4B33-ADDD-A679F00D48A6}" dt="2022-01-28T05:47:21.682" v="1312" actId="20577"/>
          <ac:spMkLst>
            <pc:docMk/>
            <pc:sldMk cId="3808006509" sldId="289"/>
            <ac:spMk id="43" creationId="{689FA785-D0BB-464D-8D96-9484672F761A}"/>
          </ac:spMkLst>
        </pc:spChg>
        <pc:spChg chg="del mod">
          <ac:chgData name="신원철" userId="S::d011020@aivle.kt.co.kr::74c7ac55-bc27-4311-859c-5e2524ece3bd" providerId="AD" clId="Web-{8D7E9A9D-604E-4B33-ADDD-A679F00D48A6}" dt="2022-01-28T05:15:08.655" v="189"/>
          <ac:spMkLst>
            <pc:docMk/>
            <pc:sldMk cId="3808006509" sldId="289"/>
            <ac:spMk id="183" creationId="{00000000-0000-0000-0000-000000000000}"/>
          </ac:spMkLst>
        </pc:spChg>
        <pc:spChg chg="mod ord">
          <ac:chgData name="신원철" userId="S::d011020@aivle.kt.co.kr::74c7ac55-bc27-4311-859c-5e2524ece3bd" providerId="AD" clId="Web-{8D7E9A9D-604E-4B33-ADDD-A679F00D48A6}" dt="2022-01-28T05:42:30.126" v="1150" actId="20577"/>
          <ac:spMkLst>
            <pc:docMk/>
            <pc:sldMk cId="3808006509" sldId="289"/>
            <ac:spMk id="188" creationId="{00000000-0000-0000-0000-000000000000}"/>
          </ac:spMkLst>
        </pc:spChg>
        <pc:spChg chg="mod">
          <ac:chgData name="신원철" userId="S::d011020@aivle.kt.co.kr::74c7ac55-bc27-4311-859c-5e2524ece3bd" providerId="AD" clId="Web-{8D7E9A9D-604E-4B33-ADDD-A679F00D48A6}" dt="2022-01-28T05:38:48.791" v="1059" actId="14100"/>
          <ac:spMkLst>
            <pc:docMk/>
            <pc:sldMk cId="3808006509" sldId="289"/>
            <ac:spMk id="194" creationId="{00000000-0000-0000-0000-000000000000}"/>
          </ac:spMkLst>
        </pc:spChg>
        <pc:spChg chg="mod">
          <ac:chgData name="신원철" userId="S::d011020@aivle.kt.co.kr::74c7ac55-bc27-4311-859c-5e2524ece3bd" providerId="AD" clId="Web-{8D7E9A9D-604E-4B33-ADDD-A679F00D48A6}" dt="2022-01-28T05:44:04.785" v="1214" actId="20577"/>
          <ac:spMkLst>
            <pc:docMk/>
            <pc:sldMk cId="3808006509" sldId="289"/>
            <ac:spMk id="195" creationId="{00000000-0000-0000-0000-000000000000}"/>
          </ac:spMkLst>
        </pc:spChg>
        <pc:picChg chg="del">
          <ac:chgData name="신원철" userId="S::d011020@aivle.kt.co.kr::74c7ac55-bc27-4311-859c-5e2524ece3bd" providerId="AD" clId="Web-{8D7E9A9D-604E-4B33-ADDD-A679F00D48A6}" dt="2022-01-28T05:15:23.562" v="200"/>
          <ac:picMkLst>
            <pc:docMk/>
            <pc:sldMk cId="3808006509" sldId="289"/>
            <ac:picMk id="2" creationId="{07ED41CC-F959-4C6A-8E0D-5D2D741E97AA}"/>
          </ac:picMkLst>
        </pc:picChg>
        <pc:picChg chg="del">
          <ac:chgData name="신원철" userId="S::d011020@aivle.kt.co.kr::74c7ac55-bc27-4311-859c-5e2524ece3bd" providerId="AD" clId="Web-{8D7E9A9D-604E-4B33-ADDD-A679F00D48A6}" dt="2022-01-28T05:15:24.765" v="201"/>
          <ac:picMkLst>
            <pc:docMk/>
            <pc:sldMk cId="3808006509" sldId="289"/>
            <ac:picMk id="3" creationId="{6C3B936E-206D-48E1-B60E-CB5021AB2466}"/>
          </ac:picMkLst>
        </pc:picChg>
        <pc:picChg chg="add mod">
          <ac:chgData name="신원철" userId="S::d011020@aivle.kt.co.kr::74c7ac55-bc27-4311-859c-5e2524ece3bd" providerId="AD" clId="Web-{8D7E9A9D-604E-4B33-ADDD-A679F00D48A6}" dt="2022-01-28T05:41:22.265" v="1135" actId="1076"/>
          <ac:picMkLst>
            <pc:docMk/>
            <pc:sldMk cId="3808006509" sldId="289"/>
            <ac:picMk id="6" creationId="{728BF507-4731-4720-8433-1B0BFF820F41}"/>
          </ac:picMkLst>
        </pc:picChg>
        <pc:picChg chg="del">
          <ac:chgData name="신원철" userId="S::d011020@aivle.kt.co.kr::74c7ac55-bc27-4311-859c-5e2524ece3bd" providerId="AD" clId="Web-{8D7E9A9D-604E-4B33-ADDD-A679F00D48A6}" dt="2022-01-28T05:15:42.969" v="207"/>
          <ac:picMkLst>
            <pc:docMk/>
            <pc:sldMk cId="3808006509" sldId="289"/>
            <ac:picMk id="7" creationId="{4E8284B7-70E8-4358-B9D0-9BDD68AF43FB}"/>
          </ac:picMkLst>
        </pc:picChg>
        <pc:picChg chg="add mod">
          <ac:chgData name="신원철" userId="S::d011020@aivle.kt.co.kr::74c7ac55-bc27-4311-859c-5e2524ece3bd" providerId="AD" clId="Web-{8D7E9A9D-604E-4B33-ADDD-A679F00D48A6}" dt="2022-01-28T05:45:20.663" v="1226" actId="1076"/>
          <ac:picMkLst>
            <pc:docMk/>
            <pc:sldMk cId="3808006509" sldId="289"/>
            <ac:picMk id="8" creationId="{DD98D2A7-8BF7-4DE6-A66F-86B5793F98F9}"/>
          </ac:picMkLst>
        </pc:picChg>
        <pc:picChg chg="add mod">
          <ac:chgData name="신원철" userId="S::d011020@aivle.kt.co.kr::74c7ac55-bc27-4311-859c-5e2524ece3bd" providerId="AD" clId="Web-{8D7E9A9D-604E-4B33-ADDD-A679F00D48A6}" dt="2022-01-28T05:45:18.912" v="1225" actId="1076"/>
          <ac:picMkLst>
            <pc:docMk/>
            <pc:sldMk cId="3808006509" sldId="289"/>
            <ac:picMk id="9" creationId="{38B6861F-780E-40DE-B6D6-C662F1AA79EB}"/>
          </ac:picMkLst>
        </pc:picChg>
        <pc:picChg chg="add mod modCrop">
          <ac:chgData name="신원철" userId="S::d011020@aivle.kt.co.kr::74c7ac55-bc27-4311-859c-5e2524ece3bd" providerId="AD" clId="Web-{8D7E9A9D-604E-4B33-ADDD-A679F00D48A6}" dt="2022-01-28T05:45:37.835" v="1231" actId="14100"/>
          <ac:picMkLst>
            <pc:docMk/>
            <pc:sldMk cId="3808006509" sldId="289"/>
            <ac:picMk id="10" creationId="{6EB60928-15FD-4432-B3D6-D8ED052C0E51}"/>
          </ac:picMkLst>
        </pc:picChg>
        <pc:picChg chg="add mod">
          <ac:chgData name="신원철" userId="S::d011020@aivle.kt.co.kr::74c7ac55-bc27-4311-859c-5e2524ece3bd" providerId="AD" clId="Web-{8D7E9A9D-604E-4B33-ADDD-A679F00D48A6}" dt="2022-01-28T05:49:50.421" v="1356" actId="1076"/>
          <ac:picMkLst>
            <pc:docMk/>
            <pc:sldMk cId="3808006509" sldId="289"/>
            <ac:picMk id="11" creationId="{554F544A-2023-44AA-96B2-F7568276C254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48:02.027" v="1320"/>
          <ac:picMkLst>
            <pc:docMk/>
            <pc:sldMk cId="3808006509" sldId="289"/>
            <ac:picMk id="12" creationId="{9E7E5C12-5271-4F27-94DE-AF7E6D28D957}"/>
          </ac:picMkLst>
        </pc:picChg>
        <pc:picChg chg="add mod modCrop">
          <ac:chgData name="신원철" userId="S::d011020@aivle.kt.co.kr::74c7ac55-bc27-4311-859c-5e2524ece3bd" providerId="AD" clId="Web-{8D7E9A9D-604E-4B33-ADDD-A679F00D48A6}" dt="2022-01-28T05:49:54.499" v="1358" actId="1076"/>
          <ac:picMkLst>
            <pc:docMk/>
            <pc:sldMk cId="3808006509" sldId="289"/>
            <ac:picMk id="13" creationId="{18E19083-99E9-4D30-973B-833E4A83ACA9}"/>
          </ac:picMkLst>
        </pc:picChg>
        <pc:picChg chg="add mod">
          <ac:chgData name="신원철" userId="S::d011020@aivle.kt.co.kr::74c7ac55-bc27-4311-859c-5e2524ece3bd" providerId="AD" clId="Web-{8D7E9A9D-604E-4B33-ADDD-A679F00D48A6}" dt="2022-01-28T05:49:47.436" v="1355" actId="1076"/>
          <ac:picMkLst>
            <pc:docMk/>
            <pc:sldMk cId="3808006509" sldId="289"/>
            <ac:picMk id="14" creationId="{9117C397-611A-4BA8-936D-38F8F1768555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38:45.494" v="1054"/>
          <ac:picMkLst>
            <pc:docMk/>
            <pc:sldMk cId="3808006509" sldId="289"/>
            <ac:picMk id="30" creationId="{BEEC5D59-607E-4C9D-89B1-86FFB77B4A87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38:45.494" v="1053"/>
          <ac:picMkLst>
            <pc:docMk/>
            <pc:sldMk cId="3808006509" sldId="289"/>
            <ac:picMk id="31" creationId="{B15B9DCA-62F6-4E7F-93F5-B9BFE5753C2E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38:45.494" v="1052"/>
          <ac:picMkLst>
            <pc:docMk/>
            <pc:sldMk cId="3808006509" sldId="289"/>
            <ac:picMk id="32" creationId="{DF661254-C6DC-45E2-9ECE-7708E0D9FC84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39:42.559" v="1090"/>
          <ac:picMkLst>
            <pc:docMk/>
            <pc:sldMk cId="3808006509" sldId="289"/>
            <ac:picMk id="37" creationId="{693C1142-7E62-4D41-A507-A7AE96973EAB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39:42.559" v="1089"/>
          <ac:picMkLst>
            <pc:docMk/>
            <pc:sldMk cId="3808006509" sldId="289"/>
            <ac:picMk id="38" creationId="{F8D3005C-4E8A-4E21-B9AA-B4AB929ABF8E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39:42.559" v="1088"/>
          <ac:picMkLst>
            <pc:docMk/>
            <pc:sldMk cId="3808006509" sldId="289"/>
            <ac:picMk id="39" creationId="{969C9D07-BEA3-4677-8097-378EECFBCF06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40:21.435" v="1128"/>
          <ac:picMkLst>
            <pc:docMk/>
            <pc:sldMk cId="3808006509" sldId="289"/>
            <ac:picMk id="44" creationId="{24F7F31D-4CBD-431D-B660-92718AA0B782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40:21.950" v="1129"/>
          <ac:picMkLst>
            <pc:docMk/>
            <pc:sldMk cId="3808006509" sldId="289"/>
            <ac:picMk id="45" creationId="{3B12AFFF-B08E-4F4F-8426-BEAECA2790A2}"/>
          </ac:picMkLst>
        </pc:picChg>
        <pc:picChg chg="add del mod">
          <ac:chgData name="신원철" userId="S::d011020@aivle.kt.co.kr::74c7ac55-bc27-4311-859c-5e2524ece3bd" providerId="AD" clId="Web-{8D7E9A9D-604E-4B33-ADDD-A679F00D48A6}" dt="2022-01-28T05:40:22.841" v="1130"/>
          <ac:picMkLst>
            <pc:docMk/>
            <pc:sldMk cId="3808006509" sldId="289"/>
            <ac:picMk id="46" creationId="{2939DD6E-9EEB-449E-9EFC-FD8FA65AD1E0}"/>
          </ac:picMkLst>
        </pc:picChg>
      </pc:sldChg>
      <pc:sldChg chg="addSp delSp modSp add ord replId">
        <pc:chgData name="신원철" userId="S::d011020@aivle.kt.co.kr::74c7ac55-bc27-4311-859c-5e2524ece3bd" providerId="AD" clId="Web-{8D7E9A9D-604E-4B33-ADDD-A679F00D48A6}" dt="2022-01-28T06:02:00.568" v="1572" actId="20577"/>
        <pc:sldMkLst>
          <pc:docMk/>
          <pc:sldMk cId="645496740" sldId="290"/>
        </pc:sldMkLst>
        <pc:spChg chg="add mod">
          <ac:chgData name="신원철" userId="S::d011020@aivle.kt.co.kr::74c7ac55-bc27-4311-859c-5e2524ece3bd" providerId="AD" clId="Web-{8D7E9A9D-604E-4B33-ADDD-A679F00D48A6}" dt="2022-01-28T05:24:04.952" v="557" actId="1076"/>
          <ac:spMkLst>
            <pc:docMk/>
            <pc:sldMk cId="645496740" sldId="290"/>
            <ac:spMk id="2" creationId="{8CCB5731-EF25-4DC9-AC67-D9AF3D8212DE}"/>
          </ac:spMkLst>
        </pc:spChg>
        <pc:spChg chg="add mod">
          <ac:chgData name="신원철" userId="S::d011020@aivle.kt.co.kr::74c7ac55-bc27-4311-859c-5e2524ece3bd" providerId="AD" clId="Web-{8D7E9A9D-604E-4B33-ADDD-A679F00D48A6}" dt="2022-01-28T05:28:01.288" v="682"/>
          <ac:spMkLst>
            <pc:docMk/>
            <pc:sldMk cId="645496740" sldId="290"/>
            <ac:spMk id="3" creationId="{F5B54C66-5284-4FDA-96FF-2E19ED4C12D3}"/>
          </ac:spMkLst>
        </pc:spChg>
        <pc:spChg chg="mod">
          <ac:chgData name="신원철" userId="S::d011020@aivle.kt.co.kr::74c7ac55-bc27-4311-859c-5e2524ece3bd" providerId="AD" clId="Web-{8D7E9A9D-604E-4B33-ADDD-A679F00D48A6}" dt="2022-01-28T05:24:04.749" v="544" actId="1076"/>
          <ac:spMkLst>
            <pc:docMk/>
            <pc:sldMk cId="645496740" sldId="290"/>
            <ac:spMk id="4" creationId="{742D4C2B-1624-4D3E-91C9-0E54EE7D7645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24.526" v="419"/>
          <ac:spMkLst>
            <pc:docMk/>
            <pc:sldMk cId="645496740" sldId="290"/>
            <ac:spMk id="5" creationId="{6B80F1E9-C91E-4853-9242-7055D0755339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40.682" v="431"/>
          <ac:spMkLst>
            <pc:docMk/>
            <pc:sldMk cId="645496740" sldId="290"/>
            <ac:spMk id="6" creationId="{EFD21BFA-AB10-4348-A2FF-EC5C5B9FA300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37.901" v="426"/>
          <ac:spMkLst>
            <pc:docMk/>
            <pc:sldMk cId="645496740" sldId="290"/>
            <ac:spMk id="7" creationId="{0B2A2FEE-4CCC-4823-A8D2-B07D2EA15F7F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19:56.476" v="373"/>
          <ac:spMkLst>
            <pc:docMk/>
            <pc:sldMk cId="645496740" sldId="290"/>
            <ac:spMk id="8" creationId="{B276F957-67E9-48E1-9C1C-4BCA61C2AD5A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19:57.601" v="374"/>
          <ac:spMkLst>
            <pc:docMk/>
            <pc:sldMk cId="645496740" sldId="290"/>
            <ac:spMk id="9" creationId="{3D444A17-274E-48CB-83F0-7C28122B960F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19:59.945" v="375"/>
          <ac:spMkLst>
            <pc:docMk/>
            <pc:sldMk cId="645496740" sldId="290"/>
            <ac:spMk id="10" creationId="{EC5FE6C8-4931-4FC9-9B78-15A1045AB9A0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19:08.100" v="326"/>
          <ac:spMkLst>
            <pc:docMk/>
            <pc:sldMk cId="645496740" sldId="290"/>
            <ac:spMk id="11" creationId="{E3F54505-4476-4907-992B-A48850861CEB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19:08.100" v="325"/>
          <ac:spMkLst>
            <pc:docMk/>
            <pc:sldMk cId="645496740" sldId="290"/>
            <ac:spMk id="12" creationId="{7EF2243C-8DF5-4E92-AFBA-96DBC8408612}"/>
          </ac:spMkLst>
        </pc:spChg>
        <pc:spChg chg="add mod">
          <ac:chgData name="신원철" userId="S::d011020@aivle.kt.co.kr::74c7ac55-bc27-4311-859c-5e2524ece3bd" providerId="AD" clId="Web-{8D7E9A9D-604E-4B33-ADDD-A679F00D48A6}" dt="2022-01-28T05:27:55.834" v="681"/>
          <ac:spMkLst>
            <pc:docMk/>
            <pc:sldMk cId="645496740" sldId="290"/>
            <ac:spMk id="14" creationId="{0A1BD505-BFE0-4C53-BC29-EF38DC3A2C5F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39.620" v="429"/>
          <ac:spMkLst>
            <pc:docMk/>
            <pc:sldMk cId="645496740" sldId="290"/>
            <ac:spMk id="16" creationId="{17DAB32E-9FE7-4AAF-9FEB-AA3BF3166343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45.151" v="435"/>
          <ac:spMkLst>
            <pc:docMk/>
            <pc:sldMk cId="645496740" sldId="290"/>
            <ac:spMk id="24" creationId="{0499B6DC-45B0-4B7A-9393-EEF89E9D58D8}"/>
          </ac:spMkLst>
        </pc:spChg>
        <pc:spChg chg="del mod">
          <ac:chgData name="신원철" userId="S::d011020@aivle.kt.co.kr::74c7ac55-bc27-4311-859c-5e2524ece3bd" providerId="AD" clId="Web-{8D7E9A9D-604E-4B33-ADDD-A679F00D48A6}" dt="2022-01-28T05:18:52.693" v="316"/>
          <ac:spMkLst>
            <pc:docMk/>
            <pc:sldMk cId="645496740" sldId="290"/>
            <ac:spMk id="26" creationId="{B360A870-1CA6-4A4C-AC0A-5FD6ECA044C5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37.495" v="425"/>
          <ac:spMkLst>
            <pc:docMk/>
            <pc:sldMk cId="645496740" sldId="290"/>
            <ac:spMk id="28" creationId="{9379BA73-A84C-4837-8F79-914ACFAF9105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38.917" v="428"/>
          <ac:spMkLst>
            <pc:docMk/>
            <pc:sldMk cId="645496740" sldId="290"/>
            <ac:spMk id="30" creationId="{8AAB051A-DB39-4031-9257-266A92B92157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25.901" v="421"/>
          <ac:spMkLst>
            <pc:docMk/>
            <pc:sldMk cId="645496740" sldId="290"/>
            <ac:spMk id="32" creationId="{C880D406-06C9-4860-961F-0D497A4A8418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25.198" v="420"/>
          <ac:spMkLst>
            <pc:docMk/>
            <pc:sldMk cId="645496740" sldId="290"/>
            <ac:spMk id="34" creationId="{0045D306-A8DE-4424-B824-48F1D078BD07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30.510" v="423"/>
          <ac:spMkLst>
            <pc:docMk/>
            <pc:sldMk cId="645496740" sldId="290"/>
            <ac:spMk id="36" creationId="{08AFDA2E-3878-4A78-A767-F84EB699E0E9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42.792" v="433"/>
          <ac:spMkLst>
            <pc:docMk/>
            <pc:sldMk cId="645496740" sldId="290"/>
            <ac:spMk id="38" creationId="{60431245-4B8F-46A5-87BF-66F0CD996479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38.479" v="427"/>
          <ac:spMkLst>
            <pc:docMk/>
            <pc:sldMk cId="645496740" sldId="290"/>
            <ac:spMk id="40" creationId="{9A93F4B9-9976-44D1-B8BB-3D2B04184F1D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1:26.776" v="422"/>
          <ac:spMkLst>
            <pc:docMk/>
            <pc:sldMk cId="645496740" sldId="290"/>
            <ac:spMk id="42" creationId="{AB8A28C0-DDFC-4D0D-BA6E-BE5D25CE665E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9"/>
          <ac:spMkLst>
            <pc:docMk/>
            <pc:sldMk cId="645496740" sldId="290"/>
            <ac:spMk id="44" creationId="{EBD1BD92-846E-4448-A3D9-D56316A30F58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8"/>
          <ac:spMkLst>
            <pc:docMk/>
            <pc:sldMk cId="645496740" sldId="290"/>
            <ac:spMk id="46" creationId="{CC39C476-F7A2-42B6-93F5-F72EB68DF5E0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7"/>
          <ac:spMkLst>
            <pc:docMk/>
            <pc:sldMk cId="645496740" sldId="290"/>
            <ac:spMk id="48" creationId="{9E8BB986-EAEC-4005-8A5C-21AB34C76BB5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6"/>
          <ac:spMkLst>
            <pc:docMk/>
            <pc:sldMk cId="645496740" sldId="290"/>
            <ac:spMk id="50" creationId="{AF974B17-0498-4AEC-9EA7-8F9E52312348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5"/>
          <ac:spMkLst>
            <pc:docMk/>
            <pc:sldMk cId="645496740" sldId="290"/>
            <ac:spMk id="52" creationId="{CD98FB34-46FD-4387-8955-C25F023E11BE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4"/>
          <ac:spMkLst>
            <pc:docMk/>
            <pc:sldMk cId="645496740" sldId="290"/>
            <ac:spMk id="54" creationId="{BE5C1CAA-818E-40BB-9A93-7819BE9D63CF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3"/>
          <ac:spMkLst>
            <pc:docMk/>
            <pc:sldMk cId="645496740" sldId="290"/>
            <ac:spMk id="56" creationId="{B65B8B68-CBE6-4B0C-9CD6-3A1BE354018C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2"/>
          <ac:spMkLst>
            <pc:docMk/>
            <pc:sldMk cId="645496740" sldId="290"/>
            <ac:spMk id="58" creationId="{77B115DD-695D-4C29-B46B-2AAA023881BD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1"/>
          <ac:spMkLst>
            <pc:docMk/>
            <pc:sldMk cId="645496740" sldId="290"/>
            <ac:spMk id="60" creationId="{61675F88-EB0A-4AE5-8CD5-917B5597136A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70"/>
          <ac:spMkLst>
            <pc:docMk/>
            <pc:sldMk cId="645496740" sldId="290"/>
            <ac:spMk id="62" creationId="{93ED92B2-97BB-430A-BCC1-32566037A81A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69"/>
          <ac:spMkLst>
            <pc:docMk/>
            <pc:sldMk cId="645496740" sldId="290"/>
            <ac:spMk id="64" creationId="{0FBA6A84-629D-4005-B22B-699CFFF04E8B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68"/>
          <ac:spMkLst>
            <pc:docMk/>
            <pc:sldMk cId="645496740" sldId="290"/>
            <ac:spMk id="66" creationId="{902A09B8-1B19-43A0-976C-C9E2741B6C0F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67"/>
          <ac:spMkLst>
            <pc:docMk/>
            <pc:sldMk cId="645496740" sldId="290"/>
            <ac:spMk id="68" creationId="{AA838982-D895-454A-B424-2F49CBDD3883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66"/>
          <ac:spMkLst>
            <pc:docMk/>
            <pc:sldMk cId="645496740" sldId="290"/>
            <ac:spMk id="70" creationId="{73BAA0A7-6C4A-42FF-8FAB-F8767F4B3E90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65"/>
          <ac:spMkLst>
            <pc:docMk/>
            <pc:sldMk cId="645496740" sldId="290"/>
            <ac:spMk id="72" creationId="{03035543-090B-48A4-AFFA-924AAE65C0E5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64"/>
          <ac:spMkLst>
            <pc:docMk/>
            <pc:sldMk cId="645496740" sldId="290"/>
            <ac:spMk id="74" creationId="{D59BF226-4D67-4AAD-8E2B-1544A6F74BC6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63"/>
          <ac:spMkLst>
            <pc:docMk/>
            <pc:sldMk cId="645496740" sldId="290"/>
            <ac:spMk id="76" creationId="{F996A0CF-29A6-42D3-A428-DDB52DC25CFA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62"/>
          <ac:spMkLst>
            <pc:docMk/>
            <pc:sldMk cId="645496740" sldId="290"/>
            <ac:spMk id="78" creationId="{82830E91-C131-4F3E-8286-95A39AEE88B0}"/>
          </ac:spMkLst>
        </pc:spChg>
        <pc:spChg chg="add del">
          <ac:chgData name="신원철" userId="S::d011020@aivle.kt.co.kr::74c7ac55-bc27-4311-859c-5e2524ece3bd" providerId="AD" clId="Web-{8D7E9A9D-604E-4B33-ADDD-A679F00D48A6}" dt="2022-01-28T05:22:13.215" v="461"/>
          <ac:spMkLst>
            <pc:docMk/>
            <pc:sldMk cId="645496740" sldId="290"/>
            <ac:spMk id="80" creationId="{996F33B8-DBA8-4AE0-8923-4F6AD8E13D28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9:53.697" v="713"/>
          <ac:spMkLst>
            <pc:docMk/>
            <pc:sldMk cId="645496740" sldId="290"/>
            <ac:spMk id="82" creationId="{A1A70A77-114A-4193-8E3F-93055B00F2CB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6:01:52.833" v="1562"/>
          <ac:spMkLst>
            <pc:docMk/>
            <pc:sldMk cId="645496740" sldId="290"/>
            <ac:spMk id="84" creationId="{81F93570-9059-4CED-88AD-AD4FB2E7B02A}"/>
          </ac:spMkLst>
        </pc:spChg>
        <pc:spChg chg="add mod">
          <ac:chgData name="신원철" userId="S::d011020@aivle.kt.co.kr::74c7ac55-bc27-4311-859c-5e2524ece3bd" providerId="AD" clId="Web-{8D7E9A9D-604E-4B33-ADDD-A679F00D48A6}" dt="2022-01-28T05:30:37.120" v="732" actId="20577"/>
          <ac:spMkLst>
            <pc:docMk/>
            <pc:sldMk cId="645496740" sldId="290"/>
            <ac:spMk id="89" creationId="{FCDFA1A1-5B78-4B2B-8464-0C0892702CDE}"/>
          </ac:spMkLst>
        </pc:spChg>
        <pc:spChg chg="add mod">
          <ac:chgData name="신원철" userId="S::d011020@aivle.kt.co.kr::74c7ac55-bc27-4311-859c-5e2524ece3bd" providerId="AD" clId="Web-{8D7E9A9D-604E-4B33-ADDD-A679F00D48A6}" dt="2022-01-28T05:24:04.921" v="555" actId="1076"/>
          <ac:spMkLst>
            <pc:docMk/>
            <pc:sldMk cId="645496740" sldId="290"/>
            <ac:spMk id="90" creationId="{B887C635-1060-4FA5-85EA-63ACF763D797}"/>
          </ac:spMkLst>
        </pc:spChg>
        <pc:spChg chg="add mod">
          <ac:chgData name="신원철" userId="S::d011020@aivle.kt.co.kr::74c7ac55-bc27-4311-859c-5e2524ece3bd" providerId="AD" clId="Web-{8D7E9A9D-604E-4B33-ADDD-A679F00D48A6}" dt="2022-01-28T05:28:05.882" v="683"/>
          <ac:spMkLst>
            <pc:docMk/>
            <pc:sldMk cId="645496740" sldId="290"/>
            <ac:spMk id="91" creationId="{D2EF11C2-EAFD-4C5E-A0B7-590196082AA8}"/>
          </ac:spMkLst>
        </pc:spChg>
        <pc:spChg chg="add mod">
          <ac:chgData name="신원철" userId="S::d011020@aivle.kt.co.kr::74c7ac55-bc27-4311-859c-5e2524ece3bd" providerId="AD" clId="Web-{8D7E9A9D-604E-4B33-ADDD-A679F00D48A6}" dt="2022-01-28T05:24:04.937" v="556" actId="1076"/>
          <ac:spMkLst>
            <pc:docMk/>
            <pc:sldMk cId="645496740" sldId="290"/>
            <ac:spMk id="92" creationId="{0B8FDD98-4A57-48DF-920A-4ED4D5349270}"/>
          </ac:spMkLst>
        </pc:spChg>
        <pc:spChg chg="add mod">
          <ac:chgData name="신원철" userId="S::d011020@aivle.kt.co.kr::74c7ac55-bc27-4311-859c-5e2524ece3bd" providerId="AD" clId="Web-{8D7E9A9D-604E-4B33-ADDD-A679F00D48A6}" dt="2022-01-28T05:30:41.402" v="739" actId="20577"/>
          <ac:spMkLst>
            <pc:docMk/>
            <pc:sldMk cId="645496740" sldId="290"/>
            <ac:spMk id="93" creationId="{DC0D71C7-7F9E-4A99-91D7-83C183EFA54E}"/>
          </ac:spMkLst>
        </pc:spChg>
        <pc:spChg chg="add mod">
          <ac:chgData name="신원철" userId="S::d011020@aivle.kt.co.kr::74c7ac55-bc27-4311-859c-5e2524ece3bd" providerId="AD" clId="Web-{8D7E9A9D-604E-4B33-ADDD-A679F00D48A6}" dt="2022-01-28T05:24:04.890" v="554" actId="1076"/>
          <ac:spMkLst>
            <pc:docMk/>
            <pc:sldMk cId="645496740" sldId="290"/>
            <ac:spMk id="94" creationId="{975AB84F-C03F-47C0-9B08-E6DC3302BBA1}"/>
          </ac:spMkLst>
        </pc:spChg>
        <pc:spChg chg="add mod">
          <ac:chgData name="신원철" userId="S::d011020@aivle.kt.co.kr::74c7ac55-bc27-4311-859c-5e2524ece3bd" providerId="AD" clId="Web-{8D7E9A9D-604E-4B33-ADDD-A679F00D48A6}" dt="2022-01-28T05:28:09.803" v="684"/>
          <ac:spMkLst>
            <pc:docMk/>
            <pc:sldMk cId="645496740" sldId="290"/>
            <ac:spMk id="95" creationId="{68551E5B-2116-475F-BD5F-E668CAE9528A}"/>
          </ac:spMkLst>
        </pc:spChg>
        <pc:spChg chg="add mod">
          <ac:chgData name="신원철" userId="S::d011020@aivle.kt.co.kr::74c7ac55-bc27-4311-859c-5e2524ece3bd" providerId="AD" clId="Web-{8D7E9A9D-604E-4B33-ADDD-A679F00D48A6}" dt="2022-01-28T05:24:04.968" v="559" actId="1076"/>
          <ac:spMkLst>
            <pc:docMk/>
            <pc:sldMk cId="645496740" sldId="290"/>
            <ac:spMk id="96" creationId="{DED04F7D-3C4B-4960-AA77-116C6708D725}"/>
          </ac:spMkLst>
        </pc:spChg>
        <pc:spChg chg="add mod">
          <ac:chgData name="신원철" userId="S::d011020@aivle.kt.co.kr::74c7ac55-bc27-4311-859c-5e2524ece3bd" providerId="AD" clId="Web-{8D7E9A9D-604E-4B33-ADDD-A679F00D48A6}" dt="2022-01-28T05:30:55.355" v="745" actId="20577"/>
          <ac:spMkLst>
            <pc:docMk/>
            <pc:sldMk cId="645496740" sldId="290"/>
            <ac:spMk id="97" creationId="{CCEF8852-4B18-450F-9CDE-B32C6363F18C}"/>
          </ac:spMkLst>
        </pc:spChg>
        <pc:spChg chg="add mod">
          <ac:chgData name="신원철" userId="S::d011020@aivle.kt.co.kr::74c7ac55-bc27-4311-859c-5e2524ece3bd" providerId="AD" clId="Web-{8D7E9A9D-604E-4B33-ADDD-A679F00D48A6}" dt="2022-01-28T05:31:19.684" v="752" actId="14100"/>
          <ac:spMkLst>
            <pc:docMk/>
            <pc:sldMk cId="645496740" sldId="290"/>
            <ac:spMk id="98" creationId="{7B9E3262-AE45-4A5C-BE83-62B15FD67D0F}"/>
          </ac:spMkLst>
        </pc:spChg>
        <pc:spChg chg="add mod">
          <ac:chgData name="신원철" userId="S::d011020@aivle.kt.co.kr::74c7ac55-bc27-4311-859c-5e2524ece3bd" providerId="AD" clId="Web-{8D7E9A9D-604E-4B33-ADDD-A679F00D48A6}" dt="2022-01-28T05:31:19.715" v="753" actId="14100"/>
          <ac:spMkLst>
            <pc:docMk/>
            <pc:sldMk cId="645496740" sldId="290"/>
            <ac:spMk id="99" creationId="{E3221BB7-75C2-4CE7-AD2F-2F9C4191F9D6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00.029" v="765" actId="14100"/>
          <ac:spMkLst>
            <pc:docMk/>
            <pc:sldMk cId="645496740" sldId="290"/>
            <ac:spMk id="100" creationId="{4D05D4CE-6B95-4449-BB9B-4F8FBACF3112}"/>
          </ac:spMkLst>
        </pc:spChg>
        <pc:spChg chg="add mod">
          <ac:chgData name="신원철" userId="S::d011020@aivle.kt.co.kr::74c7ac55-bc27-4311-859c-5e2524ece3bd" providerId="AD" clId="Web-{8D7E9A9D-604E-4B33-ADDD-A679F00D48A6}" dt="2022-01-28T05:31:19.747" v="755" actId="14100"/>
          <ac:spMkLst>
            <pc:docMk/>
            <pc:sldMk cId="645496740" sldId="290"/>
            <ac:spMk id="101" creationId="{2FE1D30B-A1A5-48F6-BCC2-1D34B0F835A3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6:10.316" v="599"/>
          <ac:spMkLst>
            <pc:docMk/>
            <pc:sldMk cId="645496740" sldId="290"/>
            <ac:spMk id="102" creationId="{6E55E69A-3939-426B-819E-EE790352870E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6:10.316" v="598"/>
          <ac:spMkLst>
            <pc:docMk/>
            <pc:sldMk cId="645496740" sldId="290"/>
            <ac:spMk id="103" creationId="{E3908FC0-27EB-4391-BB6E-722BD364F392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6:10.316" v="597"/>
          <ac:spMkLst>
            <pc:docMk/>
            <pc:sldMk cId="645496740" sldId="290"/>
            <ac:spMk id="104" creationId="{EF2B4E3D-1C0D-41F9-BE64-84493B1145A7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6:10.316" v="596"/>
          <ac:spMkLst>
            <pc:docMk/>
            <pc:sldMk cId="645496740" sldId="290"/>
            <ac:spMk id="105" creationId="{8EF0EFF5-850B-42ED-9FEE-BED06DF7BBE0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58.203" v="797" actId="14100"/>
          <ac:spMkLst>
            <pc:docMk/>
            <pc:sldMk cId="645496740" sldId="290"/>
            <ac:spMk id="106" creationId="{8A519D15-1CB2-4925-9C6E-54F9212A8B56}"/>
          </ac:spMkLst>
        </pc:spChg>
        <pc:spChg chg="add mod">
          <ac:chgData name="신원철" userId="S::d011020@aivle.kt.co.kr::74c7ac55-bc27-4311-859c-5e2524ece3bd" providerId="AD" clId="Web-{8D7E9A9D-604E-4B33-ADDD-A679F00D48A6}" dt="2022-01-28T05:33:59.517" v="808"/>
          <ac:spMkLst>
            <pc:docMk/>
            <pc:sldMk cId="645496740" sldId="290"/>
            <ac:spMk id="107" creationId="{5B0C73A6-87E5-4858-BAB7-AC4DDAEA8CE0}"/>
          </ac:spMkLst>
        </pc:spChg>
        <pc:spChg chg="add mod">
          <ac:chgData name="신원철" userId="S::d011020@aivle.kt.co.kr::74c7ac55-bc27-4311-859c-5e2524ece3bd" providerId="AD" clId="Web-{8D7E9A9D-604E-4B33-ADDD-A679F00D48A6}" dt="2022-01-28T06:01:57.567" v="1565" actId="20577"/>
          <ac:spMkLst>
            <pc:docMk/>
            <pc:sldMk cId="645496740" sldId="290"/>
            <ac:spMk id="108" creationId="{AE16A56A-9C17-4679-A100-F0D79AE34C3E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56.234" v="792" actId="1076"/>
          <ac:spMkLst>
            <pc:docMk/>
            <pc:sldMk cId="645496740" sldId="290"/>
            <ac:spMk id="109" creationId="{43CA49D3-0842-47C4-B6AD-782B920DE5CB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6:57.489" v="641"/>
          <ac:spMkLst>
            <pc:docMk/>
            <pc:sldMk cId="645496740" sldId="290"/>
            <ac:spMk id="110" creationId="{2338B88B-DA8E-4355-BB11-8230AE670EE6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6:57.489" v="640"/>
          <ac:spMkLst>
            <pc:docMk/>
            <pc:sldMk cId="645496740" sldId="290"/>
            <ac:spMk id="111" creationId="{70AEC816-4679-4A0C-A583-F0EB0A78E3BA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6:57.489" v="639"/>
          <ac:spMkLst>
            <pc:docMk/>
            <pc:sldMk cId="645496740" sldId="290"/>
            <ac:spMk id="112" creationId="{FD550A36-D8F0-4E3E-82F4-99A7B661DEC5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6:57.489" v="638"/>
          <ac:spMkLst>
            <pc:docMk/>
            <pc:sldMk cId="645496740" sldId="290"/>
            <ac:spMk id="113" creationId="{1205CA46-6463-48F2-9F58-349FDA27499B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7:19.646" v="667"/>
          <ac:spMkLst>
            <pc:docMk/>
            <pc:sldMk cId="645496740" sldId="290"/>
            <ac:spMk id="114" creationId="{1F3F30A5-F6CD-4DF7-93EA-37760FDA64B7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7:19.646" v="666"/>
          <ac:spMkLst>
            <pc:docMk/>
            <pc:sldMk cId="645496740" sldId="290"/>
            <ac:spMk id="115" creationId="{8EE4DB49-471E-4291-AE68-D16471A9D296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7:19.646" v="665"/>
          <ac:spMkLst>
            <pc:docMk/>
            <pc:sldMk cId="645496740" sldId="290"/>
            <ac:spMk id="116" creationId="{32FEC921-1D5F-41B9-A317-D33D29AAE012}"/>
          </ac:spMkLst>
        </pc:spChg>
        <pc:spChg chg="add del mod">
          <ac:chgData name="신원철" userId="S::d011020@aivle.kt.co.kr::74c7ac55-bc27-4311-859c-5e2524ece3bd" providerId="AD" clId="Web-{8D7E9A9D-604E-4B33-ADDD-A679F00D48A6}" dt="2022-01-28T05:27:19.646" v="664"/>
          <ac:spMkLst>
            <pc:docMk/>
            <pc:sldMk cId="645496740" sldId="290"/>
            <ac:spMk id="117" creationId="{EAFBDBC2-7338-44CA-816A-EB19D25629A8}"/>
          </ac:spMkLst>
        </pc:spChg>
        <pc:spChg chg="add mod">
          <ac:chgData name="신원철" userId="S::d011020@aivle.kt.co.kr::74c7ac55-bc27-4311-859c-5e2524ece3bd" providerId="AD" clId="Web-{8D7E9A9D-604E-4B33-ADDD-A679F00D48A6}" dt="2022-01-28T05:33:01.203" v="798" actId="14100"/>
          <ac:spMkLst>
            <pc:docMk/>
            <pc:sldMk cId="645496740" sldId="290"/>
            <ac:spMk id="118" creationId="{9945B401-EAE3-4AA3-B237-630B5CAB9C28}"/>
          </ac:spMkLst>
        </pc:spChg>
        <pc:spChg chg="add mod">
          <ac:chgData name="신원철" userId="S::d011020@aivle.kt.co.kr::74c7ac55-bc27-4311-859c-5e2524ece3bd" providerId="AD" clId="Web-{8D7E9A9D-604E-4B33-ADDD-A679F00D48A6}" dt="2022-01-28T05:33:56.517" v="807"/>
          <ac:spMkLst>
            <pc:docMk/>
            <pc:sldMk cId="645496740" sldId="290"/>
            <ac:spMk id="119" creationId="{2F717AAD-B007-42B6-AE5D-FC8FC92216A5}"/>
          </ac:spMkLst>
        </pc:spChg>
        <pc:spChg chg="add mod">
          <ac:chgData name="신원철" userId="S::d011020@aivle.kt.co.kr::74c7ac55-bc27-4311-859c-5e2524ece3bd" providerId="AD" clId="Web-{8D7E9A9D-604E-4B33-ADDD-A679F00D48A6}" dt="2022-01-28T06:02:00.568" v="1572" actId="20577"/>
          <ac:spMkLst>
            <pc:docMk/>
            <pc:sldMk cId="645496740" sldId="290"/>
            <ac:spMk id="120" creationId="{A6EBCA50-4D00-4D54-B4E0-373A7D946D93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56.343" v="796" actId="1076"/>
          <ac:spMkLst>
            <pc:docMk/>
            <pc:sldMk cId="645496740" sldId="290"/>
            <ac:spMk id="121" creationId="{D2F4A331-6661-44B0-A9AF-F9A2DDF1E3FE}"/>
          </ac:spMkLst>
        </pc:spChg>
        <pc:spChg chg="add mod">
          <ac:chgData name="신원철" userId="S::d011020@aivle.kt.co.kr::74c7ac55-bc27-4311-859c-5e2524ece3bd" providerId="AD" clId="Web-{8D7E9A9D-604E-4B33-ADDD-A679F00D48A6}" dt="2022-01-28T05:31:52.076" v="760" actId="1076"/>
          <ac:spMkLst>
            <pc:docMk/>
            <pc:sldMk cId="645496740" sldId="290"/>
            <ac:spMk id="123" creationId="{1B48F385-8FA7-4091-8D59-1E5D18CF71C3}"/>
          </ac:spMkLst>
        </pc:spChg>
        <pc:spChg chg="add mod">
          <ac:chgData name="신원철" userId="S::d011020@aivle.kt.co.kr::74c7ac55-bc27-4311-859c-5e2524ece3bd" providerId="AD" clId="Web-{8D7E9A9D-604E-4B33-ADDD-A679F00D48A6}" dt="2022-01-28T05:31:52.107" v="761" actId="1076"/>
          <ac:spMkLst>
            <pc:docMk/>
            <pc:sldMk cId="645496740" sldId="290"/>
            <ac:spMk id="124" creationId="{F39C26F7-46BE-4BE7-824C-C6E0B0F022B7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33.171" v="785" actId="20577"/>
          <ac:spMkLst>
            <pc:docMk/>
            <pc:sldMk cId="645496740" sldId="290"/>
            <ac:spMk id="125" creationId="{6CD0640B-7EFD-4EA0-B994-55FF42229AE1}"/>
          </ac:spMkLst>
        </pc:spChg>
        <pc:spChg chg="add mod">
          <ac:chgData name="신원철" userId="S::d011020@aivle.kt.co.kr::74c7ac55-bc27-4311-859c-5e2524ece3bd" providerId="AD" clId="Web-{8D7E9A9D-604E-4B33-ADDD-A679F00D48A6}" dt="2022-01-28T05:31:52.154" v="763" actId="1076"/>
          <ac:spMkLst>
            <pc:docMk/>
            <pc:sldMk cId="645496740" sldId="290"/>
            <ac:spMk id="126" creationId="{6E67EBDB-F872-4D26-9E6E-8D66E4DF3EEF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28.733" v="776" actId="1076"/>
          <ac:spMkLst>
            <pc:docMk/>
            <pc:sldMk cId="645496740" sldId="290"/>
            <ac:spMk id="127" creationId="{F642F881-C1C4-464B-8D42-40570ACC7277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28.749" v="777" actId="1076"/>
          <ac:spMkLst>
            <pc:docMk/>
            <pc:sldMk cId="645496740" sldId="290"/>
            <ac:spMk id="128" creationId="{ADDC7D61-6B22-45CF-854E-C1A83F44D7DA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37.405" v="787" actId="20577"/>
          <ac:spMkLst>
            <pc:docMk/>
            <pc:sldMk cId="645496740" sldId="290"/>
            <ac:spMk id="129" creationId="{44BB7F10-304E-4CA1-9083-D6EA8C283ABA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28.796" v="779" actId="1076"/>
          <ac:spMkLst>
            <pc:docMk/>
            <pc:sldMk cId="645496740" sldId="290"/>
            <ac:spMk id="130" creationId="{37477552-27B1-4FE9-91C0-90A310C6E9CC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28.827" v="780" actId="1076"/>
          <ac:spMkLst>
            <pc:docMk/>
            <pc:sldMk cId="645496740" sldId="290"/>
            <ac:spMk id="131" creationId="{99569DCF-C755-4EFF-80EC-A0F45D1F5CB5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28.858" v="781" actId="1076"/>
          <ac:spMkLst>
            <pc:docMk/>
            <pc:sldMk cId="645496740" sldId="290"/>
            <ac:spMk id="132" creationId="{F1F0F081-15B4-4283-9F46-07FB9411DCF1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41.140" v="788" actId="20577"/>
          <ac:spMkLst>
            <pc:docMk/>
            <pc:sldMk cId="645496740" sldId="290"/>
            <ac:spMk id="133" creationId="{9704AB1D-7A12-4054-98FF-AD0D29E38234}"/>
          </ac:spMkLst>
        </pc:spChg>
        <pc:spChg chg="add mod">
          <ac:chgData name="신원철" userId="S::d011020@aivle.kt.co.kr::74c7ac55-bc27-4311-859c-5e2524ece3bd" providerId="AD" clId="Web-{8D7E9A9D-604E-4B33-ADDD-A679F00D48A6}" dt="2022-01-28T05:32:28.905" v="783" actId="1076"/>
          <ac:spMkLst>
            <pc:docMk/>
            <pc:sldMk cId="645496740" sldId="290"/>
            <ac:spMk id="134" creationId="{0BC8B392-D525-46E6-A98C-9801183BF315}"/>
          </ac:spMkLst>
        </pc:spChg>
        <pc:spChg chg="mod">
          <ac:chgData name="신원철" userId="S::d011020@aivle.kt.co.kr::74c7ac55-bc27-4311-859c-5e2524ece3bd" providerId="AD" clId="Web-{8D7E9A9D-604E-4B33-ADDD-A679F00D48A6}" dt="2022-01-28T05:24:20.844" v="561" actId="1076"/>
          <ac:spMkLst>
            <pc:docMk/>
            <pc:sldMk cId="645496740" sldId="290"/>
            <ac:spMk id="184" creationId="{00000000-0000-0000-0000-000000000000}"/>
          </ac:spMkLst>
        </pc:spChg>
        <pc:spChg chg="mod">
          <ac:chgData name="신원철" userId="S::d011020@aivle.kt.co.kr::74c7ac55-bc27-4311-859c-5e2524ece3bd" providerId="AD" clId="Web-{8D7E9A9D-604E-4B33-ADDD-A679F00D48A6}" dt="2022-01-28T05:51:56.018" v="1470" actId="20577"/>
          <ac:spMkLst>
            <pc:docMk/>
            <pc:sldMk cId="645496740" sldId="290"/>
            <ac:spMk id="188" creationId="{00000000-0000-0000-0000-000000000000}"/>
          </ac:spMkLst>
        </pc:spChg>
        <pc:spChg chg="mod">
          <ac:chgData name="신원철" userId="S::d011020@aivle.kt.co.kr::74c7ac55-bc27-4311-859c-5e2524ece3bd" providerId="AD" clId="Web-{8D7E9A9D-604E-4B33-ADDD-A679F00D48A6}" dt="2022-01-28T05:24:04.749" v="545" actId="1076"/>
          <ac:spMkLst>
            <pc:docMk/>
            <pc:sldMk cId="645496740" sldId="290"/>
            <ac:spMk id="194" creationId="{00000000-0000-0000-0000-000000000000}"/>
          </ac:spMkLst>
        </pc:spChg>
        <pc:spChg chg="mod">
          <ac:chgData name="신원철" userId="S::d011020@aivle.kt.co.kr::74c7ac55-bc27-4311-859c-5e2524ece3bd" providerId="AD" clId="Web-{8D7E9A9D-604E-4B33-ADDD-A679F00D48A6}" dt="2022-01-28T05:24:04.765" v="546" actId="1076"/>
          <ac:spMkLst>
            <pc:docMk/>
            <pc:sldMk cId="645496740" sldId="290"/>
            <ac:spMk id="195" creationId="{00000000-0000-0000-0000-000000000000}"/>
          </ac:spMkLst>
        </pc:spChg>
      </pc:sldChg>
      <pc:sldChg chg="add del replId">
        <pc:chgData name="신원철" userId="S::d011020@aivle.kt.co.kr::74c7ac55-bc27-4311-859c-5e2524ece3bd" providerId="AD" clId="Web-{8D7E9A9D-604E-4B33-ADDD-A679F00D48A6}" dt="2022-01-28T05:17:43.925" v="285"/>
        <pc:sldMkLst>
          <pc:docMk/>
          <pc:sldMk cId="1614320473" sldId="291"/>
        </pc:sldMkLst>
      </pc:sldChg>
      <pc:sldChg chg="add del replId">
        <pc:chgData name="신원철" userId="S::d011020@aivle.kt.co.kr::74c7ac55-bc27-4311-859c-5e2524ece3bd" providerId="AD" clId="Web-{8D7E9A9D-604E-4B33-ADDD-A679F00D48A6}" dt="2022-01-28T05:18:36.583" v="312"/>
        <pc:sldMkLst>
          <pc:docMk/>
          <pc:sldMk cId="451130261" sldId="292"/>
        </pc:sldMkLst>
      </pc:sldChg>
      <pc:sldChg chg="add del replId">
        <pc:chgData name="신원철" userId="S::d011020@aivle.kt.co.kr::74c7ac55-bc27-4311-859c-5e2524ece3bd" providerId="AD" clId="Web-{8D7E9A9D-604E-4B33-ADDD-A679F00D48A6}" dt="2022-01-28T05:17:42.691" v="284"/>
        <pc:sldMkLst>
          <pc:docMk/>
          <pc:sldMk cId="1412683999" sldId="292"/>
        </pc:sldMkLst>
      </pc:sldChg>
      <pc:sldChg chg="addSp modSp">
        <pc:chgData name="신원철" userId="S::d011020@aivle.kt.co.kr::74c7ac55-bc27-4311-859c-5e2524ece3bd" providerId="AD" clId="Web-{8D7E9A9D-604E-4B33-ADDD-A679F00D48A6}" dt="2022-01-28T06:04:24.166" v="1625" actId="1076"/>
        <pc:sldMkLst>
          <pc:docMk/>
          <pc:sldMk cId="705928228" sldId="296"/>
        </pc:sldMkLst>
        <pc:spChg chg="mod">
          <ac:chgData name="신원철" userId="S::d011020@aivle.kt.co.kr::74c7ac55-bc27-4311-859c-5e2524ece3bd" providerId="AD" clId="Web-{8D7E9A9D-604E-4B33-ADDD-A679F00D48A6}" dt="2022-01-28T06:04:21.228" v="1624" actId="14100"/>
          <ac:spMkLst>
            <pc:docMk/>
            <pc:sldMk cId="705928228" sldId="296"/>
            <ac:spMk id="194" creationId="{00000000-0000-0000-0000-000000000000}"/>
          </ac:spMkLst>
        </pc:spChg>
        <pc:spChg chg="mod">
          <ac:chgData name="신원철" userId="S::d011020@aivle.kt.co.kr::74c7ac55-bc27-4311-859c-5e2524ece3bd" providerId="AD" clId="Web-{8D7E9A9D-604E-4B33-ADDD-A679F00D48A6}" dt="2022-01-28T06:04:24.166" v="1625" actId="1076"/>
          <ac:spMkLst>
            <pc:docMk/>
            <pc:sldMk cId="705928228" sldId="296"/>
            <ac:spMk id="195" creationId="{00000000-0000-0000-0000-000000000000}"/>
          </ac:spMkLst>
        </pc:spChg>
        <pc:picChg chg="mod">
          <ac:chgData name="신원철" userId="S::d011020@aivle.kt.co.kr::74c7ac55-bc27-4311-859c-5e2524ece3bd" providerId="AD" clId="Web-{8D7E9A9D-604E-4B33-ADDD-A679F00D48A6}" dt="2022-01-28T06:04:17.165" v="1623" actId="14100"/>
          <ac:picMkLst>
            <pc:docMk/>
            <pc:sldMk cId="705928228" sldId="296"/>
            <ac:picMk id="7" creationId="{A9BE8066-976D-4E8B-AFE7-71496A922B72}"/>
          </ac:picMkLst>
        </pc:picChg>
        <pc:picChg chg="add mod modCrop">
          <ac:chgData name="신원철" userId="S::d011020@aivle.kt.co.kr::74c7ac55-bc27-4311-859c-5e2524ece3bd" providerId="AD" clId="Web-{8D7E9A9D-604E-4B33-ADDD-A679F00D48A6}" dt="2022-01-28T06:04:12.415" v="1622" actId="1076"/>
          <ac:picMkLst>
            <pc:docMk/>
            <pc:sldMk cId="705928228" sldId="296"/>
            <ac:picMk id="10" creationId="{81F0A333-DBC2-4A11-97DF-95CB669CA767}"/>
          </ac:picMkLst>
        </pc:picChg>
        <pc:picChg chg="add mod">
          <ac:chgData name="신원철" userId="S::d011020@aivle.kt.co.kr::74c7ac55-bc27-4311-859c-5e2524ece3bd" providerId="AD" clId="Web-{8D7E9A9D-604E-4B33-ADDD-A679F00D48A6}" dt="2022-01-28T06:04:07.462" v="1619" actId="1076"/>
          <ac:picMkLst>
            <pc:docMk/>
            <pc:sldMk cId="705928228" sldId="296"/>
            <ac:picMk id="11" creationId="{F8903F36-447C-4B59-89F2-83B17EF515E9}"/>
          </ac:picMkLst>
        </pc:picChg>
        <pc:picChg chg="add mod">
          <ac:chgData name="신원철" userId="S::d011020@aivle.kt.co.kr::74c7ac55-bc27-4311-859c-5e2524ece3bd" providerId="AD" clId="Web-{8D7E9A9D-604E-4B33-ADDD-A679F00D48A6}" dt="2022-01-28T06:04:07.478" v="1620" actId="1076"/>
          <ac:picMkLst>
            <pc:docMk/>
            <pc:sldMk cId="705928228" sldId="296"/>
            <ac:picMk id="12" creationId="{14A46DAC-263E-4E8F-80C9-5D338DB04D01}"/>
          </ac:picMkLst>
        </pc:picChg>
      </pc:sldChg>
    </pc:docChg>
  </pc:docChgLst>
  <pc:docChgLst>
    <pc:chgData name="노승곤" userId="S::d011015@aivle.kt.co.kr::895aac4c-6342-4667-9b71-76f66a55c9a2" providerId="AD" clId="Web-{12EC6C83-A74C-4BBB-ABB8-6A238410C13B}"/>
    <pc:docChg chg="addSld delSld modSld">
      <pc:chgData name="노승곤" userId="S::d011015@aivle.kt.co.kr::895aac4c-6342-4667-9b71-76f66a55c9a2" providerId="AD" clId="Web-{12EC6C83-A74C-4BBB-ABB8-6A238410C13B}" dt="2022-01-28T06:09:13.370" v="894"/>
      <pc:docMkLst>
        <pc:docMk/>
      </pc:docMkLst>
      <pc:sldChg chg="modSp">
        <pc:chgData name="노승곤" userId="S::d011015@aivle.kt.co.kr::895aac4c-6342-4667-9b71-76f66a55c9a2" providerId="AD" clId="Web-{12EC6C83-A74C-4BBB-ABB8-6A238410C13B}" dt="2022-01-28T05:56:10.711" v="493" actId="20577"/>
        <pc:sldMkLst>
          <pc:docMk/>
          <pc:sldMk cId="0" sldId="262"/>
        </pc:sldMkLst>
        <pc:spChg chg="mod">
          <ac:chgData name="노승곤" userId="S::d011015@aivle.kt.co.kr::895aac4c-6342-4667-9b71-76f66a55c9a2" providerId="AD" clId="Web-{12EC6C83-A74C-4BBB-ABB8-6A238410C13B}" dt="2022-01-28T05:56:10.711" v="493" actId="20577"/>
          <ac:spMkLst>
            <pc:docMk/>
            <pc:sldMk cId="0" sldId="262"/>
            <ac:spMk id="22" creationId="{02753149-B6A2-425E-9825-8329668AA779}"/>
          </ac:spMkLst>
        </pc:spChg>
      </pc:sldChg>
      <pc:sldChg chg="addSp delSp">
        <pc:chgData name="노승곤" userId="S::d011015@aivle.kt.co.kr::895aac4c-6342-4667-9b71-76f66a55c9a2" providerId="AD" clId="Web-{12EC6C83-A74C-4BBB-ABB8-6A238410C13B}" dt="2022-01-28T05:56:15.274" v="495"/>
        <pc:sldMkLst>
          <pc:docMk/>
          <pc:sldMk cId="0" sldId="263"/>
        </pc:sldMkLst>
        <pc:spChg chg="add">
          <ac:chgData name="노승곤" userId="S::d011015@aivle.kt.co.kr::895aac4c-6342-4667-9b71-76f66a55c9a2" providerId="AD" clId="Web-{12EC6C83-A74C-4BBB-ABB8-6A238410C13B}" dt="2022-01-28T05:56:15.274" v="495"/>
          <ac:spMkLst>
            <pc:docMk/>
            <pc:sldMk cId="0" sldId="263"/>
            <ac:spMk id="5" creationId="{E2CF6D21-A823-496B-B9E0-37166711DB81}"/>
          </ac:spMkLst>
        </pc:spChg>
        <pc:spChg chg="del">
          <ac:chgData name="노승곤" userId="S::d011015@aivle.kt.co.kr::895aac4c-6342-4667-9b71-76f66a55c9a2" providerId="AD" clId="Web-{12EC6C83-A74C-4BBB-ABB8-6A238410C13B}" dt="2022-01-28T05:56:14.805" v="494"/>
          <ac:spMkLst>
            <pc:docMk/>
            <pc:sldMk cId="0" sldId="263"/>
            <ac:spMk id="22" creationId="{939F8B9E-05E4-47CD-B40F-5E7465B5804F}"/>
          </ac:spMkLst>
        </pc:spChg>
      </pc:sldChg>
      <pc:sldChg chg="addSp delSp modSp">
        <pc:chgData name="노승곤" userId="S::d011015@aivle.kt.co.kr::895aac4c-6342-4667-9b71-76f66a55c9a2" providerId="AD" clId="Web-{12EC6C83-A74C-4BBB-ABB8-6A238410C13B}" dt="2022-01-28T05:56:27.758" v="501"/>
        <pc:sldMkLst>
          <pc:docMk/>
          <pc:sldMk cId="0" sldId="264"/>
        </pc:sldMkLst>
        <pc:spChg chg="add">
          <ac:chgData name="노승곤" userId="S::d011015@aivle.kt.co.kr::895aac4c-6342-4667-9b71-76f66a55c9a2" providerId="AD" clId="Web-{12EC6C83-A74C-4BBB-ABB8-6A238410C13B}" dt="2022-01-28T05:56:27.758" v="501"/>
          <ac:spMkLst>
            <pc:docMk/>
            <pc:sldMk cId="0" sldId="264"/>
            <ac:spMk id="7" creationId="{302EC411-7C77-4E9A-AE3B-3D20DF69B34D}"/>
          </ac:spMkLst>
        </pc:spChg>
        <pc:spChg chg="del mod">
          <ac:chgData name="노승곤" userId="S::d011015@aivle.kt.co.kr::895aac4c-6342-4667-9b71-76f66a55c9a2" providerId="AD" clId="Web-{12EC6C83-A74C-4BBB-ABB8-6A238410C13B}" dt="2022-01-28T05:56:27.665" v="500"/>
          <ac:spMkLst>
            <pc:docMk/>
            <pc:sldMk cId="0" sldId="264"/>
            <ac:spMk id="23" creationId="{49E1F290-8AA4-4BD6-B2BA-DE2C269E5FD1}"/>
          </ac:spMkLst>
        </pc:spChg>
      </pc:sldChg>
      <pc:sldChg chg="addSp delSp modSp">
        <pc:chgData name="노승곤" userId="S::d011015@aivle.kt.co.kr::895aac4c-6342-4667-9b71-76f66a55c9a2" providerId="AD" clId="Web-{12EC6C83-A74C-4BBB-ABB8-6A238410C13B}" dt="2022-01-28T05:57:08.931" v="521"/>
        <pc:sldMkLst>
          <pc:docMk/>
          <pc:sldMk cId="0" sldId="267"/>
        </pc:sldMkLst>
        <pc:spChg chg="add">
          <ac:chgData name="노승곤" userId="S::d011015@aivle.kt.co.kr::895aac4c-6342-4667-9b71-76f66a55c9a2" providerId="AD" clId="Web-{12EC6C83-A74C-4BBB-ABB8-6A238410C13B}" dt="2022-01-28T05:57:08.931" v="521"/>
          <ac:spMkLst>
            <pc:docMk/>
            <pc:sldMk cId="0" sldId="267"/>
            <ac:spMk id="4" creationId="{70769717-910B-4921-9061-958104D9F0BE}"/>
          </ac:spMkLst>
        </pc:spChg>
        <pc:spChg chg="del">
          <ac:chgData name="노승곤" userId="S::d011015@aivle.kt.co.kr::895aac4c-6342-4667-9b71-76f66a55c9a2" providerId="AD" clId="Web-{12EC6C83-A74C-4BBB-ABB8-6A238410C13B}" dt="2022-01-28T05:57:08.369" v="520"/>
          <ac:spMkLst>
            <pc:docMk/>
            <pc:sldMk cId="0" sldId="267"/>
            <ac:spMk id="18" creationId="{BBE68765-325E-4BAE-96E3-C80570955B50}"/>
          </ac:spMkLst>
        </pc:spChg>
        <pc:spChg chg="mod">
          <ac:chgData name="노승곤" userId="S::d011015@aivle.kt.co.kr::895aac4c-6342-4667-9b71-76f66a55c9a2" providerId="AD" clId="Web-{12EC6C83-A74C-4BBB-ABB8-6A238410C13B}" dt="2022-01-28T05:46:05.165" v="426" actId="20577"/>
          <ac:spMkLst>
            <pc:docMk/>
            <pc:sldMk cId="0" sldId="267"/>
            <ac:spMk id="376" creationId="{00000000-0000-0000-0000-000000000000}"/>
          </ac:spMkLst>
        </pc:spChg>
        <pc:picChg chg="add mod">
          <ac:chgData name="노승곤" userId="S::d011015@aivle.kt.co.kr::895aac4c-6342-4667-9b71-76f66a55c9a2" providerId="AD" clId="Web-{12EC6C83-A74C-4BBB-ABB8-6A238410C13B}" dt="2022-01-28T05:42:48.707" v="197" actId="14100"/>
          <ac:picMkLst>
            <pc:docMk/>
            <pc:sldMk cId="0" sldId="267"/>
            <ac:picMk id="2" creationId="{8DDF4F73-2424-416B-8553-BCECD47C16FC}"/>
          </ac:picMkLst>
        </pc:picChg>
        <pc:picChg chg="add mod">
          <ac:chgData name="노승곤" userId="S::d011015@aivle.kt.co.kr::895aac4c-6342-4667-9b71-76f66a55c9a2" providerId="AD" clId="Web-{12EC6C83-A74C-4BBB-ABB8-6A238410C13B}" dt="2022-01-28T05:45:13.211" v="343" actId="1076"/>
          <ac:picMkLst>
            <pc:docMk/>
            <pc:sldMk cId="0" sldId="267"/>
            <ac:picMk id="3" creationId="{DAFFB31C-38E7-441F-B2F5-4C1B1F1E9F65}"/>
          </ac:picMkLst>
        </pc:picChg>
        <pc:picChg chg="del">
          <ac:chgData name="노승곤" userId="S::d011015@aivle.kt.co.kr::895aac4c-6342-4667-9b71-76f66a55c9a2" providerId="AD" clId="Web-{12EC6C83-A74C-4BBB-ABB8-6A238410C13B}" dt="2022-01-28T05:42:07.910" v="191"/>
          <ac:picMkLst>
            <pc:docMk/>
            <pc:sldMk cId="0" sldId="267"/>
            <ac:picMk id="378" creationId="{00000000-0000-0000-0000-000000000000}"/>
          </ac:picMkLst>
        </pc:picChg>
        <pc:picChg chg="del">
          <ac:chgData name="노승곤" userId="S::d011015@aivle.kt.co.kr::895aac4c-6342-4667-9b71-76f66a55c9a2" providerId="AD" clId="Web-{12EC6C83-A74C-4BBB-ABB8-6A238410C13B}" dt="2022-01-28T05:45:08.133" v="340"/>
          <ac:picMkLst>
            <pc:docMk/>
            <pc:sldMk cId="0" sldId="267"/>
            <ac:picMk id="379" creationId="{00000000-0000-0000-0000-000000000000}"/>
          </ac:picMkLst>
        </pc:picChg>
      </pc:sldChg>
      <pc:sldChg chg="addSp delSp modSp">
        <pc:chgData name="노승곤" userId="S::d011015@aivle.kt.co.kr::895aac4c-6342-4667-9b71-76f66a55c9a2" providerId="AD" clId="Web-{12EC6C83-A74C-4BBB-ABB8-6A238410C13B}" dt="2022-01-28T06:04:51.270" v="864" actId="20577"/>
        <pc:sldMkLst>
          <pc:docMk/>
          <pc:sldMk cId="0" sldId="268"/>
        </pc:sldMkLst>
        <pc:spChg chg="add del">
          <ac:chgData name="노승곤" userId="S::d011015@aivle.kt.co.kr::895aac4c-6342-4667-9b71-76f66a55c9a2" providerId="AD" clId="Web-{12EC6C83-A74C-4BBB-ABB8-6A238410C13B}" dt="2022-01-28T05:57:15.025" v="525"/>
          <ac:spMkLst>
            <pc:docMk/>
            <pc:sldMk cId="0" sldId="268"/>
            <ac:spMk id="7" creationId="{61FA8C08-C020-402C-84B3-DAD5380E2FDF}"/>
          </ac:spMkLst>
        </pc:spChg>
        <pc:spChg chg="add">
          <ac:chgData name="노승곤" userId="S::d011015@aivle.kt.co.kr::895aac4c-6342-4667-9b71-76f66a55c9a2" providerId="AD" clId="Web-{12EC6C83-A74C-4BBB-ABB8-6A238410C13B}" dt="2022-01-28T05:57:20.213" v="529"/>
          <ac:spMkLst>
            <pc:docMk/>
            <pc:sldMk cId="0" sldId="268"/>
            <ac:spMk id="8" creationId="{34DC9902-CC59-409D-A126-1F2D895320E1}"/>
          </ac:spMkLst>
        </pc:spChg>
        <pc:spChg chg="del mod">
          <ac:chgData name="노승곤" userId="S::d011015@aivle.kt.co.kr::895aac4c-6342-4667-9b71-76f66a55c9a2" providerId="AD" clId="Web-{12EC6C83-A74C-4BBB-ABB8-6A238410C13B}" dt="2022-01-28T05:57:19.400" v="528"/>
          <ac:spMkLst>
            <pc:docMk/>
            <pc:sldMk cId="0" sldId="268"/>
            <ac:spMk id="21" creationId="{17AD27A7-EA84-4471-8019-0B1048D90603}"/>
          </ac:spMkLst>
        </pc:spChg>
        <pc:spChg chg="mod">
          <ac:chgData name="노승곤" userId="S::d011015@aivle.kt.co.kr::895aac4c-6342-4667-9b71-76f66a55c9a2" providerId="AD" clId="Web-{12EC6C83-A74C-4BBB-ABB8-6A238410C13B}" dt="2022-01-28T05:55:55.586" v="489" actId="14100"/>
          <ac:spMkLst>
            <pc:docMk/>
            <pc:sldMk cId="0" sldId="268"/>
            <ac:spMk id="22" creationId="{A13CA41D-459A-4F6A-85C5-17486808322A}"/>
          </ac:spMkLst>
        </pc:spChg>
        <pc:spChg chg="mod">
          <ac:chgData name="노승곤" userId="S::d011015@aivle.kt.co.kr::895aac4c-6342-4667-9b71-76f66a55c9a2" providerId="AD" clId="Web-{12EC6C83-A74C-4BBB-ABB8-6A238410C13B}" dt="2022-01-28T06:04:51.270" v="864" actId="20577"/>
          <ac:spMkLst>
            <pc:docMk/>
            <pc:sldMk cId="0" sldId="268"/>
            <ac:spMk id="388" creationId="{00000000-0000-0000-0000-000000000000}"/>
          </ac:spMkLst>
        </pc:spChg>
        <pc:spChg chg="mod">
          <ac:chgData name="노승곤" userId="S::d011015@aivle.kt.co.kr::895aac4c-6342-4667-9b71-76f66a55c9a2" providerId="AD" clId="Web-{12EC6C83-A74C-4BBB-ABB8-6A238410C13B}" dt="2022-01-28T05:59:20.559" v="690" actId="20577"/>
          <ac:spMkLst>
            <pc:docMk/>
            <pc:sldMk cId="0" sldId="268"/>
            <ac:spMk id="391" creationId="{00000000-0000-0000-0000-000000000000}"/>
          </ac:spMkLst>
        </pc:spChg>
        <pc:spChg chg="del">
          <ac:chgData name="노승곤" userId="S::d011015@aivle.kt.co.kr::895aac4c-6342-4667-9b71-76f66a55c9a2" providerId="AD" clId="Web-{12EC6C83-A74C-4BBB-ABB8-6A238410C13B}" dt="2022-01-28T05:52:22.893" v="430"/>
          <ac:spMkLst>
            <pc:docMk/>
            <pc:sldMk cId="0" sldId="268"/>
            <ac:spMk id="393" creationId="{00000000-0000-0000-0000-000000000000}"/>
          </ac:spMkLst>
        </pc:spChg>
        <pc:spChg chg="del">
          <ac:chgData name="노승곤" userId="S::d011015@aivle.kt.co.kr::895aac4c-6342-4667-9b71-76f66a55c9a2" providerId="AD" clId="Web-{12EC6C83-A74C-4BBB-ABB8-6A238410C13B}" dt="2022-01-28T05:52:21.596" v="429"/>
          <ac:spMkLst>
            <pc:docMk/>
            <pc:sldMk cId="0" sldId="268"/>
            <ac:spMk id="394" creationId="{00000000-0000-0000-0000-000000000000}"/>
          </ac:spMkLst>
        </pc:spChg>
        <pc:picChg chg="add del mod">
          <ac:chgData name="노승곤" userId="S::d011015@aivle.kt.co.kr::895aac4c-6342-4667-9b71-76f66a55c9a2" providerId="AD" clId="Web-{12EC6C83-A74C-4BBB-ABB8-6A238410C13B}" dt="2022-01-28T05:52:31.065" v="433"/>
          <ac:picMkLst>
            <pc:docMk/>
            <pc:sldMk cId="0" sldId="268"/>
            <ac:picMk id="2" creationId="{ECFF92FB-DD59-4167-B075-6FD301B74CAD}"/>
          </ac:picMkLst>
        </pc:picChg>
        <pc:picChg chg="add mod">
          <ac:chgData name="노승곤" userId="S::d011015@aivle.kt.co.kr::895aac4c-6342-4667-9b71-76f66a55c9a2" providerId="AD" clId="Web-{12EC6C83-A74C-4BBB-ABB8-6A238410C13B}" dt="2022-01-28T05:53:38.817" v="443" actId="1076"/>
          <ac:picMkLst>
            <pc:docMk/>
            <pc:sldMk cId="0" sldId="268"/>
            <ac:picMk id="3" creationId="{42AE10FC-BB28-457A-BF02-6B2F621365AC}"/>
          </ac:picMkLst>
        </pc:picChg>
        <pc:picChg chg="add mod">
          <ac:chgData name="노승곤" userId="S::d011015@aivle.kt.co.kr::895aac4c-6342-4667-9b71-76f66a55c9a2" providerId="AD" clId="Web-{12EC6C83-A74C-4BBB-ABB8-6A238410C13B}" dt="2022-01-28T05:53:45.614" v="446" actId="1076"/>
          <ac:picMkLst>
            <pc:docMk/>
            <pc:sldMk cId="0" sldId="268"/>
            <ac:picMk id="4" creationId="{767A53DE-233A-44F6-870C-9ACA4E797FB4}"/>
          </ac:picMkLst>
        </pc:picChg>
        <pc:picChg chg="add mod">
          <ac:chgData name="노승곤" userId="S::d011015@aivle.kt.co.kr::895aac4c-6342-4667-9b71-76f66a55c9a2" providerId="AD" clId="Web-{12EC6C83-A74C-4BBB-ABB8-6A238410C13B}" dt="2022-01-28T05:54:01.958" v="449" actId="14100"/>
          <ac:picMkLst>
            <pc:docMk/>
            <pc:sldMk cId="0" sldId="268"/>
            <ac:picMk id="5" creationId="{C59D87E6-F886-4903-800B-17E855EC0A81}"/>
          </ac:picMkLst>
        </pc:picChg>
        <pc:picChg chg="add mod">
          <ac:chgData name="노승곤" userId="S::d011015@aivle.kt.co.kr::895aac4c-6342-4667-9b71-76f66a55c9a2" providerId="AD" clId="Web-{12EC6C83-A74C-4BBB-ABB8-6A238410C13B}" dt="2022-01-28T05:55:31.257" v="455" actId="14100"/>
          <ac:picMkLst>
            <pc:docMk/>
            <pc:sldMk cId="0" sldId="268"/>
            <ac:picMk id="6" creationId="{CFAE1A33-CFE9-4B73-98C1-9725EB6FE03F}"/>
          </ac:picMkLst>
        </pc:picChg>
        <pc:picChg chg="add mod">
          <ac:chgData name="노승곤" userId="S::d011015@aivle.kt.co.kr::895aac4c-6342-4667-9b71-76f66a55c9a2" providerId="AD" clId="Web-{12EC6C83-A74C-4BBB-ABB8-6A238410C13B}" dt="2022-01-28T05:59:23.716" v="691" actId="1076"/>
          <ac:picMkLst>
            <pc:docMk/>
            <pc:sldMk cId="0" sldId="268"/>
            <ac:picMk id="9" creationId="{4A262152-E000-4012-B2E8-B6C145D54F6C}"/>
          </ac:picMkLst>
        </pc:picChg>
        <pc:picChg chg="del">
          <ac:chgData name="노승곤" userId="S::d011015@aivle.kt.co.kr::895aac4c-6342-4667-9b71-76f66a55c9a2" providerId="AD" clId="Web-{12EC6C83-A74C-4BBB-ABB8-6A238410C13B}" dt="2022-01-28T05:52:20.596" v="428"/>
          <ac:picMkLst>
            <pc:docMk/>
            <pc:sldMk cId="0" sldId="268"/>
            <ac:picMk id="389" creationId="{00000000-0000-0000-0000-000000000000}"/>
          </ac:picMkLst>
        </pc:picChg>
        <pc:picChg chg="del">
          <ac:chgData name="노승곤" userId="S::d011015@aivle.kt.co.kr::895aac4c-6342-4667-9b71-76f66a55c9a2" providerId="AD" clId="Web-{12EC6C83-A74C-4BBB-ABB8-6A238410C13B}" dt="2022-01-28T05:52:20.002" v="427"/>
          <ac:picMkLst>
            <pc:docMk/>
            <pc:sldMk cId="0" sldId="268"/>
            <ac:picMk id="390" creationId="{00000000-0000-0000-0000-000000000000}"/>
          </ac:picMkLst>
        </pc:picChg>
      </pc:sldChg>
      <pc:sldChg chg="addSp delSp modSp">
        <pc:chgData name="노승곤" userId="S::d011015@aivle.kt.co.kr::895aac4c-6342-4667-9b71-76f66a55c9a2" providerId="AD" clId="Web-{12EC6C83-A74C-4BBB-ABB8-6A238410C13B}" dt="2022-01-28T06:09:00.323" v="888" actId="20577"/>
        <pc:sldMkLst>
          <pc:docMk/>
          <pc:sldMk cId="0" sldId="270"/>
        </pc:sldMkLst>
        <pc:spChg chg="add mod">
          <ac:chgData name="노승곤" userId="S::d011015@aivle.kt.co.kr::895aac4c-6342-4667-9b71-76f66a55c9a2" providerId="AD" clId="Web-{12EC6C83-A74C-4BBB-ABB8-6A238410C13B}" dt="2022-01-28T06:09:00.323" v="888" actId="20577"/>
          <ac:spMkLst>
            <pc:docMk/>
            <pc:sldMk cId="0" sldId="270"/>
            <ac:spMk id="3" creationId="{0354D0BA-126F-40B7-800E-9F95598B1C65}"/>
          </ac:spMkLst>
        </pc:spChg>
        <pc:spChg chg="del">
          <ac:chgData name="노승곤" userId="S::d011015@aivle.kt.co.kr::895aac4c-6342-4667-9b71-76f66a55c9a2" providerId="AD" clId="Web-{12EC6C83-A74C-4BBB-ABB8-6A238410C13B}" dt="2022-01-28T05:56:44.915" v="510"/>
          <ac:spMkLst>
            <pc:docMk/>
            <pc:sldMk cId="0" sldId="270"/>
            <ac:spMk id="18" creationId="{DBAB2D97-ADFD-41EE-BCE6-568AEB4A3FC9}"/>
          </ac:spMkLst>
        </pc:spChg>
        <pc:spChg chg="mod">
          <ac:chgData name="노승곤" userId="S::d011015@aivle.kt.co.kr::895aac4c-6342-4667-9b71-76f66a55c9a2" providerId="AD" clId="Web-{12EC6C83-A74C-4BBB-ABB8-6A238410C13B}" dt="2022-01-28T06:07:43.259" v="879" actId="20577"/>
          <ac:spMkLst>
            <pc:docMk/>
            <pc:sldMk cId="0" sldId="270"/>
            <ac:spMk id="442" creationId="{00000000-0000-0000-0000-000000000000}"/>
          </ac:spMkLst>
        </pc:spChg>
        <pc:picChg chg="del">
          <ac:chgData name="노승곤" userId="S::d011015@aivle.kt.co.kr::895aac4c-6342-4667-9b71-76f66a55c9a2" providerId="AD" clId="Web-{12EC6C83-A74C-4BBB-ABB8-6A238410C13B}" dt="2022-01-28T06:07:11.477" v="866"/>
          <ac:picMkLst>
            <pc:docMk/>
            <pc:sldMk cId="0" sldId="270"/>
            <ac:picMk id="2" creationId="{FBA2B8C5-7C9D-4B40-BE92-9D4121BB7E0E}"/>
          </ac:picMkLst>
        </pc:picChg>
        <pc:picChg chg="add mod">
          <ac:chgData name="노승곤" userId="S::d011015@aivle.kt.co.kr::895aac4c-6342-4667-9b71-76f66a55c9a2" providerId="AD" clId="Web-{12EC6C83-A74C-4BBB-ABB8-6A238410C13B}" dt="2022-01-28T06:07:17.071" v="868" actId="14100"/>
          <ac:picMkLst>
            <pc:docMk/>
            <pc:sldMk cId="0" sldId="270"/>
            <ac:picMk id="4" creationId="{6D5F342A-41A1-4135-BB8A-3A89F64104DD}"/>
          </ac:picMkLst>
        </pc:picChg>
      </pc:sldChg>
      <pc:sldChg chg="addSp delSp">
        <pc:chgData name="노승곤" userId="S::d011015@aivle.kt.co.kr::895aac4c-6342-4667-9b71-76f66a55c9a2" providerId="AD" clId="Web-{12EC6C83-A74C-4BBB-ABB8-6A238410C13B}" dt="2022-01-28T06:09:05.870" v="890"/>
        <pc:sldMkLst>
          <pc:docMk/>
          <pc:sldMk cId="0" sldId="271"/>
        </pc:sldMkLst>
        <pc:spChg chg="add del">
          <ac:chgData name="노승곤" userId="S::d011015@aivle.kt.co.kr::895aac4c-6342-4667-9b71-76f66a55c9a2" providerId="AD" clId="Web-{12EC6C83-A74C-4BBB-ABB8-6A238410C13B}" dt="2022-01-28T06:09:05.355" v="889"/>
          <ac:spMkLst>
            <pc:docMk/>
            <pc:sldMk cId="0" sldId="271"/>
            <ac:spMk id="2" creationId="{7ACCA7AB-1A36-4B6D-B0E8-043D5A43DA2C}"/>
          </ac:spMkLst>
        </pc:spChg>
        <pc:spChg chg="add">
          <ac:chgData name="노승곤" userId="S::d011015@aivle.kt.co.kr::895aac4c-6342-4667-9b71-76f66a55c9a2" providerId="AD" clId="Web-{12EC6C83-A74C-4BBB-ABB8-6A238410C13B}" dt="2022-01-28T06:09:05.870" v="890"/>
          <ac:spMkLst>
            <pc:docMk/>
            <pc:sldMk cId="0" sldId="271"/>
            <ac:spMk id="3" creationId="{FBB4C317-0736-4B46-930C-082345E14BB8}"/>
          </ac:spMkLst>
        </pc:spChg>
        <pc:spChg chg="del">
          <ac:chgData name="노승곤" userId="S::d011015@aivle.kt.co.kr::895aac4c-6342-4667-9b71-76f66a55c9a2" providerId="AD" clId="Web-{12EC6C83-A74C-4BBB-ABB8-6A238410C13B}" dt="2022-01-28T05:56:50.618" v="512"/>
          <ac:spMkLst>
            <pc:docMk/>
            <pc:sldMk cId="0" sldId="271"/>
            <ac:spMk id="18" creationId="{9419A6D0-D7BB-42E0-A199-1AA9B3FFE726}"/>
          </ac:spMkLst>
        </pc:spChg>
      </pc:sldChg>
      <pc:sldChg chg="del">
        <pc:chgData name="노승곤" userId="S::d011015@aivle.kt.co.kr::895aac4c-6342-4667-9b71-76f66a55c9a2" providerId="AD" clId="Web-{12EC6C83-A74C-4BBB-ABB8-6A238410C13B}" dt="2022-01-28T05:38:45.108" v="81"/>
        <pc:sldMkLst>
          <pc:docMk/>
          <pc:sldMk cId="0" sldId="272"/>
        </pc:sldMkLst>
      </pc:sldChg>
      <pc:sldChg chg="addSp delSp">
        <pc:chgData name="노승곤" userId="S::d011015@aivle.kt.co.kr::895aac4c-6342-4667-9b71-76f66a55c9a2" providerId="AD" clId="Web-{12EC6C83-A74C-4BBB-ABB8-6A238410C13B}" dt="2022-01-28T05:56:21.227" v="497"/>
        <pc:sldMkLst>
          <pc:docMk/>
          <pc:sldMk cId="1946465265" sldId="287"/>
        </pc:sldMkLst>
        <pc:spChg chg="add">
          <ac:chgData name="노승곤" userId="S::d011015@aivle.kt.co.kr::895aac4c-6342-4667-9b71-76f66a55c9a2" providerId="AD" clId="Web-{12EC6C83-A74C-4BBB-ABB8-6A238410C13B}" dt="2022-01-28T05:56:21.227" v="497"/>
          <ac:spMkLst>
            <pc:docMk/>
            <pc:sldMk cId="1946465265" sldId="287"/>
            <ac:spMk id="6" creationId="{20D78950-DFD6-4D29-9B01-D6DBA54D1D79}"/>
          </ac:spMkLst>
        </pc:spChg>
        <pc:spChg chg="del">
          <ac:chgData name="노승곤" userId="S::d011015@aivle.kt.co.kr::895aac4c-6342-4667-9b71-76f66a55c9a2" providerId="AD" clId="Web-{12EC6C83-A74C-4BBB-ABB8-6A238410C13B}" dt="2022-01-28T05:56:20.977" v="496"/>
          <ac:spMkLst>
            <pc:docMk/>
            <pc:sldMk cId="1946465265" sldId="287"/>
            <ac:spMk id="23" creationId="{49E1F290-8AA4-4BD6-B2BA-DE2C269E5FD1}"/>
          </ac:spMkLst>
        </pc:spChg>
      </pc:sldChg>
      <pc:sldChg chg="addSp delSp modSp">
        <pc:chgData name="노승곤" userId="S::d011015@aivle.kt.co.kr::895aac4c-6342-4667-9b71-76f66a55c9a2" providerId="AD" clId="Web-{12EC6C83-A74C-4BBB-ABB8-6A238410C13B}" dt="2022-01-28T05:56:40.805" v="509"/>
        <pc:sldMkLst>
          <pc:docMk/>
          <pc:sldMk cId="1021938149" sldId="291"/>
        </pc:sldMkLst>
        <pc:spChg chg="add del">
          <ac:chgData name="노승곤" userId="S::d011015@aivle.kt.co.kr::895aac4c-6342-4667-9b71-76f66a55c9a2" providerId="AD" clId="Web-{12EC6C83-A74C-4BBB-ABB8-6A238410C13B}" dt="2022-01-28T05:56:34.399" v="505"/>
          <ac:spMkLst>
            <pc:docMk/>
            <pc:sldMk cId="1021938149" sldId="291"/>
            <ac:spMk id="4" creationId="{61A19859-1FC3-42D0-8490-C9D86272A286}"/>
          </ac:spMkLst>
        </pc:spChg>
        <pc:spChg chg="add">
          <ac:chgData name="노승곤" userId="S::d011015@aivle.kt.co.kr::895aac4c-6342-4667-9b71-76f66a55c9a2" providerId="AD" clId="Web-{12EC6C83-A74C-4BBB-ABB8-6A238410C13B}" dt="2022-01-28T05:56:40.805" v="509"/>
          <ac:spMkLst>
            <pc:docMk/>
            <pc:sldMk cId="1021938149" sldId="291"/>
            <ac:spMk id="9" creationId="{9A391DCC-5761-407B-B42C-F13A1363D06F}"/>
          </ac:spMkLst>
        </pc:spChg>
        <pc:spChg chg="del mod">
          <ac:chgData name="노승곤" userId="S::d011015@aivle.kt.co.kr::895aac4c-6342-4667-9b71-76f66a55c9a2" providerId="AD" clId="Web-{12EC6C83-A74C-4BBB-ABB8-6A238410C13B}" dt="2022-01-28T05:56:40.399" v="508"/>
          <ac:spMkLst>
            <pc:docMk/>
            <pc:sldMk cId="1021938149" sldId="291"/>
            <ac:spMk id="23" creationId="{49E1F290-8AA4-4BD6-B2BA-DE2C269E5FD1}"/>
          </ac:spMkLst>
        </pc:spChg>
      </pc:sldChg>
      <pc:sldChg chg="addSp delSp modSp">
        <pc:chgData name="노승곤" userId="S::d011015@aivle.kt.co.kr::895aac4c-6342-4667-9b71-76f66a55c9a2" providerId="AD" clId="Web-{12EC6C83-A74C-4BBB-ABB8-6A238410C13B}" dt="2022-01-28T06:09:09.886" v="892"/>
        <pc:sldMkLst>
          <pc:docMk/>
          <pc:sldMk cId="2326116091" sldId="295"/>
        </pc:sldMkLst>
        <pc:spChg chg="add del">
          <ac:chgData name="노승곤" userId="S::d011015@aivle.kt.co.kr::895aac4c-6342-4667-9b71-76f66a55c9a2" providerId="AD" clId="Web-{12EC6C83-A74C-4BBB-ABB8-6A238410C13B}" dt="2022-01-28T06:09:09.323" v="891"/>
          <ac:spMkLst>
            <pc:docMk/>
            <pc:sldMk cId="2326116091" sldId="295"/>
            <ac:spMk id="4" creationId="{D2FFB0E4-3EF1-45BB-A57A-EBBA4B373FF8}"/>
          </ac:spMkLst>
        </pc:spChg>
        <pc:spChg chg="add">
          <ac:chgData name="노승곤" userId="S::d011015@aivle.kt.co.kr::895aac4c-6342-4667-9b71-76f66a55c9a2" providerId="AD" clId="Web-{12EC6C83-A74C-4BBB-ABB8-6A238410C13B}" dt="2022-01-28T06:09:09.886" v="892"/>
          <ac:spMkLst>
            <pc:docMk/>
            <pc:sldMk cId="2326116091" sldId="295"/>
            <ac:spMk id="5" creationId="{8D1AA311-793E-432B-A5F6-93B41F0B0610}"/>
          </ac:spMkLst>
        </pc:spChg>
        <pc:spChg chg="del mod">
          <ac:chgData name="노승곤" userId="S::d011015@aivle.kt.co.kr::895aac4c-6342-4667-9b71-76f66a55c9a2" providerId="AD" clId="Web-{12EC6C83-A74C-4BBB-ABB8-6A238410C13B}" dt="2022-01-28T05:56:57.681" v="516"/>
          <ac:spMkLst>
            <pc:docMk/>
            <pc:sldMk cId="2326116091" sldId="295"/>
            <ac:spMk id="18" creationId="{9419A6D0-D7BB-42E0-A199-1AA9B3FFE726}"/>
          </ac:spMkLst>
        </pc:spChg>
        <pc:spChg chg="mod">
          <ac:chgData name="노승곤" userId="S::d011015@aivle.kt.co.kr::895aac4c-6342-4667-9b71-76f66a55c9a2" providerId="AD" clId="Web-{12EC6C83-A74C-4BBB-ABB8-6A238410C13B}" dt="2022-01-28T05:37:56.122" v="71" actId="20577"/>
          <ac:spMkLst>
            <pc:docMk/>
            <pc:sldMk cId="2326116091" sldId="295"/>
            <ac:spMk id="454" creationId="{00000000-0000-0000-0000-000000000000}"/>
          </ac:spMkLst>
        </pc:spChg>
        <pc:picChg chg="add del">
          <ac:chgData name="노승곤" userId="S::d011015@aivle.kt.co.kr::895aac4c-6342-4667-9b71-76f66a55c9a2" providerId="AD" clId="Web-{12EC6C83-A74C-4BBB-ABB8-6A238410C13B}" dt="2022-01-28T05:38:36.326" v="79"/>
          <ac:picMkLst>
            <pc:docMk/>
            <pc:sldMk cId="2326116091" sldId="295"/>
            <ac:picMk id="2" creationId="{4AF524A2-592B-4921-807F-B32BC6A8C13D}"/>
          </ac:picMkLst>
        </pc:picChg>
        <pc:picChg chg="add del mod">
          <ac:chgData name="노승곤" userId="S::d011015@aivle.kt.co.kr::895aac4c-6342-4667-9b71-76f66a55c9a2" providerId="AD" clId="Web-{12EC6C83-A74C-4BBB-ABB8-6A238410C13B}" dt="2022-01-28T05:38:35.108" v="78"/>
          <ac:picMkLst>
            <pc:docMk/>
            <pc:sldMk cId="2326116091" sldId="295"/>
            <ac:picMk id="3" creationId="{9A428D58-9A4F-4169-B7BE-1206AFC53B76}"/>
          </ac:picMkLst>
        </pc:picChg>
      </pc:sldChg>
      <pc:sldChg chg="addSp delSp modSp add replId">
        <pc:chgData name="노승곤" userId="S::d011015@aivle.kt.co.kr::895aac4c-6342-4667-9b71-76f66a55c9a2" providerId="AD" clId="Web-{12EC6C83-A74C-4BBB-ABB8-6A238410C13B}" dt="2022-01-28T06:09:13.370" v="894"/>
        <pc:sldMkLst>
          <pc:docMk/>
          <pc:sldMk cId="2346889433" sldId="297"/>
        </pc:sldMkLst>
        <pc:spChg chg="add del">
          <ac:chgData name="노승곤" userId="S::d011015@aivle.kt.co.kr::895aac4c-6342-4667-9b71-76f66a55c9a2" providerId="AD" clId="Web-{12EC6C83-A74C-4BBB-ABB8-6A238410C13B}" dt="2022-01-28T06:09:13.105" v="893"/>
          <ac:spMkLst>
            <pc:docMk/>
            <pc:sldMk cId="2346889433" sldId="297"/>
            <ac:spMk id="4" creationId="{631EE148-37B4-4D88-B380-4AF317A34AE9}"/>
          </ac:spMkLst>
        </pc:spChg>
        <pc:spChg chg="add">
          <ac:chgData name="노승곤" userId="S::d011015@aivle.kt.co.kr::895aac4c-6342-4667-9b71-76f66a55c9a2" providerId="AD" clId="Web-{12EC6C83-A74C-4BBB-ABB8-6A238410C13B}" dt="2022-01-28T06:09:13.370" v="894"/>
          <ac:spMkLst>
            <pc:docMk/>
            <pc:sldMk cId="2346889433" sldId="297"/>
            <ac:spMk id="5" creationId="{256CD424-BE0D-4F36-B3AF-A2B39D97AF23}"/>
          </ac:spMkLst>
        </pc:spChg>
        <pc:spChg chg="del">
          <ac:chgData name="노승곤" userId="S::d011015@aivle.kt.co.kr::895aac4c-6342-4667-9b71-76f66a55c9a2" providerId="AD" clId="Web-{12EC6C83-A74C-4BBB-ABB8-6A238410C13B}" dt="2022-01-28T05:57:01.462" v="518"/>
          <ac:spMkLst>
            <pc:docMk/>
            <pc:sldMk cId="2346889433" sldId="297"/>
            <ac:spMk id="18" creationId="{9419A6D0-D7BB-42E0-A199-1AA9B3FFE726}"/>
          </ac:spMkLst>
        </pc:spChg>
        <pc:spChg chg="mod">
          <ac:chgData name="노승곤" userId="S::d011015@aivle.kt.co.kr::895aac4c-6342-4667-9b71-76f66a55c9a2" providerId="AD" clId="Web-{12EC6C83-A74C-4BBB-ABB8-6A238410C13B}" dt="2022-01-28T05:41:46.284" v="188" actId="20577"/>
          <ac:spMkLst>
            <pc:docMk/>
            <pc:sldMk cId="2346889433" sldId="297"/>
            <ac:spMk id="454" creationId="{00000000-0000-0000-0000-000000000000}"/>
          </ac:spMkLst>
        </pc:spChg>
        <pc:spChg chg="mod">
          <ac:chgData name="노승곤" userId="S::d011015@aivle.kt.co.kr::895aac4c-6342-4667-9b71-76f66a55c9a2" providerId="AD" clId="Web-{12EC6C83-A74C-4BBB-ABB8-6A238410C13B}" dt="2022-01-28T05:39:00.468" v="94" actId="20577"/>
          <ac:spMkLst>
            <pc:docMk/>
            <pc:sldMk cId="2346889433" sldId="297"/>
            <ac:spMk id="455" creationId="{00000000-0000-0000-0000-000000000000}"/>
          </ac:spMkLst>
        </pc:spChg>
        <pc:picChg chg="del">
          <ac:chgData name="노승곤" userId="S::d011015@aivle.kt.co.kr::895aac4c-6342-4667-9b71-76f66a55c9a2" providerId="AD" clId="Web-{12EC6C83-A74C-4BBB-ABB8-6A238410C13B}" dt="2022-01-28T05:38:48.108" v="82"/>
          <ac:picMkLst>
            <pc:docMk/>
            <pc:sldMk cId="2346889433" sldId="297"/>
            <ac:picMk id="2" creationId="{4AF524A2-592B-4921-807F-B32BC6A8C13D}"/>
          </ac:picMkLst>
        </pc:picChg>
        <pc:picChg chg="add mod">
          <ac:chgData name="노승곤" userId="S::d011015@aivle.kt.co.kr::895aac4c-6342-4667-9b71-76f66a55c9a2" providerId="AD" clId="Web-{12EC6C83-A74C-4BBB-ABB8-6A238410C13B}" dt="2022-01-28T05:39:43.703" v="140" actId="14100"/>
          <ac:picMkLst>
            <pc:docMk/>
            <pc:sldMk cId="2346889433" sldId="297"/>
            <ac:picMk id="3" creationId="{BA077256-560A-421B-A177-B1DFFBF8A759}"/>
          </ac:picMkLst>
        </pc:picChg>
      </pc:sldChg>
    </pc:docChg>
  </pc:docChgLst>
  <pc:docChgLst>
    <pc:chgData name="신원철" userId="S::d011020@aivle.kt.co.kr::74c7ac55-bc27-4311-859c-5e2524ece3bd" providerId="AD" clId="Web-{C54BE5F6-EEEC-4AF4-93C7-68F1C30FB334}"/>
    <pc:docChg chg="modSld">
      <pc:chgData name="신원철" userId="S::d011020@aivle.kt.co.kr::74c7ac55-bc27-4311-859c-5e2524ece3bd" providerId="AD" clId="Web-{C54BE5F6-EEEC-4AF4-93C7-68F1C30FB334}" dt="2022-01-28T07:23:43.599" v="1"/>
      <pc:docMkLst>
        <pc:docMk/>
      </pc:docMkLst>
      <pc:sldChg chg="modNotes">
        <pc:chgData name="신원철" userId="S::d011020@aivle.kt.co.kr::74c7ac55-bc27-4311-859c-5e2524ece3bd" providerId="AD" clId="Web-{C54BE5F6-EEEC-4AF4-93C7-68F1C30FB334}" dt="2022-01-28T07:23:43.599" v="1"/>
        <pc:sldMkLst>
          <pc:docMk/>
          <pc:sldMk cId="3135907380" sldId="294"/>
        </pc:sldMkLst>
      </pc:sldChg>
    </pc:docChg>
  </pc:docChgLst>
  <pc:docChgLst>
    <pc:chgData name="김나래" userId="S::d011003@aivle.kt.co.kr::48b00ba0-fc23-4f03-b85f-d14306b9ec1c" providerId="AD" clId="Web-{5D4B32A1-B48B-47C5-8558-5B7F2A633E39}"/>
    <pc:docChg chg="modSld">
      <pc:chgData name="김나래" userId="S::d011003@aivle.kt.co.kr::48b00ba0-fc23-4f03-b85f-d14306b9ec1c" providerId="AD" clId="Web-{5D4B32A1-B48B-47C5-8558-5B7F2A633E39}" dt="2022-01-28T07:15:05.124" v="388" actId="1076"/>
      <pc:docMkLst>
        <pc:docMk/>
      </pc:docMkLst>
      <pc:sldChg chg="modSp">
        <pc:chgData name="김나래" userId="S::d011003@aivle.kt.co.kr::48b00ba0-fc23-4f03-b85f-d14306b9ec1c" providerId="AD" clId="Web-{5D4B32A1-B48B-47C5-8558-5B7F2A633E39}" dt="2022-01-28T07:15:05.124" v="388" actId="1076"/>
        <pc:sldMkLst>
          <pc:docMk/>
          <pc:sldMk cId="225300779" sldId="276"/>
        </pc:sldMkLst>
        <pc:spChg chg="mod">
          <ac:chgData name="김나래" userId="S::d011003@aivle.kt.co.kr::48b00ba0-fc23-4f03-b85f-d14306b9ec1c" providerId="AD" clId="Web-{5D4B32A1-B48B-47C5-8558-5B7F2A633E39}" dt="2022-01-28T07:13:44.200" v="374" actId="20577"/>
          <ac:spMkLst>
            <pc:docMk/>
            <pc:sldMk cId="225300779" sldId="276"/>
            <ac:spMk id="26" creationId="{B360A870-1CA6-4A4C-AC0A-5FD6ECA044C5}"/>
          </ac:spMkLst>
        </pc:spChg>
        <pc:spChg chg="mod">
          <ac:chgData name="김나래" userId="S::d011003@aivle.kt.co.kr::48b00ba0-fc23-4f03-b85f-d14306b9ec1c" providerId="AD" clId="Web-{5D4B32A1-B48B-47C5-8558-5B7F2A633E39}" dt="2022-01-28T07:15:05.124" v="388" actId="1076"/>
          <ac:spMkLst>
            <pc:docMk/>
            <pc:sldMk cId="225300779" sldId="276"/>
            <ac:spMk id="188" creationId="{00000000-0000-0000-0000-000000000000}"/>
          </ac:spMkLst>
        </pc:spChg>
      </pc:sldChg>
      <pc:sldChg chg="modSp">
        <pc:chgData name="김나래" userId="S::d011003@aivle.kt.co.kr::48b00ba0-fc23-4f03-b85f-d14306b9ec1c" providerId="AD" clId="Web-{5D4B32A1-B48B-47C5-8558-5B7F2A633E39}" dt="2022-01-28T07:14:08.794" v="375" actId="20577"/>
        <pc:sldMkLst>
          <pc:docMk/>
          <pc:sldMk cId="3269886244" sldId="286"/>
        </pc:sldMkLst>
        <pc:spChg chg="mod">
          <ac:chgData name="김나래" userId="S::d011003@aivle.kt.co.kr::48b00ba0-fc23-4f03-b85f-d14306b9ec1c" providerId="AD" clId="Web-{5D4B32A1-B48B-47C5-8558-5B7F2A633E39}" dt="2022-01-28T07:12:55.105" v="366" actId="1076"/>
          <ac:spMkLst>
            <pc:docMk/>
            <pc:sldMk cId="3269886244" sldId="286"/>
            <ac:spMk id="29" creationId="{C3779CD4-CF69-4A14-9173-ED3A3BAF15E7}"/>
          </ac:spMkLst>
        </pc:spChg>
        <pc:spChg chg="mod">
          <ac:chgData name="김나래" userId="S::d011003@aivle.kt.co.kr::48b00ba0-fc23-4f03-b85f-d14306b9ec1c" providerId="AD" clId="Web-{5D4B32A1-B48B-47C5-8558-5B7F2A633E39}" dt="2022-01-28T07:12:59.542" v="367" actId="1076"/>
          <ac:spMkLst>
            <pc:docMk/>
            <pc:sldMk cId="3269886244" sldId="286"/>
            <ac:spMk id="33" creationId="{90519505-3F40-4ECB-A84D-FD674735B679}"/>
          </ac:spMkLst>
        </pc:spChg>
        <pc:spChg chg="mod">
          <ac:chgData name="김나래" userId="S::d011003@aivle.kt.co.kr::48b00ba0-fc23-4f03-b85f-d14306b9ec1c" providerId="AD" clId="Web-{5D4B32A1-B48B-47C5-8558-5B7F2A633E39}" dt="2022-01-28T07:14:08.794" v="375" actId="20577"/>
          <ac:spMkLst>
            <pc:docMk/>
            <pc:sldMk cId="3269886244" sldId="286"/>
            <ac:spMk id="188" creationId="{00000000-0000-0000-0000-000000000000}"/>
          </ac:spMkLst>
        </pc:spChg>
      </pc:sldChg>
      <pc:sldChg chg="modSp">
        <pc:chgData name="김나래" userId="S::d011003@aivle.kt.co.kr::48b00ba0-fc23-4f03-b85f-d14306b9ec1c" providerId="AD" clId="Web-{5D4B32A1-B48B-47C5-8558-5B7F2A633E39}" dt="2022-01-28T07:14:49.389" v="387" actId="20577"/>
        <pc:sldMkLst>
          <pc:docMk/>
          <pc:sldMk cId="2767249158" sldId="288"/>
        </pc:sldMkLst>
        <pc:spChg chg="mod">
          <ac:chgData name="김나래" userId="S::d011003@aivle.kt.co.kr::48b00ba0-fc23-4f03-b85f-d14306b9ec1c" providerId="AD" clId="Web-{5D4B32A1-B48B-47C5-8558-5B7F2A633E39}" dt="2022-01-28T07:14:49.389" v="387" actId="20577"/>
          <ac:spMkLst>
            <pc:docMk/>
            <pc:sldMk cId="2767249158" sldId="288"/>
            <ac:spMk id="12" creationId="{809029E9-B350-47E9-A317-1BC7345DA9F6}"/>
          </ac:spMkLst>
        </pc:spChg>
      </pc:sldChg>
      <pc:sldChg chg="modSp">
        <pc:chgData name="김나래" userId="S::d011003@aivle.kt.co.kr::48b00ba0-fc23-4f03-b85f-d14306b9ec1c" providerId="AD" clId="Web-{5D4B32A1-B48B-47C5-8558-5B7F2A633E39}" dt="2022-01-28T07:11:39.931" v="364" actId="20577"/>
        <pc:sldMkLst>
          <pc:docMk/>
          <pc:sldMk cId="645496740" sldId="290"/>
        </pc:sldMkLst>
        <pc:spChg chg="mod">
          <ac:chgData name="김나래" userId="S::d011003@aivle.kt.co.kr::48b00ba0-fc23-4f03-b85f-d14306b9ec1c" providerId="AD" clId="Web-{5D4B32A1-B48B-47C5-8558-5B7F2A633E39}" dt="2022-01-28T07:11:15.337" v="360" actId="1076"/>
          <ac:spMkLst>
            <pc:docMk/>
            <pc:sldMk cId="645496740" sldId="290"/>
            <ac:spMk id="71" creationId="{3ACA87D9-D64E-4167-B684-E133F057697E}"/>
          </ac:spMkLst>
        </pc:spChg>
        <pc:spChg chg="mod">
          <ac:chgData name="김나래" userId="S::d011003@aivle.kt.co.kr::48b00ba0-fc23-4f03-b85f-d14306b9ec1c" providerId="AD" clId="Web-{5D4B32A1-B48B-47C5-8558-5B7F2A633E39}" dt="2022-01-28T07:11:19.384" v="361" actId="1076"/>
          <ac:spMkLst>
            <pc:docMk/>
            <pc:sldMk cId="645496740" sldId="290"/>
            <ac:spMk id="75" creationId="{DFCA78C3-8535-47C1-A321-A63066C346AB}"/>
          </ac:spMkLst>
        </pc:spChg>
        <pc:spChg chg="mod">
          <ac:chgData name="김나래" userId="S::d011003@aivle.kt.co.kr::48b00ba0-fc23-4f03-b85f-d14306b9ec1c" providerId="AD" clId="Web-{5D4B32A1-B48B-47C5-8558-5B7F2A633E39}" dt="2022-01-28T07:11:39.931" v="364" actId="20577"/>
          <ac:spMkLst>
            <pc:docMk/>
            <pc:sldMk cId="645496740" sldId="290"/>
            <ac:spMk id="93" creationId="{DC0D71C7-7F9E-4A99-91D7-83C183EFA54E}"/>
          </ac:spMkLst>
        </pc:spChg>
        <pc:spChg chg="mod">
          <ac:chgData name="김나래" userId="S::d011003@aivle.kt.co.kr::48b00ba0-fc23-4f03-b85f-d14306b9ec1c" providerId="AD" clId="Web-{5D4B32A1-B48B-47C5-8558-5B7F2A633E39}" dt="2022-01-28T07:11:11.212" v="359" actId="1076"/>
          <ac:spMkLst>
            <pc:docMk/>
            <pc:sldMk cId="645496740" sldId="290"/>
            <ac:spMk id="108" creationId="{AE16A56A-9C17-4679-A100-F0D79AE34C3E}"/>
          </ac:spMkLst>
        </pc:spChg>
      </pc:sldChg>
      <pc:sldChg chg="modSp">
        <pc:chgData name="김나래" userId="S::d011003@aivle.kt.co.kr::48b00ba0-fc23-4f03-b85f-d14306b9ec1c" providerId="AD" clId="Web-{5D4B32A1-B48B-47C5-8558-5B7F2A633E39}" dt="2022-01-28T07:14:32.404" v="381" actId="14100"/>
        <pc:sldMkLst>
          <pc:docMk/>
          <pc:sldMk cId="3168305110" sldId="292"/>
        </pc:sldMkLst>
        <pc:spChg chg="mod">
          <ac:chgData name="김나래" userId="S::d011003@aivle.kt.co.kr::48b00ba0-fc23-4f03-b85f-d14306b9ec1c" providerId="AD" clId="Web-{5D4B32A1-B48B-47C5-8558-5B7F2A633E39}" dt="2022-01-28T07:14:24.763" v="378" actId="14100"/>
          <ac:spMkLst>
            <pc:docMk/>
            <pc:sldMk cId="3168305110" sldId="292"/>
            <ac:spMk id="9" creationId="{9F3CD993-94A1-4E5B-A6F6-5D52895B616F}"/>
          </ac:spMkLst>
        </pc:spChg>
        <pc:spChg chg="mod">
          <ac:chgData name="김나래" userId="S::d011003@aivle.kt.co.kr::48b00ba0-fc23-4f03-b85f-d14306b9ec1c" providerId="AD" clId="Web-{5D4B32A1-B48B-47C5-8558-5B7F2A633E39}" dt="2022-01-28T07:14:32.404" v="381" actId="14100"/>
          <ac:spMkLst>
            <pc:docMk/>
            <pc:sldMk cId="3168305110" sldId="292"/>
            <ac:spMk id="13" creationId="{1B14AEF0-555A-4CF4-8F8C-A5ADFE3F0A31}"/>
          </ac:spMkLst>
        </pc:spChg>
      </pc:sldChg>
      <pc:sldChg chg="modSp">
        <pc:chgData name="김나래" userId="S::d011003@aivle.kt.co.kr::48b00ba0-fc23-4f03-b85f-d14306b9ec1c" providerId="AD" clId="Web-{5D4B32A1-B48B-47C5-8558-5B7F2A633E39}" dt="2022-01-28T07:14:44.092" v="385" actId="20577"/>
        <pc:sldMkLst>
          <pc:docMk/>
          <pc:sldMk cId="3135907380" sldId="294"/>
        </pc:sldMkLst>
        <pc:spChg chg="mod">
          <ac:chgData name="김나래" userId="S::d011003@aivle.kt.co.kr::48b00ba0-fc23-4f03-b85f-d14306b9ec1c" providerId="AD" clId="Web-{5D4B32A1-B48B-47C5-8558-5B7F2A633E39}" dt="2022-01-28T07:14:44.092" v="385" actId="20577"/>
          <ac:spMkLst>
            <pc:docMk/>
            <pc:sldMk cId="3135907380" sldId="294"/>
            <ac:spMk id="8" creationId="{08FAA3A4-2C26-4C2D-BEA9-FB52B90DD172}"/>
          </ac:spMkLst>
        </pc:spChg>
      </pc:sldChg>
      <pc:sldChg chg="modSp">
        <pc:chgData name="김나래" userId="S::d011003@aivle.kt.co.kr::48b00ba0-fc23-4f03-b85f-d14306b9ec1c" providerId="AD" clId="Web-{5D4B32A1-B48B-47C5-8558-5B7F2A633E39}" dt="2022-01-28T07:14:38.748" v="383" actId="20577"/>
        <pc:sldMkLst>
          <pc:docMk/>
          <pc:sldMk cId="4017311015" sldId="298"/>
        </pc:sldMkLst>
        <pc:spChg chg="mod">
          <ac:chgData name="김나래" userId="S::d011003@aivle.kt.co.kr::48b00ba0-fc23-4f03-b85f-d14306b9ec1c" providerId="AD" clId="Web-{5D4B32A1-B48B-47C5-8558-5B7F2A633E39}" dt="2022-01-28T07:14:38.748" v="383" actId="20577"/>
          <ac:spMkLst>
            <pc:docMk/>
            <pc:sldMk cId="4017311015" sldId="298"/>
            <ac:spMk id="14" creationId="{1F77D2E9-BF05-4328-8D80-822BF0884181}"/>
          </ac:spMkLst>
        </pc:spChg>
      </pc:sldChg>
      <pc:sldChg chg="addSp delSp modSp">
        <pc:chgData name="김나래" userId="S::d011003@aivle.kt.co.kr::48b00ba0-fc23-4f03-b85f-d14306b9ec1c" providerId="AD" clId="Web-{5D4B32A1-B48B-47C5-8558-5B7F2A633E39}" dt="2022-01-28T06:55:19.375" v="355" actId="1076"/>
        <pc:sldMkLst>
          <pc:docMk/>
          <pc:sldMk cId="3838643378" sldId="299"/>
        </pc:sldMkLst>
        <pc:spChg chg="add del mod">
          <ac:chgData name="김나래" userId="S::d011003@aivle.kt.co.kr::48b00ba0-fc23-4f03-b85f-d14306b9ec1c" providerId="AD" clId="Web-{5D4B32A1-B48B-47C5-8558-5B7F2A633E39}" dt="2022-01-28T06:55:19.375" v="355" actId="1076"/>
          <ac:spMkLst>
            <pc:docMk/>
            <pc:sldMk cId="3838643378" sldId="299"/>
            <ac:spMk id="21" creationId="{684A9C02-A181-4D89-B5D0-D5EC3B0F64E4}"/>
          </ac:spMkLst>
        </pc:spChg>
        <pc:picChg chg="add mod">
          <ac:chgData name="김나래" userId="S::d011003@aivle.kt.co.kr::48b00ba0-fc23-4f03-b85f-d14306b9ec1c" providerId="AD" clId="Web-{5D4B32A1-B48B-47C5-8558-5B7F2A633E39}" dt="2022-01-28T06:53:36.153" v="341" actId="1076"/>
          <ac:picMkLst>
            <pc:docMk/>
            <pc:sldMk cId="3838643378" sldId="299"/>
            <ac:picMk id="8" creationId="{52440A6A-C30D-4F6B-9394-01C57DCBB0A2}"/>
          </ac:picMkLst>
        </pc:picChg>
        <pc:picChg chg="del mod">
          <ac:chgData name="김나래" userId="S::d011003@aivle.kt.co.kr::48b00ba0-fc23-4f03-b85f-d14306b9ec1c" providerId="AD" clId="Web-{5D4B32A1-B48B-47C5-8558-5B7F2A633E39}" dt="2022-01-28T06:52:19.589" v="312"/>
          <ac:picMkLst>
            <pc:docMk/>
            <pc:sldMk cId="3838643378" sldId="299"/>
            <ac:picMk id="14" creationId="{2FE245EE-DAB1-421A-A70F-0B36F6BC6BA5}"/>
          </ac:picMkLst>
        </pc:picChg>
      </pc:sldChg>
    </pc:docChg>
  </pc:docChgLst>
  <pc:docChgLst>
    <pc:chgData name="노승곤" userId="S::d011015@aivle.kt.co.kr::895aac4c-6342-4667-9b71-76f66a55c9a2" providerId="AD" clId="Web-{523F345A-2903-4C4E-BA5F-F080087467D3}"/>
    <pc:docChg chg="addSld delSld modSld sldOrd">
      <pc:chgData name="노승곤" userId="S::d011015@aivle.kt.co.kr::895aac4c-6342-4667-9b71-76f66a55c9a2" providerId="AD" clId="Web-{523F345A-2903-4C4E-BA5F-F080087467D3}" dt="2022-01-28T05:35:20.668" v="971" actId="20577"/>
      <pc:docMkLst>
        <pc:docMk/>
      </pc:docMkLst>
      <pc:sldChg chg="addSp delSp modSp">
        <pc:chgData name="노승곤" userId="S::d011015@aivle.kt.co.kr::895aac4c-6342-4667-9b71-76f66a55c9a2" providerId="AD" clId="Web-{523F345A-2903-4C4E-BA5F-F080087467D3}" dt="2022-01-28T05:11:02.834" v="172" actId="20577"/>
        <pc:sldMkLst>
          <pc:docMk/>
          <pc:sldMk cId="0" sldId="262"/>
        </pc:sldMkLst>
        <pc:spChg chg="mod">
          <ac:chgData name="노승곤" userId="S::d011015@aivle.kt.co.kr::895aac4c-6342-4667-9b71-76f66a55c9a2" providerId="AD" clId="Web-{523F345A-2903-4C4E-BA5F-F080087467D3}" dt="2022-01-28T05:10:54.162" v="154" actId="20577"/>
          <ac:spMkLst>
            <pc:docMk/>
            <pc:sldMk cId="0" sldId="262"/>
            <ac:spMk id="22" creationId="{02753149-B6A2-425E-9825-8329668AA779}"/>
          </ac:spMkLst>
        </pc:spChg>
        <pc:spChg chg="mod">
          <ac:chgData name="노승곤" userId="S::d011015@aivle.kt.co.kr::895aac4c-6342-4667-9b71-76f66a55c9a2" providerId="AD" clId="Web-{523F345A-2903-4C4E-BA5F-F080087467D3}" dt="2022-01-28T05:11:02.834" v="172" actId="20577"/>
          <ac:spMkLst>
            <pc:docMk/>
            <pc:sldMk cId="0" sldId="262"/>
            <ac:spMk id="23" creationId="{711E8F39-DBAC-4F85-919D-7A9AA6B2F331}"/>
          </ac:spMkLst>
        </pc:spChg>
        <pc:spChg chg="mod">
          <ac:chgData name="노승곤" userId="S::d011015@aivle.kt.co.kr::895aac4c-6342-4667-9b71-76f66a55c9a2" providerId="AD" clId="Web-{523F345A-2903-4C4E-BA5F-F080087467D3}" dt="2022-01-28T05:06:53.469" v="107" actId="20577"/>
          <ac:spMkLst>
            <pc:docMk/>
            <pc:sldMk cId="0" sldId="262"/>
            <ac:spMk id="278" creationId="{00000000-0000-0000-0000-000000000000}"/>
          </ac:spMkLst>
        </pc:spChg>
        <pc:picChg chg="add mod">
          <ac:chgData name="노승곤" userId="S::d011015@aivle.kt.co.kr::895aac4c-6342-4667-9b71-76f66a55c9a2" providerId="AD" clId="Web-{523F345A-2903-4C4E-BA5F-F080087467D3}" dt="2022-01-28T05:04:07.152" v="7" actId="14100"/>
          <ac:picMkLst>
            <pc:docMk/>
            <pc:sldMk cId="0" sldId="262"/>
            <ac:picMk id="2" creationId="{8AA77ABC-C7EF-4B38-819D-091B7D68B79A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04:30.246" v="9" actId="1076"/>
          <ac:picMkLst>
            <pc:docMk/>
            <pc:sldMk cId="0" sldId="262"/>
            <ac:picMk id="3" creationId="{FEF596DF-6F1D-48D1-A731-613307BF7D2E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04:49.981" v="15" actId="14100"/>
          <ac:picMkLst>
            <pc:docMk/>
            <pc:sldMk cId="0" sldId="262"/>
            <ac:picMk id="4" creationId="{63F0177D-A36E-4EA4-A700-705770271F34}"/>
          </ac:picMkLst>
        </pc:picChg>
        <pc:picChg chg="del">
          <ac:chgData name="노승곤" userId="S::d011015@aivle.kt.co.kr::895aac4c-6342-4667-9b71-76f66a55c9a2" providerId="AD" clId="Web-{523F345A-2903-4C4E-BA5F-F080087467D3}" dt="2022-01-28T05:03:56.621" v="2"/>
          <ac:picMkLst>
            <pc:docMk/>
            <pc:sldMk cId="0" sldId="262"/>
            <ac:picMk id="275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04:04.480" v="6"/>
          <ac:picMkLst>
            <pc:docMk/>
            <pc:sldMk cId="0" sldId="262"/>
            <ac:picMk id="276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04:37.997" v="11"/>
          <ac:picMkLst>
            <pc:docMk/>
            <pc:sldMk cId="0" sldId="262"/>
            <ac:picMk id="277" creationId="{00000000-0000-0000-0000-000000000000}"/>
          </ac:picMkLst>
        </pc:picChg>
      </pc:sldChg>
      <pc:sldChg chg="addSp delSp modSp">
        <pc:chgData name="노승곤" userId="S::d011015@aivle.kt.co.kr::895aac4c-6342-4667-9b71-76f66a55c9a2" providerId="AD" clId="Web-{523F345A-2903-4C4E-BA5F-F080087467D3}" dt="2022-01-28T05:11:43.789" v="280" actId="20577"/>
        <pc:sldMkLst>
          <pc:docMk/>
          <pc:sldMk cId="0" sldId="263"/>
        </pc:sldMkLst>
        <pc:spChg chg="mod">
          <ac:chgData name="노승곤" userId="S::d011015@aivle.kt.co.kr::895aac4c-6342-4667-9b71-76f66a55c9a2" providerId="AD" clId="Web-{523F345A-2903-4C4E-BA5F-F080087467D3}" dt="2022-01-28T05:11:09.288" v="185" actId="20577"/>
          <ac:spMkLst>
            <pc:docMk/>
            <pc:sldMk cId="0" sldId="263"/>
            <ac:spMk id="23" creationId="{7DA3651E-50C5-4C6C-90D0-C869813FC299}"/>
          </ac:spMkLst>
        </pc:spChg>
        <pc:spChg chg="mod">
          <ac:chgData name="노승곤" userId="S::d011015@aivle.kt.co.kr::895aac4c-6342-4667-9b71-76f66a55c9a2" providerId="AD" clId="Web-{523F345A-2903-4C4E-BA5F-F080087467D3}" dt="2022-01-28T05:11:43.789" v="280" actId="20577"/>
          <ac:spMkLst>
            <pc:docMk/>
            <pc:sldMk cId="0" sldId="263"/>
            <ac:spMk id="291" creationId="{00000000-0000-0000-0000-000000000000}"/>
          </ac:spMkLst>
        </pc:spChg>
        <pc:picChg chg="add mod">
          <ac:chgData name="노승곤" userId="S::d011015@aivle.kt.co.kr::895aac4c-6342-4667-9b71-76f66a55c9a2" providerId="AD" clId="Web-{523F345A-2903-4C4E-BA5F-F080087467D3}" dt="2022-01-28T05:07:30.532" v="114" actId="14100"/>
          <ac:picMkLst>
            <pc:docMk/>
            <pc:sldMk cId="0" sldId="263"/>
            <ac:picMk id="2" creationId="{6A336659-5DC5-402C-BBC9-E6D0DC728C1D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07:48.986" v="117" actId="1076"/>
          <ac:picMkLst>
            <pc:docMk/>
            <pc:sldMk cId="0" sldId="263"/>
            <ac:picMk id="3" creationId="{76225959-C0AA-4BE2-BF3C-22C86BB7C8B8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09:10.785" v="121" actId="14100"/>
          <ac:picMkLst>
            <pc:docMk/>
            <pc:sldMk cId="0" sldId="263"/>
            <ac:picMk id="4" creationId="{E3320E0F-B130-42B6-9D97-ED5D671E9377}"/>
          </ac:picMkLst>
        </pc:picChg>
        <pc:picChg chg="del">
          <ac:chgData name="노승곤" userId="S::d011015@aivle.kt.co.kr::895aac4c-6342-4667-9b71-76f66a55c9a2" providerId="AD" clId="Web-{523F345A-2903-4C4E-BA5F-F080087467D3}" dt="2022-01-28T05:07:19.001" v="110"/>
          <ac:picMkLst>
            <pc:docMk/>
            <pc:sldMk cId="0" sldId="263"/>
            <ac:picMk id="292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07:27.657" v="113"/>
          <ac:picMkLst>
            <pc:docMk/>
            <pc:sldMk cId="0" sldId="263"/>
            <ac:picMk id="293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09:05.160" v="119"/>
          <ac:picMkLst>
            <pc:docMk/>
            <pc:sldMk cId="0" sldId="263"/>
            <ac:picMk id="294" creationId="{00000000-0000-0000-0000-000000000000}"/>
          </ac:picMkLst>
        </pc:picChg>
      </pc:sldChg>
      <pc:sldChg chg="addSp delSp modSp">
        <pc:chgData name="노승곤" userId="S::d011015@aivle.kt.co.kr::895aac4c-6342-4667-9b71-76f66a55c9a2" providerId="AD" clId="Web-{523F345A-2903-4C4E-BA5F-F080087467D3}" dt="2022-01-28T05:20:32.708" v="481" actId="14100"/>
        <pc:sldMkLst>
          <pc:docMk/>
          <pc:sldMk cId="0" sldId="264"/>
        </pc:sldMkLst>
        <pc:spChg chg="add mod">
          <ac:chgData name="노승곤" userId="S::d011015@aivle.kt.co.kr::895aac4c-6342-4667-9b71-76f66a55c9a2" providerId="AD" clId="Web-{523F345A-2903-4C4E-BA5F-F080087467D3}" dt="2022-01-28T05:19:54.395" v="471" actId="20577"/>
          <ac:spMkLst>
            <pc:docMk/>
            <pc:sldMk cId="0" sldId="264"/>
            <ac:spMk id="2" creationId="{BFE33700-6714-410F-82FD-97957650504C}"/>
          </ac:spMkLst>
        </pc:spChg>
        <pc:spChg chg="add">
          <ac:chgData name="노승곤" userId="S::d011015@aivle.kt.co.kr::895aac4c-6342-4667-9b71-76f66a55c9a2" providerId="AD" clId="Web-{523F345A-2903-4C4E-BA5F-F080087467D3}" dt="2022-01-28T05:18:00.189" v="410"/>
          <ac:spMkLst>
            <pc:docMk/>
            <pc:sldMk cId="0" sldId="264"/>
            <ac:spMk id="3" creationId="{A9243C37-3F85-44AC-8A1E-16F8DA48F158}"/>
          </ac:spMkLst>
        </pc:spChg>
        <pc:spChg chg="mod">
          <ac:chgData name="노승곤" userId="S::d011015@aivle.kt.co.kr::895aac4c-6342-4667-9b71-76f66a55c9a2" providerId="AD" clId="Web-{523F345A-2903-4C4E-BA5F-F080087467D3}" dt="2022-01-28T05:12:04.914" v="294" actId="20577"/>
          <ac:spMkLst>
            <pc:docMk/>
            <pc:sldMk cId="0" sldId="264"/>
            <ac:spMk id="24" creationId="{B6814FD9-25A7-4805-BF9C-9BC7A75A8FFE}"/>
          </ac:spMkLst>
        </pc:spChg>
        <pc:spChg chg="del">
          <ac:chgData name="노승곤" userId="S::d011015@aivle.kt.co.kr::895aac4c-6342-4667-9b71-76f66a55c9a2" providerId="AD" clId="Web-{523F345A-2903-4C4E-BA5F-F080087467D3}" dt="2022-01-28T05:17:59.454" v="409"/>
          <ac:spMkLst>
            <pc:docMk/>
            <pc:sldMk cId="0" sldId="264"/>
            <ac:spMk id="305" creationId="{00000000-0000-0000-0000-000000000000}"/>
          </ac:spMkLst>
        </pc:spChg>
        <pc:spChg chg="del">
          <ac:chgData name="노승곤" userId="S::d011015@aivle.kt.co.kr::895aac4c-6342-4667-9b71-76f66a55c9a2" providerId="AD" clId="Web-{523F345A-2903-4C4E-BA5F-F080087467D3}" dt="2022-01-28T05:17:33.860" v="396"/>
          <ac:spMkLst>
            <pc:docMk/>
            <pc:sldMk cId="0" sldId="264"/>
            <ac:spMk id="310" creationId="{00000000-0000-0000-0000-000000000000}"/>
          </ac:spMkLst>
        </pc:spChg>
        <pc:picChg chg="add mod">
          <ac:chgData name="노승곤" userId="S::d011015@aivle.kt.co.kr::895aac4c-6342-4667-9b71-76f66a55c9a2" providerId="AD" clId="Web-{523F345A-2903-4C4E-BA5F-F080087467D3}" dt="2022-01-28T05:20:02.333" v="476" actId="14100"/>
          <ac:picMkLst>
            <pc:docMk/>
            <pc:sldMk cId="0" sldId="264"/>
            <ac:picMk id="4" creationId="{59880E09-9F4D-4EB6-BCAF-BEE5AB2FFDEF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20:20.646" v="478" actId="1076"/>
          <ac:picMkLst>
            <pc:docMk/>
            <pc:sldMk cId="0" sldId="264"/>
            <ac:picMk id="5" creationId="{C55E08E7-C11F-42E7-B191-52D3D048186A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20:32.708" v="481" actId="14100"/>
          <ac:picMkLst>
            <pc:docMk/>
            <pc:sldMk cId="0" sldId="264"/>
            <ac:picMk id="6" creationId="{4D582F80-580A-4243-BB77-43C47E800072}"/>
          </ac:picMkLst>
        </pc:picChg>
        <pc:picChg chg="del">
          <ac:chgData name="노승곤" userId="S::d011015@aivle.kt.co.kr::895aac4c-6342-4667-9b71-76f66a55c9a2" providerId="AD" clId="Web-{523F345A-2903-4C4E-BA5F-F080087467D3}" dt="2022-01-28T05:19:56.457" v="473"/>
          <ac:picMkLst>
            <pc:docMk/>
            <pc:sldMk cId="0" sldId="264"/>
            <ac:picMk id="306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17:35.001" v="398"/>
          <ac:picMkLst>
            <pc:docMk/>
            <pc:sldMk cId="0" sldId="264"/>
            <ac:picMk id="307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17:34.423" v="397"/>
          <ac:picMkLst>
            <pc:docMk/>
            <pc:sldMk cId="0" sldId="264"/>
            <ac:picMk id="308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19:56.879" v="474"/>
          <ac:picMkLst>
            <pc:docMk/>
            <pc:sldMk cId="0" sldId="264"/>
            <ac:picMk id="309" creationId="{00000000-0000-0000-0000-000000000000}"/>
          </ac:picMkLst>
        </pc:picChg>
      </pc:sldChg>
      <pc:sldChg chg="del">
        <pc:chgData name="노승곤" userId="S::d011015@aivle.kt.co.kr::895aac4c-6342-4667-9b71-76f66a55c9a2" providerId="AD" clId="Web-{523F345A-2903-4C4E-BA5F-F080087467D3}" dt="2022-01-28T05:17:45.126" v="400"/>
        <pc:sldMkLst>
          <pc:docMk/>
          <pc:sldMk cId="0" sldId="265"/>
        </pc:sldMkLst>
      </pc:sldChg>
      <pc:sldChg chg="ord">
        <pc:chgData name="노승곤" userId="S::d011015@aivle.kt.co.kr::895aac4c-6342-4667-9b71-76f66a55c9a2" providerId="AD" clId="Web-{523F345A-2903-4C4E-BA5F-F080087467D3}" dt="2022-01-28T05:30:27.395" v="660"/>
        <pc:sldMkLst>
          <pc:docMk/>
          <pc:sldMk cId="0" sldId="267"/>
        </pc:sldMkLst>
      </pc:sldChg>
      <pc:sldChg chg="add del">
        <pc:chgData name="노승곤" userId="S::d011015@aivle.kt.co.kr::895aac4c-6342-4667-9b71-76f66a55c9a2" providerId="AD" clId="Web-{523F345A-2903-4C4E-BA5F-F080087467D3}" dt="2022-01-28T05:30:42.989" v="664"/>
        <pc:sldMkLst>
          <pc:docMk/>
          <pc:sldMk cId="0" sldId="268"/>
        </pc:sldMkLst>
      </pc:sldChg>
      <pc:sldChg chg="addSp delSp modSp">
        <pc:chgData name="노승곤" userId="S::d011015@aivle.kt.co.kr::895aac4c-6342-4667-9b71-76f66a55c9a2" providerId="AD" clId="Web-{523F345A-2903-4C4E-BA5F-F080087467D3}" dt="2022-01-28T05:32:07.038" v="802" actId="20577"/>
        <pc:sldMkLst>
          <pc:docMk/>
          <pc:sldMk cId="0" sldId="270"/>
        </pc:sldMkLst>
        <pc:spChg chg="mod">
          <ac:chgData name="노승곤" userId="S::d011015@aivle.kt.co.kr::895aac4c-6342-4667-9b71-76f66a55c9a2" providerId="AD" clId="Web-{523F345A-2903-4C4E-BA5F-F080087467D3}" dt="2022-01-28T05:32:07.038" v="802" actId="20577"/>
          <ac:spMkLst>
            <pc:docMk/>
            <pc:sldMk cId="0" sldId="270"/>
            <ac:spMk id="442" creationId="{00000000-0000-0000-0000-000000000000}"/>
          </ac:spMkLst>
        </pc:spChg>
        <pc:picChg chg="add mod">
          <ac:chgData name="노승곤" userId="S::d011015@aivle.kt.co.kr::895aac4c-6342-4667-9b71-76f66a55c9a2" providerId="AD" clId="Web-{523F345A-2903-4C4E-BA5F-F080087467D3}" dt="2022-01-28T05:28:16.111" v="592" actId="14100"/>
          <ac:picMkLst>
            <pc:docMk/>
            <pc:sldMk cId="0" sldId="270"/>
            <ac:picMk id="2" creationId="{FBA2B8C5-7C9D-4B40-BE92-9D4121BB7E0E}"/>
          </ac:picMkLst>
        </pc:picChg>
        <pc:picChg chg="del">
          <ac:chgData name="노승곤" userId="S::d011015@aivle.kt.co.kr::895aac4c-6342-4667-9b71-76f66a55c9a2" providerId="AD" clId="Web-{523F345A-2903-4C4E-BA5F-F080087467D3}" dt="2022-01-28T05:28:08.611" v="589"/>
          <ac:picMkLst>
            <pc:docMk/>
            <pc:sldMk cId="0" sldId="270"/>
            <ac:picMk id="445" creationId="{00000000-0000-0000-0000-000000000000}"/>
          </ac:picMkLst>
        </pc:picChg>
      </pc:sldChg>
      <pc:sldChg chg="addSp delSp modSp ord">
        <pc:chgData name="노승곤" userId="S::d011015@aivle.kt.co.kr::895aac4c-6342-4667-9b71-76f66a55c9a2" providerId="AD" clId="Web-{523F345A-2903-4C4E-BA5F-F080087467D3}" dt="2022-01-28T05:35:20.668" v="971" actId="20577"/>
        <pc:sldMkLst>
          <pc:docMk/>
          <pc:sldMk cId="0" sldId="271"/>
        </pc:sldMkLst>
        <pc:spChg chg="mod">
          <ac:chgData name="노승곤" userId="S::d011015@aivle.kt.co.kr::895aac4c-6342-4667-9b71-76f66a55c9a2" providerId="AD" clId="Web-{523F345A-2903-4C4E-BA5F-F080087467D3}" dt="2022-01-28T05:35:20.668" v="971" actId="20577"/>
          <ac:spMkLst>
            <pc:docMk/>
            <pc:sldMk cId="0" sldId="271"/>
            <ac:spMk id="454" creationId="{00000000-0000-0000-0000-000000000000}"/>
          </ac:spMkLst>
        </pc:spChg>
        <pc:spChg chg="mod">
          <ac:chgData name="노승곤" userId="S::d011015@aivle.kt.co.kr::895aac4c-6342-4667-9b71-76f66a55c9a2" providerId="AD" clId="Web-{523F345A-2903-4C4E-BA5F-F080087467D3}" dt="2022-01-28T05:33:29.134" v="825" actId="20577"/>
          <ac:spMkLst>
            <pc:docMk/>
            <pc:sldMk cId="0" sldId="271"/>
            <ac:spMk id="455" creationId="{00000000-0000-0000-0000-000000000000}"/>
          </ac:spMkLst>
        </pc:spChg>
        <pc:picChg chg="add del mod">
          <ac:chgData name="노승곤" userId="S::d011015@aivle.kt.co.kr::895aac4c-6342-4667-9b71-76f66a55c9a2" providerId="AD" clId="Web-{523F345A-2903-4C4E-BA5F-F080087467D3}" dt="2022-01-28T05:34:04.916" v="830"/>
          <ac:picMkLst>
            <pc:docMk/>
            <pc:sldMk cId="0" sldId="271"/>
            <ac:picMk id="2" creationId="{4AF524A2-592B-4921-807F-B32BC6A8C13D}"/>
          </ac:picMkLst>
        </pc:picChg>
        <pc:picChg chg="add del mod">
          <ac:chgData name="노승곤" userId="S::d011015@aivle.kt.co.kr::895aac4c-6342-4667-9b71-76f66a55c9a2" providerId="AD" clId="Web-{523F345A-2903-4C4E-BA5F-F080087467D3}" dt="2022-01-28T05:33:37.338" v="829"/>
          <ac:picMkLst>
            <pc:docMk/>
            <pc:sldMk cId="0" sldId="271"/>
            <ac:picMk id="3" creationId="{28E78DC8-22FD-4BD3-AA0C-87D05D76A4E7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34:10.401" v="833" actId="14100"/>
          <ac:picMkLst>
            <pc:docMk/>
            <pc:sldMk cId="0" sldId="271"/>
            <ac:picMk id="4" creationId="{8590DBD1-47C1-4C37-BF03-D694B7E52D37}"/>
          </ac:picMkLst>
        </pc:picChg>
        <pc:picChg chg="del">
          <ac:chgData name="노승곤" userId="S::d011015@aivle.kt.co.kr::895aac4c-6342-4667-9b71-76f66a55c9a2" providerId="AD" clId="Web-{523F345A-2903-4C4E-BA5F-F080087467D3}" dt="2022-01-28T05:32:50.258" v="803"/>
          <ac:picMkLst>
            <pc:docMk/>
            <pc:sldMk cId="0" sldId="271"/>
            <ac:picMk id="457" creationId="{00000000-0000-0000-0000-000000000000}"/>
          </ac:picMkLst>
        </pc:picChg>
      </pc:sldChg>
      <pc:sldChg chg="ord">
        <pc:chgData name="노승곤" userId="S::d011015@aivle.kt.co.kr::895aac4c-6342-4667-9b71-76f66a55c9a2" providerId="AD" clId="Web-{523F345A-2903-4C4E-BA5F-F080087467D3}" dt="2022-01-28T05:30:31.677" v="661"/>
        <pc:sldMkLst>
          <pc:docMk/>
          <pc:sldMk cId="0" sldId="272"/>
        </pc:sldMkLst>
      </pc:sldChg>
      <pc:sldChg chg="addSp delSp modSp add replId">
        <pc:chgData name="노승곤" userId="S::d011015@aivle.kt.co.kr::895aac4c-6342-4667-9b71-76f66a55c9a2" providerId="AD" clId="Web-{523F345A-2903-4C4E-BA5F-F080087467D3}" dt="2022-01-28T05:17:29.219" v="395"/>
        <pc:sldMkLst>
          <pc:docMk/>
          <pc:sldMk cId="1946465265" sldId="287"/>
        </pc:sldMkLst>
        <pc:spChg chg="add">
          <ac:chgData name="노승곤" userId="S::d011015@aivle.kt.co.kr::895aac4c-6342-4667-9b71-76f66a55c9a2" providerId="AD" clId="Web-{523F345A-2903-4C4E-BA5F-F080087467D3}" dt="2022-01-28T05:12:33.134" v="299"/>
          <ac:spMkLst>
            <pc:docMk/>
            <pc:sldMk cId="1946465265" sldId="287"/>
            <ac:spMk id="2" creationId="{C64EDC1E-6E5E-46DD-A961-B6691724885F}"/>
          </ac:spMkLst>
        </pc:spChg>
        <pc:spChg chg="add del mod">
          <ac:chgData name="노승곤" userId="S::d011015@aivle.kt.co.kr::895aac4c-6342-4667-9b71-76f66a55c9a2" providerId="AD" clId="Web-{523F345A-2903-4C4E-BA5F-F080087467D3}" dt="2022-01-28T05:16:13.077" v="376"/>
          <ac:spMkLst>
            <pc:docMk/>
            <pc:sldMk cId="1946465265" sldId="287"/>
            <ac:spMk id="6" creationId="{0B7B1906-A8D4-429E-AB07-510B9E740B85}"/>
          </ac:spMkLst>
        </pc:spChg>
        <pc:spChg chg="add del mod">
          <ac:chgData name="노승곤" userId="S::d011015@aivle.kt.co.kr::895aac4c-6342-4667-9b71-76f66a55c9a2" providerId="AD" clId="Web-{523F345A-2903-4C4E-BA5F-F080087467D3}" dt="2022-01-28T05:16:40.937" v="383"/>
          <ac:spMkLst>
            <pc:docMk/>
            <pc:sldMk cId="1946465265" sldId="287"/>
            <ac:spMk id="7" creationId="{4AE2ABBE-32B4-4C1B-BD4D-EF10E1E77D8A}"/>
          </ac:spMkLst>
        </pc:spChg>
        <pc:spChg chg="add del">
          <ac:chgData name="노승곤" userId="S::d011015@aivle.kt.co.kr::895aac4c-6342-4667-9b71-76f66a55c9a2" providerId="AD" clId="Web-{523F345A-2903-4C4E-BA5F-F080087467D3}" dt="2022-01-28T05:16:32.296" v="381"/>
          <ac:spMkLst>
            <pc:docMk/>
            <pc:sldMk cId="1946465265" sldId="287"/>
            <ac:spMk id="8" creationId="{7A43D5D8-A917-46E1-8D8B-3CF0D1DE1441}"/>
          </ac:spMkLst>
        </pc:spChg>
        <pc:spChg chg="add mod">
          <ac:chgData name="노승곤" userId="S::d011015@aivle.kt.co.kr::895aac4c-6342-4667-9b71-76f66a55c9a2" providerId="AD" clId="Web-{523F345A-2903-4C4E-BA5F-F080087467D3}" dt="2022-01-28T05:17:27.266" v="394" actId="20577"/>
          <ac:spMkLst>
            <pc:docMk/>
            <pc:sldMk cId="1946465265" sldId="287"/>
            <ac:spMk id="9" creationId="{FC70B96D-FF65-49F9-B908-B9EA9DA571BC}"/>
          </ac:spMkLst>
        </pc:spChg>
        <pc:spChg chg="mod">
          <ac:chgData name="노승곤" userId="S::d011015@aivle.kt.co.kr::895aac4c-6342-4667-9b71-76f66a55c9a2" providerId="AD" clId="Web-{523F345A-2903-4C4E-BA5F-F080087467D3}" dt="2022-01-28T05:12:20.180" v="296" actId="20577"/>
          <ac:spMkLst>
            <pc:docMk/>
            <pc:sldMk cId="1946465265" sldId="287"/>
            <ac:spMk id="24" creationId="{B6814FD9-25A7-4805-BF9C-9BC7A75A8FFE}"/>
          </ac:spMkLst>
        </pc:spChg>
        <pc:spChg chg="del mod">
          <ac:chgData name="노승곤" userId="S::d011015@aivle.kt.co.kr::895aac4c-6342-4667-9b71-76f66a55c9a2" providerId="AD" clId="Web-{523F345A-2903-4C4E-BA5F-F080087467D3}" dt="2022-01-28T05:12:32.587" v="298"/>
          <ac:spMkLst>
            <pc:docMk/>
            <pc:sldMk cId="1946465265" sldId="287"/>
            <ac:spMk id="305" creationId="{00000000-0000-0000-0000-000000000000}"/>
          </ac:spMkLst>
        </pc:spChg>
        <pc:spChg chg="del mod">
          <ac:chgData name="노승곤" userId="S::d011015@aivle.kt.co.kr::895aac4c-6342-4667-9b71-76f66a55c9a2" providerId="AD" clId="Web-{523F345A-2903-4C4E-BA5F-F080087467D3}" dt="2022-01-28T05:17:29.219" v="395"/>
          <ac:spMkLst>
            <pc:docMk/>
            <pc:sldMk cId="1946465265" sldId="287"/>
            <ac:spMk id="310" creationId="{00000000-0000-0000-0000-000000000000}"/>
          </ac:spMkLst>
        </pc:spChg>
        <pc:picChg chg="add mod">
          <ac:chgData name="노승곤" userId="S::d011015@aivle.kt.co.kr::895aac4c-6342-4667-9b71-76f66a55c9a2" providerId="AD" clId="Web-{523F345A-2903-4C4E-BA5F-F080087467D3}" dt="2022-01-28T05:14:03.480" v="305" actId="14100"/>
          <ac:picMkLst>
            <pc:docMk/>
            <pc:sldMk cId="1946465265" sldId="287"/>
            <ac:picMk id="3" creationId="{9ABA15AD-C947-428D-A8AB-4382688FEE72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14:24.465" v="307" actId="1076"/>
          <ac:picMkLst>
            <pc:docMk/>
            <pc:sldMk cId="1946465265" sldId="287"/>
            <ac:picMk id="4" creationId="{5E15034E-BFB1-4ECE-ABB2-BB013E56A427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14:51.231" v="314" actId="1076"/>
          <ac:picMkLst>
            <pc:docMk/>
            <pc:sldMk cId="1946465265" sldId="287"/>
            <ac:picMk id="5" creationId="{3EE704D8-3858-4758-BF0B-F6F9C4D6BA5F}"/>
          </ac:picMkLst>
        </pc:picChg>
        <pc:picChg chg="del">
          <ac:chgData name="노승곤" userId="S::d011015@aivle.kt.co.kr::895aac4c-6342-4667-9b71-76f66a55c9a2" providerId="AD" clId="Web-{523F345A-2903-4C4E-BA5F-F080087467D3}" dt="2022-01-28T05:13:58.042" v="302"/>
          <ac:picMkLst>
            <pc:docMk/>
            <pc:sldMk cId="1946465265" sldId="287"/>
            <ac:picMk id="306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14:25.840" v="308"/>
          <ac:picMkLst>
            <pc:docMk/>
            <pc:sldMk cId="1946465265" sldId="287"/>
            <ac:picMk id="307" creationId="{00000000-0000-0000-0000-000000000000}"/>
          </ac:picMkLst>
        </pc:picChg>
        <pc:picChg chg="del mod">
          <ac:chgData name="노승곤" userId="S::d011015@aivle.kt.co.kr::895aac4c-6342-4667-9b71-76f66a55c9a2" providerId="AD" clId="Web-{523F345A-2903-4C4E-BA5F-F080087467D3}" dt="2022-01-28T05:14:27.621" v="310"/>
          <ac:picMkLst>
            <pc:docMk/>
            <pc:sldMk cId="1946465265" sldId="287"/>
            <ac:picMk id="308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13:58.589" v="303"/>
          <ac:picMkLst>
            <pc:docMk/>
            <pc:sldMk cId="1946465265" sldId="287"/>
            <ac:picMk id="309" creationId="{00000000-0000-0000-0000-000000000000}"/>
          </ac:picMkLst>
        </pc:picChg>
      </pc:sldChg>
      <pc:sldChg chg="addSp delSp modSp add replId">
        <pc:chgData name="노승곤" userId="S::d011015@aivle.kt.co.kr::895aac4c-6342-4667-9b71-76f66a55c9a2" providerId="AD" clId="Web-{523F345A-2903-4C4E-BA5F-F080087467D3}" dt="2022-01-28T05:25:25.622" v="588" actId="20577"/>
        <pc:sldMkLst>
          <pc:docMk/>
          <pc:sldMk cId="1021938149" sldId="291"/>
        </pc:sldMkLst>
        <pc:spChg chg="mod">
          <ac:chgData name="노승곤" userId="S::d011015@aivle.kt.co.kr::895aac4c-6342-4667-9b71-76f66a55c9a2" providerId="AD" clId="Web-{523F345A-2903-4C4E-BA5F-F080087467D3}" dt="2022-01-28T05:25:25.622" v="588" actId="20577"/>
          <ac:spMkLst>
            <pc:docMk/>
            <pc:sldMk cId="1021938149" sldId="291"/>
            <ac:spMk id="2" creationId="{BFE33700-6714-410F-82FD-97957650504C}"/>
          </ac:spMkLst>
        </pc:spChg>
        <pc:spChg chg="add">
          <ac:chgData name="노승곤" userId="S::d011015@aivle.kt.co.kr::895aac4c-6342-4667-9b71-76f66a55c9a2" providerId="AD" clId="Web-{523F345A-2903-4C4E-BA5F-F080087467D3}" dt="2022-01-28T05:18:03.798" v="412"/>
          <ac:spMkLst>
            <pc:docMk/>
            <pc:sldMk cId="1021938149" sldId="291"/>
            <ac:spMk id="3" creationId="{C2F846B3-BA2E-4B3B-92C8-FECD8F79263C}"/>
          </ac:spMkLst>
        </pc:spChg>
        <pc:spChg chg="mod">
          <ac:chgData name="노승곤" userId="S::d011015@aivle.kt.co.kr::895aac4c-6342-4667-9b71-76f66a55c9a2" providerId="AD" clId="Web-{523F345A-2903-4C4E-BA5F-F080087467D3}" dt="2022-01-28T05:17:52.798" v="408" actId="20577"/>
          <ac:spMkLst>
            <pc:docMk/>
            <pc:sldMk cId="1021938149" sldId="291"/>
            <ac:spMk id="24" creationId="{B6814FD9-25A7-4805-BF9C-9BC7A75A8FFE}"/>
          </ac:spMkLst>
        </pc:spChg>
        <pc:spChg chg="del">
          <ac:chgData name="노승곤" userId="S::d011015@aivle.kt.co.kr::895aac4c-6342-4667-9b71-76f66a55c9a2" providerId="AD" clId="Web-{523F345A-2903-4C4E-BA5F-F080087467D3}" dt="2022-01-28T05:18:03.236" v="411"/>
          <ac:spMkLst>
            <pc:docMk/>
            <pc:sldMk cId="1021938149" sldId="291"/>
            <ac:spMk id="305" creationId="{00000000-0000-0000-0000-000000000000}"/>
          </ac:spMkLst>
        </pc:spChg>
        <pc:picChg chg="add del mod">
          <ac:chgData name="노승곤" userId="S::d011015@aivle.kt.co.kr::895aac4c-6342-4667-9b71-76f66a55c9a2" providerId="AD" clId="Web-{523F345A-2903-4C4E-BA5F-F080087467D3}" dt="2022-01-28T05:21:53.507" v="486"/>
          <ac:picMkLst>
            <pc:docMk/>
            <pc:sldMk cId="1021938149" sldId="291"/>
            <ac:picMk id="4" creationId="{0E14B346-6357-4335-8141-FBF5EF20D2FD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23:15.916" v="488" actId="1076"/>
          <ac:picMkLst>
            <pc:docMk/>
            <pc:sldMk cId="1021938149" sldId="291"/>
            <ac:picMk id="5" creationId="{9242DD12-6D09-42FA-92F6-4819448B73A7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23:30.838" v="490" actId="1076"/>
          <ac:picMkLst>
            <pc:docMk/>
            <pc:sldMk cId="1021938149" sldId="291"/>
            <ac:picMk id="6" creationId="{11654CEA-2C21-4EDC-9CFE-2066F4D3A056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23:46.885" v="492" actId="1076"/>
          <ac:picMkLst>
            <pc:docMk/>
            <pc:sldMk cId="1021938149" sldId="291"/>
            <ac:picMk id="7" creationId="{94D1603A-C4F5-47DF-BB65-1F5264051ED1}"/>
          </ac:picMkLst>
        </pc:picChg>
        <pc:picChg chg="add mod">
          <ac:chgData name="노승곤" userId="S::d011015@aivle.kt.co.kr::895aac4c-6342-4667-9b71-76f66a55c9a2" providerId="AD" clId="Web-{523F345A-2903-4C4E-BA5F-F080087467D3}" dt="2022-01-28T05:24:02.964" v="495" actId="14100"/>
          <ac:picMkLst>
            <pc:docMk/>
            <pc:sldMk cId="1021938149" sldId="291"/>
            <ac:picMk id="8" creationId="{2D986C19-2E32-48DC-9FFD-91A2CE07D614}"/>
          </ac:picMkLst>
        </pc:picChg>
        <pc:picChg chg="del">
          <ac:chgData name="노승곤" userId="S::d011015@aivle.kt.co.kr::895aac4c-6342-4667-9b71-76f66a55c9a2" providerId="AD" clId="Web-{523F345A-2903-4C4E-BA5F-F080087467D3}" dt="2022-01-28T05:21:49.085" v="483"/>
          <ac:picMkLst>
            <pc:docMk/>
            <pc:sldMk cId="1021938149" sldId="291"/>
            <ac:picMk id="306" creationId="{00000000-0000-0000-0000-000000000000}"/>
          </ac:picMkLst>
        </pc:picChg>
        <pc:picChg chg="del">
          <ac:chgData name="노승곤" userId="S::d011015@aivle.kt.co.kr::895aac4c-6342-4667-9b71-76f66a55c9a2" providerId="AD" clId="Web-{523F345A-2903-4C4E-BA5F-F080087467D3}" dt="2022-01-28T05:21:49.335" v="484"/>
          <ac:picMkLst>
            <pc:docMk/>
            <pc:sldMk cId="1021938149" sldId="291"/>
            <ac:picMk id="309" creationId="{00000000-0000-0000-0000-000000000000}"/>
          </ac:picMkLst>
        </pc:picChg>
      </pc:sldChg>
      <pc:sldChg chg="add replId">
        <pc:chgData name="노승곤" userId="S::d011015@aivle.kt.co.kr::895aac4c-6342-4667-9b71-76f66a55c9a2" providerId="AD" clId="Web-{523F345A-2903-4C4E-BA5F-F080087467D3}" dt="2022-01-28T05:33:11.774" v="807"/>
        <pc:sldMkLst>
          <pc:docMk/>
          <pc:sldMk cId="2326116091" sldId="295"/>
        </pc:sldMkLst>
      </pc:sldChg>
    </pc:docChg>
  </pc:docChgLst>
  <pc:docChgLst>
    <pc:chgData name="김진휘" userId="S::d011012@aivle.kt.co.kr::e8f13a9b-e279-46d9-9a2c-11507701ddbd" providerId="AD" clId="Web-{A21866F7-9325-4631-8032-D0E7D7796F6F}"/>
    <pc:docChg chg="delSld modSld sldOrd">
      <pc:chgData name="김진휘" userId="S::d011012@aivle.kt.co.kr::e8f13a9b-e279-46d9-9a2c-11507701ddbd" providerId="AD" clId="Web-{A21866F7-9325-4631-8032-D0E7D7796F6F}" dt="2022-01-28T05:16:18.745" v="316" actId="20577"/>
      <pc:docMkLst>
        <pc:docMk/>
      </pc:docMkLst>
      <pc:sldChg chg="addSp delSp modSp ord">
        <pc:chgData name="김진휘" userId="S::d011012@aivle.kt.co.kr::e8f13a9b-e279-46d9-9a2c-11507701ddbd" providerId="AD" clId="Web-{A21866F7-9325-4631-8032-D0E7D7796F6F}" dt="2022-01-28T05:16:18.745" v="316" actId="20577"/>
        <pc:sldMkLst>
          <pc:docMk/>
          <pc:sldMk cId="0" sldId="259"/>
        </pc:sldMkLst>
        <pc:spChg chg="add mod">
          <ac:chgData name="김진휘" userId="S::d011012@aivle.kt.co.kr::e8f13a9b-e279-46d9-9a2c-11507701ddbd" providerId="AD" clId="Web-{A21866F7-9325-4631-8032-D0E7D7796F6F}" dt="2022-01-28T05:11:22.065" v="62" actId="1076"/>
          <ac:spMkLst>
            <pc:docMk/>
            <pc:sldMk cId="0" sldId="259"/>
            <ac:spMk id="5" creationId="{22383A48-16F0-4932-B5B2-E765B9275D69}"/>
          </ac:spMkLst>
        </pc:spChg>
        <pc:spChg chg="add mod">
          <ac:chgData name="김진휘" userId="S::d011012@aivle.kt.co.kr::e8f13a9b-e279-46d9-9a2c-11507701ddbd" providerId="AD" clId="Web-{A21866F7-9325-4631-8032-D0E7D7796F6F}" dt="2022-01-28T05:11:24.612" v="63" actId="20577"/>
          <ac:spMkLst>
            <pc:docMk/>
            <pc:sldMk cId="0" sldId="259"/>
            <ac:spMk id="22" creationId="{E4F45C15-89B4-48BB-808C-E6A1830AF629}"/>
          </ac:spMkLst>
        </pc:spChg>
        <pc:spChg chg="mod">
          <ac:chgData name="김진휘" userId="S::d011012@aivle.kt.co.kr::e8f13a9b-e279-46d9-9a2c-11507701ddbd" providerId="AD" clId="Web-{A21866F7-9325-4631-8032-D0E7D7796F6F}" dt="2022-01-28T05:11:45.644" v="69" actId="20577"/>
          <ac:spMkLst>
            <pc:docMk/>
            <pc:sldMk cId="0" sldId="259"/>
            <ac:spMk id="23" creationId="{DB25B49E-A634-4E28-864F-0269F0729344}"/>
          </ac:spMkLst>
        </pc:spChg>
        <pc:spChg chg="mod">
          <ac:chgData name="김진휘" userId="S::d011012@aivle.kt.co.kr::e8f13a9b-e279-46d9-9a2c-11507701ddbd" providerId="AD" clId="Web-{A21866F7-9325-4631-8032-D0E7D7796F6F}" dt="2022-01-28T05:10:40.267" v="51" actId="1076"/>
          <ac:spMkLst>
            <pc:docMk/>
            <pc:sldMk cId="0" sldId="259"/>
            <ac:spMk id="187" creationId="{00000000-0000-0000-0000-000000000000}"/>
          </ac:spMkLst>
        </pc:spChg>
        <pc:spChg chg="mod">
          <ac:chgData name="김진휘" userId="S::d011012@aivle.kt.co.kr::e8f13a9b-e279-46d9-9a2c-11507701ddbd" providerId="AD" clId="Web-{A21866F7-9325-4631-8032-D0E7D7796F6F}" dt="2022-01-28T05:12:02.691" v="82" actId="20577"/>
          <ac:spMkLst>
            <pc:docMk/>
            <pc:sldMk cId="0" sldId="259"/>
            <ac:spMk id="188" creationId="{00000000-0000-0000-0000-000000000000}"/>
          </ac:spMkLst>
        </pc:spChg>
        <pc:spChg chg="mod">
          <ac:chgData name="김진휘" userId="S::d011012@aivle.kt.co.kr::e8f13a9b-e279-46d9-9a2c-11507701ddbd" providerId="AD" clId="Web-{A21866F7-9325-4631-8032-D0E7D7796F6F}" dt="2022-01-28T05:12:28.957" v="93" actId="14100"/>
          <ac:spMkLst>
            <pc:docMk/>
            <pc:sldMk cId="0" sldId="259"/>
            <ac:spMk id="191" creationId="{00000000-0000-0000-0000-000000000000}"/>
          </ac:spMkLst>
        </pc:spChg>
        <pc:spChg chg="mod">
          <ac:chgData name="김진휘" userId="S::d011012@aivle.kt.co.kr::e8f13a9b-e279-46d9-9a2c-11507701ddbd" providerId="AD" clId="Web-{A21866F7-9325-4631-8032-D0E7D7796F6F}" dt="2022-01-28T05:15:35.041" v="267" actId="14100"/>
          <ac:spMkLst>
            <pc:docMk/>
            <pc:sldMk cId="0" sldId="259"/>
            <ac:spMk id="194" creationId="{00000000-0000-0000-0000-000000000000}"/>
          </ac:spMkLst>
        </pc:spChg>
        <pc:spChg chg="mod">
          <ac:chgData name="김진휘" userId="S::d011012@aivle.kt.co.kr::e8f13a9b-e279-46d9-9a2c-11507701ddbd" providerId="AD" clId="Web-{A21866F7-9325-4631-8032-D0E7D7796F6F}" dt="2022-01-28T05:15:38.400" v="268" actId="1076"/>
          <ac:spMkLst>
            <pc:docMk/>
            <pc:sldMk cId="0" sldId="259"/>
            <ac:spMk id="195" creationId="{00000000-0000-0000-0000-000000000000}"/>
          </ac:spMkLst>
        </pc:spChg>
        <pc:spChg chg="mod">
          <ac:chgData name="김진휘" userId="S::d011012@aivle.kt.co.kr::e8f13a9b-e279-46d9-9a2c-11507701ddbd" providerId="AD" clId="Web-{A21866F7-9325-4631-8032-D0E7D7796F6F}" dt="2022-01-28T05:16:18.745" v="316" actId="20577"/>
          <ac:spMkLst>
            <pc:docMk/>
            <pc:sldMk cId="0" sldId="259"/>
            <ac:spMk id="196" creationId="{00000000-0000-0000-0000-000000000000}"/>
          </ac:spMkLst>
        </pc:spChg>
        <pc:picChg chg="add mod">
          <ac:chgData name="김진휘" userId="S::d011012@aivle.kt.co.kr::e8f13a9b-e279-46d9-9a2c-11507701ddbd" providerId="AD" clId="Web-{A21866F7-9325-4631-8032-D0E7D7796F6F}" dt="2022-01-28T05:08:14.075" v="39" actId="14100"/>
          <ac:picMkLst>
            <pc:docMk/>
            <pc:sldMk cId="0" sldId="259"/>
            <ac:picMk id="3" creationId="{DAF09BC2-689D-4FBF-8F49-56E1FE548202}"/>
          </ac:picMkLst>
        </pc:picChg>
        <pc:picChg chg="add mod">
          <ac:chgData name="김진휘" userId="S::d011012@aivle.kt.co.kr::e8f13a9b-e279-46d9-9a2c-11507701ddbd" providerId="AD" clId="Web-{A21866F7-9325-4631-8032-D0E7D7796F6F}" dt="2022-01-28T05:10:33.282" v="50" actId="1076"/>
          <ac:picMkLst>
            <pc:docMk/>
            <pc:sldMk cId="0" sldId="259"/>
            <ac:picMk id="4" creationId="{AFACD6AE-F4D8-4B36-84C2-543AEE38F13E}"/>
          </ac:picMkLst>
        </pc:picChg>
        <pc:picChg chg="del">
          <ac:chgData name="김진휘" userId="S::d011012@aivle.kt.co.kr::e8f13a9b-e279-46d9-9a2c-11507701ddbd" providerId="AD" clId="Web-{A21866F7-9325-4631-8032-D0E7D7796F6F}" dt="2022-01-28T05:08:04.310" v="34"/>
          <ac:picMkLst>
            <pc:docMk/>
            <pc:sldMk cId="0" sldId="259"/>
            <ac:picMk id="24" creationId="{211D2E89-4B1B-43C3-B66C-3DDA7D94B8F5}"/>
          </ac:picMkLst>
        </pc:picChg>
        <pc:picChg chg="del mod">
          <ac:chgData name="김진휘" userId="S::d011012@aivle.kt.co.kr::e8f13a9b-e279-46d9-9a2c-11507701ddbd" providerId="AD" clId="Web-{A21866F7-9325-4631-8032-D0E7D7796F6F}" dt="2022-01-28T05:08:29.138" v="40"/>
          <ac:picMkLst>
            <pc:docMk/>
            <pc:sldMk cId="0" sldId="259"/>
            <ac:picMk id="192" creationId="{00000000-0000-0000-0000-000000000000}"/>
          </ac:picMkLst>
        </pc:picChg>
      </pc:sldChg>
      <pc:sldChg chg="del">
        <pc:chgData name="김진휘" userId="S::d011012@aivle.kt.co.kr::e8f13a9b-e279-46d9-9a2c-11507701ddbd" providerId="AD" clId="Web-{A21866F7-9325-4631-8032-D0E7D7796F6F}" dt="2022-01-28T05:06:58.214" v="22"/>
        <pc:sldMkLst>
          <pc:docMk/>
          <pc:sldMk cId="909436130" sldId="277"/>
        </pc:sldMkLst>
      </pc:sldChg>
      <pc:sldChg chg="modSp del">
        <pc:chgData name="김진휘" userId="S::d011012@aivle.kt.co.kr::e8f13a9b-e279-46d9-9a2c-11507701ddbd" providerId="AD" clId="Web-{A21866F7-9325-4631-8032-D0E7D7796F6F}" dt="2022-01-28T05:07:26.027" v="24"/>
        <pc:sldMkLst>
          <pc:docMk/>
          <pc:sldMk cId="942945878" sldId="285"/>
        </pc:sldMkLst>
        <pc:spChg chg="mod">
          <ac:chgData name="김진휘" userId="S::d011012@aivle.kt.co.kr::e8f13a9b-e279-46d9-9a2c-11507701ddbd" providerId="AD" clId="Web-{A21866F7-9325-4631-8032-D0E7D7796F6F}" dt="2022-01-28T05:06:52.870" v="21" actId="20577"/>
          <ac:spMkLst>
            <pc:docMk/>
            <pc:sldMk cId="942945878" sldId="285"/>
            <ac:spMk id="183" creationId="{00000000-0000-0000-0000-000000000000}"/>
          </ac:spMkLst>
        </pc:spChg>
      </pc:sldChg>
    </pc:docChg>
  </pc:docChgLst>
  <pc:docChgLst>
    <pc:chgData name="노승곤" userId="S::d011015@aivle.kt.co.kr::895aac4c-6342-4667-9b71-76f66a55c9a2" providerId="AD" clId="Web-{6C161876-6D93-468B-9766-846AAA71DE0C}"/>
    <pc:docChg chg="modSld">
      <pc:chgData name="노승곤" userId="S::d011015@aivle.kt.co.kr::895aac4c-6342-4667-9b71-76f66a55c9a2" providerId="AD" clId="Web-{6C161876-6D93-468B-9766-846AAA71DE0C}" dt="2022-01-28T06:10:48.410" v="34"/>
      <pc:docMkLst>
        <pc:docMk/>
      </pc:docMkLst>
      <pc:sldChg chg="modSp">
        <pc:chgData name="노승곤" userId="S::d011015@aivle.kt.co.kr::895aac4c-6342-4667-9b71-76f66a55c9a2" providerId="AD" clId="Web-{6C161876-6D93-468B-9766-846AAA71DE0C}" dt="2022-01-28T06:10:48.410" v="34"/>
        <pc:sldMkLst>
          <pc:docMk/>
          <pc:sldMk cId="645496740" sldId="290"/>
        </pc:sldMkLst>
        <pc:spChg chg="mod">
          <ac:chgData name="노승곤" userId="S::d011015@aivle.kt.co.kr::895aac4c-6342-4667-9b71-76f66a55c9a2" providerId="AD" clId="Web-{6C161876-6D93-468B-9766-846AAA71DE0C}" dt="2022-01-28T06:10:04.783" v="12" actId="20577"/>
          <ac:spMkLst>
            <pc:docMk/>
            <pc:sldMk cId="645496740" sldId="290"/>
            <ac:spMk id="100" creationId="{4D05D4CE-6B95-4449-BB9B-4F8FBACF3112}"/>
          </ac:spMkLst>
        </pc:spChg>
        <pc:spChg chg="mod">
          <ac:chgData name="노승곤" userId="S::d011015@aivle.kt.co.kr::895aac4c-6342-4667-9b71-76f66a55c9a2" providerId="AD" clId="Web-{6C161876-6D93-468B-9766-846AAA71DE0C}" dt="2022-01-28T06:10:10.799" v="19" actId="20577"/>
          <ac:spMkLst>
            <pc:docMk/>
            <pc:sldMk cId="645496740" sldId="290"/>
            <ac:spMk id="125" creationId="{6CD0640B-7EFD-4EA0-B994-55FF42229AE1}"/>
          </ac:spMkLst>
        </pc:spChg>
        <pc:spChg chg="mod">
          <ac:chgData name="노승곤" userId="S::d011015@aivle.kt.co.kr::895aac4c-6342-4667-9b71-76f66a55c9a2" providerId="AD" clId="Web-{6C161876-6D93-468B-9766-846AAA71DE0C}" dt="2022-01-28T06:10:48.410" v="34"/>
          <ac:spMkLst>
            <pc:docMk/>
            <pc:sldMk cId="645496740" sldId="290"/>
            <ac:spMk id="129" creationId="{44BB7F10-304E-4CA1-9083-D6EA8C283ABA}"/>
          </ac:spMkLst>
        </pc:spChg>
        <pc:spChg chg="mod">
          <ac:chgData name="노승곤" userId="S::d011015@aivle.kt.co.kr::895aac4c-6342-4667-9b71-76f66a55c9a2" providerId="AD" clId="Web-{6C161876-6D93-468B-9766-846AAA71DE0C}" dt="2022-01-28T06:10:25.518" v="33" actId="20577"/>
          <ac:spMkLst>
            <pc:docMk/>
            <pc:sldMk cId="645496740" sldId="290"/>
            <ac:spMk id="133" creationId="{9704AB1D-7A12-4054-98FF-AD0D29E382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altLang="ko-KR"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53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altLang="ko-KR"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49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553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34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82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altLang="ko-KR"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0a267312c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281" name="Google Shape;281;g110a267312c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0a267312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af-ZA" altLang="ko-KR"/>
          </a:p>
        </p:txBody>
      </p:sp>
      <p:sp>
        <p:nvSpPr>
          <p:cNvPr id="297" name="Google Shape;297;g110a267312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565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0a267312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af-ZA"/>
          </a:p>
        </p:txBody>
      </p:sp>
      <p:sp>
        <p:nvSpPr>
          <p:cNvPr id="297" name="Google Shape;297;g110a267312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0a267312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297" name="Google Shape;297;g110a267312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66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008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0a26731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436" name="Google Shape;436;g110a26731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0a267312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altLang="ko-KR"/>
          </a:p>
        </p:txBody>
      </p:sp>
      <p:sp>
        <p:nvSpPr>
          <p:cNvPr id="448" name="Google Shape;448;g110a267312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0a267312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448" name="Google Shape;448;g110a267312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25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0a267312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448" name="Google Shape;448;g110a267312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189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0a267312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ko-KR"/>
          </a:p>
        </p:txBody>
      </p:sp>
      <p:sp>
        <p:nvSpPr>
          <p:cNvPr id="370" name="Google Shape;370;g110a267312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ko-KR" altLang="en-US"/>
              <a:t>랜덤 </a:t>
            </a:r>
            <a:r>
              <a:rPr lang="ko-KR" altLang="en-US" err="1"/>
              <a:t>서치를</a:t>
            </a:r>
            <a:r>
              <a:rPr lang="ko-KR" altLang="en-US"/>
              <a:t> 통하여, 좋은 </a:t>
            </a:r>
            <a:r>
              <a:rPr lang="ko-KR" altLang="en-US" err="1"/>
              <a:t>하이퍼</a:t>
            </a:r>
            <a:r>
              <a:rPr lang="ko-KR" altLang="en-US"/>
              <a:t> 파라미터를 찾고 해당 위치를 기반으로 최적의 </a:t>
            </a:r>
            <a:r>
              <a:rPr lang="ko-KR" altLang="en-US" err="1"/>
              <a:t>하이퍼</a:t>
            </a:r>
            <a:r>
              <a:rPr lang="ko-KR" altLang="en-US"/>
              <a:t> 파라미터를 찾으려는 시도를 했습니다.</a:t>
            </a:r>
            <a:endParaRPr lang="en-US" altLang="ko-KR"/>
          </a:p>
          <a:p>
            <a:pPr marL="0" indent="0">
              <a:buNone/>
            </a:pPr>
            <a:r>
              <a:rPr lang="ko-KR" altLang="en-US" err="1"/>
              <a:t>그결과</a:t>
            </a:r>
            <a:r>
              <a:rPr lang="ko-KR" altLang="en-US"/>
              <a:t> 전체적으로 정확도가 0.7% 증가하였습니다. </a:t>
            </a:r>
            <a:endParaRPr lang="en-US" err="1"/>
          </a:p>
        </p:txBody>
      </p:sp>
      <p:sp>
        <p:nvSpPr>
          <p:cNvPr id="382" name="Google Shape;3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88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46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8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23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23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79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54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9;p7">
            <a:extLst>
              <a:ext uri="{FF2B5EF4-FFF2-40B4-BE49-F238E27FC236}">
                <a16:creationId xmlns:a16="http://schemas.microsoft.com/office/drawing/2014/main" id="{DFFB4832-89B9-4AA3-8C3E-167A1B3E5A5C}"/>
              </a:ext>
            </a:extLst>
          </p:cNvPr>
          <p:cNvSpPr/>
          <p:nvPr/>
        </p:nvSpPr>
        <p:spPr>
          <a:xfrm>
            <a:off x="5256934" y="879366"/>
            <a:ext cx="6580089" cy="2084359"/>
          </a:xfrm>
          <a:custGeom>
            <a:avLst/>
            <a:gdLst/>
            <a:ahLst/>
            <a:cxnLst/>
            <a:rect l="l" t="t" r="r" b="b"/>
            <a:pathLst>
              <a:path w="1714500" h="1714499" extrusionOk="0">
                <a:moveTo>
                  <a:pt x="0" y="0"/>
                </a:moveTo>
                <a:lnTo>
                  <a:pt x="1714500" y="0"/>
                </a:lnTo>
                <a:lnTo>
                  <a:pt x="1714500" y="1714500"/>
                </a:lnTo>
                <a:lnTo>
                  <a:pt x="0" y="1714500"/>
                </a:lnTo>
                <a:close/>
              </a:path>
            </a:pathLst>
          </a:custGeom>
          <a:solidFill>
            <a:srgbClr val="CCA0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AF7CB17-9B7D-42AD-A7A2-4094E0EC6B8A}"/>
              </a:ext>
            </a:extLst>
          </p:cNvPr>
          <p:cNvGrpSpPr/>
          <p:nvPr/>
        </p:nvGrpSpPr>
        <p:grpSpPr>
          <a:xfrm rot="5400000">
            <a:off x="-908050" y="908050"/>
            <a:ext cx="6858000" cy="5041900"/>
            <a:chOff x="0" y="0"/>
            <a:chExt cx="18285714" cy="1453748"/>
          </a:xfrm>
        </p:grpSpPr>
        <p:pic>
          <p:nvPicPr>
            <p:cNvPr id="79" name="Object 2">
              <a:extLst>
                <a:ext uri="{FF2B5EF4-FFF2-40B4-BE49-F238E27FC236}">
                  <a16:creationId xmlns:a16="http://schemas.microsoft.com/office/drawing/2014/main" id="{88CC9B58-BB17-4E5C-BDC9-E20CFA304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17" name="Google Shape;117;p1"/>
          <p:cNvSpPr txBox="1"/>
          <p:nvPr/>
        </p:nvSpPr>
        <p:spPr>
          <a:xfrm>
            <a:off x="5379834" y="1229397"/>
            <a:ext cx="626375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2022년 2분기 </a:t>
            </a:r>
            <a:r>
              <a:rPr lang="ko-KR" altLang="en-US" sz="4400" b="1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KT은행</a:t>
            </a:r>
            <a:r>
              <a:rPr lang="ko-KR" altLang="en-US" sz="4400" b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endParaRPr lang="ko-KR" altLang="en-US" sz="4400" b="1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400" b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디지털 광고 기획안</a:t>
            </a:r>
            <a:endParaRPr lang="ko-KR" altLang="en-US" sz="4400" b="1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9819483" y="6245031"/>
            <a:ext cx="24396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  <a:sym typeface="Arial"/>
              </a:rPr>
              <a:t>DX </a:t>
            </a:r>
            <a:r>
              <a:rPr lang="ko-KR" altLang="en-US" sz="24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  <a:sym typeface="Arial"/>
              </a:rPr>
              <a:t>수도권 </a:t>
            </a:r>
            <a:r>
              <a:rPr lang="en-US" altLang="ko-KR" sz="24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2</a:t>
            </a:r>
            <a:r>
              <a:rPr lang="ko-KR" altLang="en-US" sz="24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반</a:t>
            </a:r>
            <a:endParaRPr lang="en-US" altLang="ko-KR" sz="2400">
              <a:solidFill>
                <a:schemeClr val="dk1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D7AAD3-480A-4C04-A9E6-B8DBFEA6CC7D}"/>
              </a:ext>
            </a:extLst>
          </p:cNvPr>
          <p:cNvGrpSpPr/>
          <p:nvPr/>
        </p:nvGrpSpPr>
        <p:grpSpPr>
          <a:xfrm>
            <a:off x="381559" y="495861"/>
            <a:ext cx="4222816" cy="3234309"/>
            <a:chOff x="54535" y="277436"/>
            <a:chExt cx="3848842" cy="2856176"/>
          </a:xfrm>
        </p:grpSpPr>
        <p:sp>
          <p:nvSpPr>
            <p:cNvPr id="46" name="Google Shape;229;p7">
              <a:extLst>
                <a:ext uri="{FF2B5EF4-FFF2-40B4-BE49-F238E27FC236}">
                  <a16:creationId xmlns:a16="http://schemas.microsoft.com/office/drawing/2014/main" id="{C8502EE8-067C-4991-9048-BE1C18C9345F}"/>
                </a:ext>
              </a:extLst>
            </p:cNvPr>
            <p:cNvSpPr/>
            <p:nvPr/>
          </p:nvSpPr>
          <p:spPr>
            <a:xfrm>
              <a:off x="2188877" y="551618"/>
              <a:ext cx="1714500" cy="1714499"/>
            </a:xfrm>
            <a:custGeom>
              <a:avLst/>
              <a:gdLst/>
              <a:ahLst/>
              <a:cxnLst/>
              <a:rect l="l" t="t" r="r" b="b"/>
              <a:pathLst>
                <a:path w="1714500" h="1714499" extrusionOk="0">
                  <a:moveTo>
                    <a:pt x="0" y="0"/>
                  </a:moveTo>
                  <a:lnTo>
                    <a:pt x="1714500" y="0"/>
                  </a:lnTo>
                  <a:lnTo>
                    <a:pt x="1714500" y="1714500"/>
                  </a:lnTo>
                  <a:lnTo>
                    <a:pt x="0" y="17145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557695" y="277436"/>
              <a:ext cx="2747331" cy="2856176"/>
            </a:xfrm>
            <a:prstGeom prst="ellipse">
              <a:avLst/>
            </a:prstGeom>
            <a:solidFill>
              <a:srgbClr val="CCA087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/>
                <a:t> 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F474F0E-AE16-47BD-A8E9-8D21037F21FE}"/>
                </a:ext>
              </a:extLst>
            </p:cNvPr>
            <p:cNvSpPr/>
            <p:nvPr/>
          </p:nvSpPr>
          <p:spPr>
            <a:xfrm>
              <a:off x="54535" y="740584"/>
              <a:ext cx="3753651" cy="2163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en-US" altLang="ko-KR" sz="4800" b="1">
                  <a:solidFill>
                    <a:schemeClr val="tx1"/>
                  </a:solidFill>
                  <a:ea typeface="맑은 고딕"/>
                </a:rPr>
                <a:t> </a:t>
              </a:r>
              <a:r>
                <a:rPr lang="en-US" altLang="ko-KR" sz="4800" b="1">
                  <a:solidFill>
                    <a:schemeClr val="bg1"/>
                  </a:solidFill>
                  <a:ea typeface="맑은 고딕"/>
                </a:rPr>
                <a:t>AI</a:t>
              </a:r>
              <a:r>
                <a:rPr lang="en-US" altLang="ko-KR" sz="4800" b="1">
                  <a:solidFill>
                    <a:schemeClr val="tx1"/>
                  </a:solidFill>
                  <a:ea typeface="맑은 고딕"/>
                </a:rPr>
                <a:t>VLE </a:t>
              </a:r>
              <a:endParaRPr lang="en-US" altLang="ko-KR" sz="4800" b="1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4800" b="1">
                  <a:solidFill>
                    <a:schemeClr val="tx1"/>
                  </a:solidFill>
                  <a:ea typeface="맑은 고딕"/>
                  <a:cs typeface="Arial"/>
                </a:rPr>
                <a:t>Consulting</a:t>
              </a:r>
            </a:p>
            <a:p>
              <a:pPr algn="ctr">
                <a:defRPr/>
              </a:pPr>
              <a:endParaRPr lang="en-US" altLang="ko-KR" sz="100" b="1">
                <a:solidFill>
                  <a:schemeClr val="tx1"/>
                </a:solidFill>
              </a:endParaRPr>
            </a:p>
          </p:txBody>
        </p:sp>
      </p:grpSp>
      <p:sp>
        <p:nvSpPr>
          <p:cNvPr id="8" name="Google Shape;194;p4">
            <a:extLst>
              <a:ext uri="{FF2B5EF4-FFF2-40B4-BE49-F238E27FC236}">
                <a16:creationId xmlns:a16="http://schemas.microsoft.com/office/drawing/2014/main" id="{434DC14E-2E70-493C-8E3C-ECE0C2845F21}"/>
              </a:ext>
            </a:extLst>
          </p:cNvPr>
          <p:cNvSpPr/>
          <p:nvPr/>
        </p:nvSpPr>
        <p:spPr>
          <a:xfrm>
            <a:off x="545264" y="5231996"/>
            <a:ext cx="3648911" cy="482651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9EDF7831-D650-4E00-A5B9-609532B7538D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CBB30656-D8FA-47A5-B0AA-29CBE1BDA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8" name="Google Shape;184;p4">
            <a:extLst>
              <a:ext uri="{FF2B5EF4-FFF2-40B4-BE49-F238E27FC236}">
                <a16:creationId xmlns:a16="http://schemas.microsoft.com/office/drawing/2014/main" id="{9145152A-B4B6-41FC-93B0-447533D4EE71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82;p4">
            <a:extLst>
              <a:ext uri="{FF2B5EF4-FFF2-40B4-BE49-F238E27FC236}">
                <a16:creationId xmlns:a16="http://schemas.microsoft.com/office/drawing/2014/main" id="{437F4BC9-4792-400C-9812-B0B2ED8F34F5}"/>
              </a:ext>
            </a:extLst>
          </p:cNvPr>
          <p:cNvSpPr txBox="1"/>
          <p:nvPr/>
        </p:nvSpPr>
        <p:spPr>
          <a:xfrm>
            <a:off x="-1" y="183833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af-ZA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af-ZA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2</a:t>
            </a:r>
            <a:endParaRPr lang="af-ZA" altLang="ko-KR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데이터준비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Google Shape;183;p4">
            <a:extLst>
              <a:ext uri="{FF2B5EF4-FFF2-40B4-BE49-F238E27FC236}">
                <a16:creationId xmlns:a16="http://schemas.microsoft.com/office/drawing/2014/main" id="{01354F85-5D89-4323-B1BA-E4938E5CFCB8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1. </a:t>
            </a:r>
            <a:r>
              <a:rPr lang="ko-KR" altLang="en-US" sz="40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결측치</a:t>
            </a:r>
            <a:r>
              <a:rPr lang="ko-KR" altLang="en-US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 처리</a:t>
            </a:r>
            <a:endParaRPr lang="en-US" altLang="ko-KR" sz="4000">
              <a:solidFill>
                <a:schemeClr val="bg1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5" name="Google Shape;209;p5">
            <a:extLst>
              <a:ext uri="{FF2B5EF4-FFF2-40B4-BE49-F238E27FC236}">
                <a16:creationId xmlns:a16="http://schemas.microsoft.com/office/drawing/2014/main" id="{9FDE12E1-BB1C-412F-AE82-EF03BCE8F081}"/>
              </a:ext>
            </a:extLst>
          </p:cNvPr>
          <p:cNvSpPr txBox="1"/>
          <p:nvPr/>
        </p:nvSpPr>
        <p:spPr>
          <a:xfrm>
            <a:off x="4273723" y="3724061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&gt;</a:t>
            </a:r>
            <a:endParaRPr sz="18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9DE95DC-101B-4D15-8E13-9E6B91642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02" r="448" b="304"/>
          <a:stretch/>
        </p:blipFill>
        <p:spPr>
          <a:xfrm>
            <a:off x="1744341" y="2790416"/>
            <a:ext cx="2136313" cy="2970573"/>
          </a:xfrm>
          <a:prstGeom prst="rect">
            <a:avLst/>
          </a:prstGeom>
        </p:spPr>
      </p:pic>
      <p:sp>
        <p:nvSpPr>
          <p:cNvPr id="4" name="Google Shape;205;p5">
            <a:extLst>
              <a:ext uri="{FF2B5EF4-FFF2-40B4-BE49-F238E27FC236}">
                <a16:creationId xmlns:a16="http://schemas.microsoft.com/office/drawing/2014/main" id="{B9709840-75C2-4750-AAA9-A83106C7379B}"/>
              </a:ext>
            </a:extLst>
          </p:cNvPr>
          <p:cNvSpPr/>
          <p:nvPr/>
        </p:nvSpPr>
        <p:spPr>
          <a:xfrm>
            <a:off x="1828914" y="2310837"/>
            <a:ext cx="1845556" cy="444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sz="1800" err="1">
                <a:solidFill>
                  <a:schemeClr val="lt1"/>
                </a:solidFill>
              </a:rPr>
              <a:t>결측치</a:t>
            </a:r>
            <a:r>
              <a:rPr lang="ko-KR" sz="1800">
                <a:solidFill>
                  <a:schemeClr val="lt1"/>
                </a:solidFill>
              </a:rPr>
              <a:t> 처리 전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E4E298-E18B-4822-883A-EAFC4ECEB9B0}"/>
              </a:ext>
            </a:extLst>
          </p:cNvPr>
          <p:cNvSpPr/>
          <p:nvPr/>
        </p:nvSpPr>
        <p:spPr>
          <a:xfrm>
            <a:off x="1828800" y="4461553"/>
            <a:ext cx="1849347" cy="214045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CECC4CD-6B9E-459B-BD5C-25F9AB7E8E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9" t="29959" r="54720" b="-398"/>
          <a:stretch/>
        </p:blipFill>
        <p:spPr>
          <a:xfrm>
            <a:off x="5081555" y="2789569"/>
            <a:ext cx="2313333" cy="3024062"/>
          </a:xfrm>
          <a:prstGeom prst="rect">
            <a:avLst/>
          </a:prstGeom>
        </p:spPr>
      </p:pic>
      <p:sp>
        <p:nvSpPr>
          <p:cNvPr id="34" name="Google Shape;205;p5">
            <a:extLst>
              <a:ext uri="{FF2B5EF4-FFF2-40B4-BE49-F238E27FC236}">
                <a16:creationId xmlns:a16="http://schemas.microsoft.com/office/drawing/2014/main" id="{B442F922-0F2F-47BA-8AA6-BE94D456A5DA}"/>
              </a:ext>
            </a:extLst>
          </p:cNvPr>
          <p:cNvSpPr/>
          <p:nvPr/>
        </p:nvSpPr>
        <p:spPr>
          <a:xfrm>
            <a:off x="5207230" y="2310836"/>
            <a:ext cx="1840502" cy="444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sz="1800" err="1">
                <a:solidFill>
                  <a:schemeClr val="lt1"/>
                </a:solidFill>
              </a:rPr>
              <a:t>결측치</a:t>
            </a:r>
            <a:r>
              <a:rPr lang="ko-KR" sz="1800">
                <a:solidFill>
                  <a:schemeClr val="lt1"/>
                </a:solidFill>
              </a:rPr>
              <a:t> 처리 전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D657BF-B586-4686-BE63-098F71391251}"/>
              </a:ext>
            </a:extLst>
          </p:cNvPr>
          <p:cNvSpPr/>
          <p:nvPr/>
        </p:nvSpPr>
        <p:spPr>
          <a:xfrm>
            <a:off x="5210709" y="4461552"/>
            <a:ext cx="1917842" cy="21404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029E9-B350-47E9-A317-1BC7345DA9F6}"/>
              </a:ext>
            </a:extLst>
          </p:cNvPr>
          <p:cNvSpPr txBox="1"/>
          <p:nvPr/>
        </p:nvSpPr>
        <p:spPr>
          <a:xfrm>
            <a:off x="8037816" y="3722669"/>
            <a:ext cx="313704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sz="1600"/>
              <a:t>데이터의 양이 많지 않음</a:t>
            </a:r>
          </a:p>
          <a:p>
            <a:pPr marL="285750" indent="-285750">
              <a:buChar char="•"/>
            </a:pPr>
            <a:endParaRPr lang="ko-KR" altLang="en-US" sz="1600"/>
          </a:p>
          <a:p>
            <a:pPr marL="285750" indent="-285750">
              <a:buChar char="•"/>
            </a:pPr>
            <a:r>
              <a:rPr lang="ko-KR" altLang="en-US" sz="1600" err="1"/>
              <a:t>Age의</a:t>
            </a:r>
            <a:r>
              <a:rPr lang="ko-KR" altLang="en-US" sz="1600"/>
              <a:t> </a:t>
            </a:r>
            <a:r>
              <a:rPr lang="ko-KR" altLang="en-US" sz="1600" err="1"/>
              <a:t>NA를</a:t>
            </a:r>
            <a:r>
              <a:rPr lang="ko-KR" altLang="en-US" sz="1600"/>
              <a:t> 제거하지 않고 </a:t>
            </a:r>
            <a:r>
              <a:rPr lang="ko-KR" altLang="en-US" sz="1600" err="1"/>
              <a:t>최빈값으로</a:t>
            </a:r>
            <a:r>
              <a:rPr lang="ko-KR" altLang="en-US" sz="1600"/>
              <a:t>  채움</a:t>
            </a:r>
          </a:p>
        </p:txBody>
      </p:sp>
    </p:spTree>
    <p:extLst>
      <p:ext uri="{BB962C8B-B14F-4D97-AF65-F5344CB8AC3E}">
        <p14:creationId xmlns:p14="http://schemas.microsoft.com/office/powerpoint/2010/main" val="276724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9EDF7831-D650-4E00-A5B9-609532B7538D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CBB30656-D8FA-47A5-B0AA-29CBE1BDA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8" name="Google Shape;184;p4">
            <a:extLst>
              <a:ext uri="{FF2B5EF4-FFF2-40B4-BE49-F238E27FC236}">
                <a16:creationId xmlns:a16="http://schemas.microsoft.com/office/drawing/2014/main" id="{9145152A-B4B6-41FC-93B0-447533D4EE71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82;p4">
            <a:extLst>
              <a:ext uri="{FF2B5EF4-FFF2-40B4-BE49-F238E27FC236}">
                <a16:creationId xmlns:a16="http://schemas.microsoft.com/office/drawing/2014/main" id="{437F4BC9-4792-400C-9812-B0B2ED8F34F5}"/>
              </a:ext>
            </a:extLst>
          </p:cNvPr>
          <p:cNvSpPr txBox="1"/>
          <p:nvPr/>
        </p:nvSpPr>
        <p:spPr>
          <a:xfrm>
            <a:off x="-1" y="183833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af-ZA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af-ZA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2</a:t>
            </a:r>
            <a:endParaRPr lang="af-ZA" altLang="ko-KR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데이터준비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Google Shape;183;p4">
            <a:extLst>
              <a:ext uri="{FF2B5EF4-FFF2-40B4-BE49-F238E27FC236}">
                <a16:creationId xmlns:a16="http://schemas.microsoft.com/office/drawing/2014/main" id="{01354F85-5D89-4323-B1BA-E4938E5CFCB8}"/>
              </a:ext>
            </a:extLst>
          </p:cNvPr>
          <p:cNvSpPr txBox="1"/>
          <p:nvPr/>
        </p:nvSpPr>
        <p:spPr>
          <a:xfrm>
            <a:off x="1593015" y="178699"/>
            <a:ext cx="649155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2. Target, </a:t>
            </a:r>
            <a:r>
              <a:rPr lang="ko-KR" altLang="en-US" sz="40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Feature</a:t>
            </a:r>
            <a:r>
              <a:rPr lang="ko-KR" altLang="en-US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 분리</a:t>
            </a:r>
          </a:p>
        </p:txBody>
      </p:sp>
      <p:sp>
        <p:nvSpPr>
          <p:cNvPr id="4" name="Google Shape;205;p5">
            <a:extLst>
              <a:ext uri="{FF2B5EF4-FFF2-40B4-BE49-F238E27FC236}">
                <a16:creationId xmlns:a16="http://schemas.microsoft.com/office/drawing/2014/main" id="{B9709840-75C2-4750-AAA9-A83106C7379B}"/>
              </a:ext>
            </a:extLst>
          </p:cNvPr>
          <p:cNvSpPr/>
          <p:nvPr/>
        </p:nvSpPr>
        <p:spPr>
          <a:xfrm>
            <a:off x="1349454" y="2259467"/>
            <a:ext cx="6811312" cy="4416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00">
                <a:solidFill>
                  <a:schemeClr val="lt1"/>
                </a:solidFill>
              </a:rPr>
              <a:t>x = Feature</a:t>
            </a:r>
            <a:endParaRPr lang="ko-KR" altLang="en-US" sz="180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09;p5">
            <a:extLst>
              <a:ext uri="{FF2B5EF4-FFF2-40B4-BE49-F238E27FC236}">
                <a16:creationId xmlns:a16="http://schemas.microsoft.com/office/drawing/2014/main" id="{9FDE12E1-BB1C-412F-AE82-EF03BCE8F081}"/>
              </a:ext>
            </a:extLst>
          </p:cNvPr>
          <p:cNvSpPr txBox="1"/>
          <p:nvPr/>
        </p:nvSpPr>
        <p:spPr>
          <a:xfrm>
            <a:off x="4941543" y="356994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&gt;</a:t>
            </a:r>
            <a:endParaRPr sz="18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975E3FD-C67A-4DEB-B1A4-6A329EF32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052" y="3016829"/>
            <a:ext cx="6270661" cy="2168545"/>
          </a:xfrm>
          <a:prstGeom prst="rect">
            <a:avLst/>
          </a:prstGeom>
        </p:spPr>
      </p:pic>
      <p:pic>
        <p:nvPicPr>
          <p:cNvPr id="7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86AC5FC8-8182-4ABC-B8C5-2B81EB300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691" y="3235664"/>
            <a:ext cx="733425" cy="1876425"/>
          </a:xfrm>
          <a:prstGeom prst="rect">
            <a:avLst/>
          </a:prstGeom>
        </p:spPr>
      </p:pic>
      <p:sp>
        <p:nvSpPr>
          <p:cNvPr id="14" name="Google Shape;205;p5">
            <a:extLst>
              <a:ext uri="{FF2B5EF4-FFF2-40B4-BE49-F238E27FC236}">
                <a16:creationId xmlns:a16="http://schemas.microsoft.com/office/drawing/2014/main" id="{AD888A3E-2996-4C72-A5E9-39289C40AAAD}"/>
              </a:ext>
            </a:extLst>
          </p:cNvPr>
          <p:cNvSpPr/>
          <p:nvPr/>
        </p:nvSpPr>
        <p:spPr>
          <a:xfrm>
            <a:off x="8515678" y="2259466"/>
            <a:ext cx="2068077" cy="4416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00">
                <a:solidFill>
                  <a:schemeClr val="lt1"/>
                </a:solidFill>
              </a:rPr>
              <a:t>y =</a:t>
            </a:r>
            <a:r>
              <a:rPr lang="en-US" altLang="ko-KR" sz="1800">
                <a:solidFill>
                  <a:schemeClr val="bg1"/>
                </a:solidFill>
              </a:rPr>
              <a:t> </a:t>
            </a:r>
            <a:r>
              <a:rPr lang="af-ZA" sz="1800" err="1">
                <a:solidFill>
                  <a:schemeClr val="bg1"/>
                </a:solidFill>
              </a:rPr>
              <a:t>Creditability</a:t>
            </a:r>
            <a:endParaRPr lang="ko-KR" altLang="en-US" sz="1800" err="1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221;p5">
            <a:extLst>
              <a:ext uri="{FF2B5EF4-FFF2-40B4-BE49-F238E27FC236}">
                <a16:creationId xmlns:a16="http://schemas.microsoft.com/office/drawing/2014/main" id="{08FAA3A4-2C26-4C2D-BEA9-FB52B90DD172}"/>
              </a:ext>
            </a:extLst>
          </p:cNvPr>
          <p:cNvSpPr txBox="1"/>
          <p:nvPr/>
        </p:nvSpPr>
        <p:spPr>
          <a:xfrm>
            <a:off x="1346524" y="5597385"/>
            <a:ext cx="6598826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20000"/>
              </a:lnSpc>
              <a:buChar char="•"/>
            </a:pPr>
            <a:r>
              <a:rPr lang="af-ZA" altLang="ko-KR" sz="1600" err="1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/>
              </a:rPr>
              <a:t>Target</a:t>
            </a:r>
            <a:r>
              <a:rPr lang="af-ZA" altLang="ko-KR" sz="160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/>
              </a:rPr>
              <a:t> = </a:t>
            </a:r>
            <a:r>
              <a:rPr lang="af-ZA" altLang="ko-KR" sz="1600" err="1">
                <a:ea typeface="나눔스퀘어 Bold"/>
              </a:rPr>
              <a:t>Creditability</a:t>
            </a:r>
            <a:r>
              <a:rPr lang="af-ZA" altLang="ko-KR" sz="1600">
                <a:ea typeface="나눔스퀘어 Bold"/>
              </a:rPr>
              <a:t> </a:t>
            </a:r>
            <a:r>
              <a:rPr lang="ko-KR" altLang="en-US" sz="1600">
                <a:solidFill>
                  <a:srgbClr val="3F3F3F"/>
                </a:solidFill>
                <a:ea typeface="나눔스퀘어 Bold"/>
              </a:rPr>
              <a:t>지정하고 </a:t>
            </a:r>
            <a:r>
              <a:rPr lang="af-ZA" altLang="ko-KR" sz="160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/>
              </a:rPr>
              <a:t> y = </a:t>
            </a:r>
            <a:r>
              <a:rPr lang="af-ZA" altLang="ko-KR" sz="1600" err="1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/>
              </a:rPr>
              <a:t>target으로</a:t>
            </a:r>
            <a:r>
              <a:rPr lang="af-ZA" altLang="ko-KR" sz="160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/>
              </a:rPr>
              <a:t> </a:t>
            </a:r>
            <a:r>
              <a:rPr lang="ko-KR" altLang="en-US" sz="160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/>
              </a:rPr>
              <a:t>지정</a:t>
            </a: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ko-KR" altLang="en-US" sz="160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/>
              </a:rPr>
              <a:t>Target을 제외한 모든 변수를 </a:t>
            </a:r>
            <a:r>
              <a:rPr lang="ko-KR" altLang="en-US" sz="1600" err="1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/>
              </a:rPr>
              <a:t>x로</a:t>
            </a:r>
            <a:r>
              <a:rPr lang="ko-KR" altLang="en-US" sz="160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/>
              </a:rPr>
              <a:t> 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14424-7770-4119-8396-7EE1C15F06BC}"/>
              </a:ext>
            </a:extLst>
          </p:cNvPr>
          <p:cNvSpPr txBox="1"/>
          <p:nvPr/>
        </p:nvSpPr>
        <p:spPr>
          <a:xfrm>
            <a:off x="7609726" y="4107949"/>
            <a:ext cx="4400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/>
              <a:t> • • •</a:t>
            </a:r>
          </a:p>
        </p:txBody>
      </p:sp>
    </p:spTree>
    <p:extLst>
      <p:ext uri="{BB962C8B-B14F-4D97-AF65-F5344CB8AC3E}">
        <p14:creationId xmlns:p14="http://schemas.microsoft.com/office/powerpoint/2010/main" val="313590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FDADAA-FB7B-468A-9613-05E6F9F0CF10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C1BD5C55-770D-40CC-B73C-A6A115039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1" name="Google Shape;184;p4">
            <a:extLst>
              <a:ext uri="{FF2B5EF4-FFF2-40B4-BE49-F238E27FC236}">
                <a16:creationId xmlns:a16="http://schemas.microsoft.com/office/drawing/2014/main" id="{32B246D0-E50E-460A-91D5-A4EED8A161BD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83;p4">
            <a:extLst>
              <a:ext uri="{FF2B5EF4-FFF2-40B4-BE49-F238E27FC236}">
                <a16:creationId xmlns:a16="http://schemas.microsoft.com/office/drawing/2014/main" id="{711E8F39-DBAC-4F85-919D-7A9AA6B2F331}"/>
              </a:ext>
            </a:extLst>
          </p:cNvPr>
          <p:cNvSpPr txBox="1"/>
          <p:nvPr/>
        </p:nvSpPr>
        <p:spPr>
          <a:xfrm>
            <a:off x="1593015" y="178699"/>
            <a:ext cx="62775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나눔스퀘어 Bold"/>
              </a:rPr>
              <a:t>3. 가변수화 및 정규화</a:t>
            </a:r>
          </a:p>
        </p:txBody>
      </p:sp>
      <p:sp>
        <p:nvSpPr>
          <p:cNvPr id="5" name="Google Shape;182;p4">
            <a:extLst>
              <a:ext uri="{FF2B5EF4-FFF2-40B4-BE49-F238E27FC236}">
                <a16:creationId xmlns:a16="http://schemas.microsoft.com/office/drawing/2014/main" id="{5628A2B6-CA0B-475B-9D4B-7DDE7328E5E6}"/>
              </a:ext>
            </a:extLst>
          </p:cNvPr>
          <p:cNvSpPr txBox="1"/>
          <p:nvPr/>
        </p:nvSpPr>
        <p:spPr>
          <a:xfrm>
            <a:off x="-1" y="183833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af-ZA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af-ZA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2</a:t>
            </a:r>
            <a:endParaRPr lang="af-ZA" altLang="ko-KR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데이터준비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0FB1F2-C9F8-4621-8647-AB02C50E497D}"/>
              </a:ext>
            </a:extLst>
          </p:cNvPr>
          <p:cNvGrpSpPr/>
          <p:nvPr/>
        </p:nvGrpSpPr>
        <p:grpSpPr>
          <a:xfrm>
            <a:off x="972735" y="2559130"/>
            <a:ext cx="4808190" cy="2071646"/>
            <a:chOff x="972735" y="2559130"/>
            <a:chExt cx="4808190" cy="2071646"/>
          </a:xfrm>
        </p:grpSpPr>
        <p:pic>
          <p:nvPicPr>
            <p:cNvPr id="6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37F4E19E-476A-43E9-A731-5F06109A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332" y="2997784"/>
              <a:ext cx="4806593" cy="1632992"/>
            </a:xfrm>
            <a:prstGeom prst="rect">
              <a:avLst/>
            </a:prstGeom>
          </p:spPr>
        </p:pic>
        <p:sp>
          <p:nvSpPr>
            <p:cNvPr id="8" name="Google Shape;205;p5">
              <a:extLst>
                <a:ext uri="{FF2B5EF4-FFF2-40B4-BE49-F238E27FC236}">
                  <a16:creationId xmlns:a16="http://schemas.microsoft.com/office/drawing/2014/main" id="{84454140-47E4-4A62-BC50-BD6E060D6979}"/>
                </a:ext>
              </a:extLst>
            </p:cNvPr>
            <p:cNvSpPr/>
            <p:nvPr/>
          </p:nvSpPr>
          <p:spPr>
            <a:xfrm>
              <a:off x="972735" y="2559130"/>
              <a:ext cx="4807852" cy="3987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altLang="ko-KR" sz="1800" err="1">
                  <a:solidFill>
                    <a:schemeClr val="lt1"/>
                  </a:solidFill>
                </a:rPr>
                <a:t>가변수화</a:t>
              </a:r>
              <a:endParaRPr lang="ko-KR" altLang="en-US" sz="1800" err="1">
                <a:solidFill>
                  <a:schemeClr val="lt1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16104E-854B-4433-B805-6FB871652214}"/>
              </a:ext>
            </a:extLst>
          </p:cNvPr>
          <p:cNvGrpSpPr/>
          <p:nvPr/>
        </p:nvGrpSpPr>
        <p:grpSpPr>
          <a:xfrm>
            <a:off x="6315296" y="2559129"/>
            <a:ext cx="4808191" cy="2073922"/>
            <a:chOff x="6315296" y="2559129"/>
            <a:chExt cx="4808191" cy="2073922"/>
          </a:xfrm>
        </p:grpSpPr>
        <p:pic>
          <p:nvPicPr>
            <p:cNvPr id="7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53351CAA-6DEA-4DD7-B8BC-68C41C68D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6895" y="2995510"/>
              <a:ext cx="4806592" cy="1637541"/>
            </a:xfrm>
            <a:prstGeom prst="rect">
              <a:avLst/>
            </a:prstGeom>
          </p:spPr>
        </p:pic>
        <p:sp>
          <p:nvSpPr>
            <p:cNvPr id="25" name="Google Shape;205;p5">
              <a:extLst>
                <a:ext uri="{FF2B5EF4-FFF2-40B4-BE49-F238E27FC236}">
                  <a16:creationId xmlns:a16="http://schemas.microsoft.com/office/drawing/2014/main" id="{8735D4E2-F209-4E45-90F7-E267BF09D940}"/>
                </a:ext>
              </a:extLst>
            </p:cNvPr>
            <p:cNvSpPr/>
            <p:nvPr/>
          </p:nvSpPr>
          <p:spPr>
            <a:xfrm>
              <a:off x="6315296" y="2559129"/>
              <a:ext cx="4807852" cy="3987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altLang="ko-KR" sz="1800" err="1">
                  <a:solidFill>
                    <a:schemeClr val="lt1"/>
                  </a:solidFill>
                </a:rPr>
                <a:t>정규화</a:t>
              </a:r>
              <a:endParaRPr lang="ko-KR" altLang="en-US" sz="1800" err="1">
                <a:solidFill>
                  <a:schemeClr val="lt1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9" name="Google Shape;222;p5">
            <a:extLst>
              <a:ext uri="{FF2B5EF4-FFF2-40B4-BE49-F238E27FC236}">
                <a16:creationId xmlns:a16="http://schemas.microsoft.com/office/drawing/2014/main" id="{9F3CD993-94A1-4E5B-A6F6-5D52895B616F}"/>
              </a:ext>
            </a:extLst>
          </p:cNvPr>
          <p:cNvSpPr txBox="1"/>
          <p:nvPr/>
        </p:nvSpPr>
        <p:spPr>
          <a:xfrm>
            <a:off x="970516" y="5002229"/>
            <a:ext cx="4852219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20000"/>
              </a:lnSpc>
              <a:buChar char="•"/>
            </a:pPr>
            <a:r>
              <a:rPr lang="ko-KR" altLang="en-US" sz="1600">
                <a:ea typeface="나눔스퀘어 Bold"/>
              </a:rPr>
              <a:t>범주형으로</a:t>
            </a:r>
            <a:r>
              <a:rPr lang="en-US" altLang="ko-KR" sz="1600">
                <a:ea typeface="나눔스퀘어 Bold"/>
              </a:rPr>
              <a:t> </a:t>
            </a:r>
            <a:r>
              <a:rPr lang="ko-KR" altLang="en-US" sz="1600">
                <a:ea typeface="나눔스퀘어 Bold"/>
              </a:rPr>
              <a:t>구분한</a:t>
            </a:r>
            <a:r>
              <a:rPr lang="en-US" altLang="ko-KR" sz="1600">
                <a:ea typeface="나눔스퀘어 Bold"/>
              </a:rPr>
              <a:t> </a:t>
            </a:r>
            <a:r>
              <a:rPr lang="ko-KR" altLang="en-US" sz="1600">
                <a:ea typeface="나눔스퀘어 Bold"/>
              </a:rPr>
              <a:t>변수에</a:t>
            </a:r>
            <a:r>
              <a:rPr lang="en-US" altLang="ko-KR" sz="1600">
                <a:ea typeface="나눔스퀘어 Bold"/>
              </a:rPr>
              <a:t> </a:t>
            </a:r>
            <a:r>
              <a:rPr lang="ko-KR" altLang="en-US" sz="1600">
                <a:ea typeface="나눔스퀘어 Bold"/>
              </a:rPr>
              <a:t>대해</a:t>
            </a:r>
            <a:r>
              <a:rPr lang="en-US" altLang="ko-KR" sz="1600">
                <a:ea typeface="나눔스퀘어 Bold"/>
              </a:rPr>
              <a:t> </a:t>
            </a:r>
            <a:r>
              <a:rPr lang="ko-KR" altLang="en-US" sz="1600">
                <a:ea typeface="나눔스퀘어 Bold"/>
              </a:rPr>
              <a:t>가변수화를</a:t>
            </a:r>
            <a:r>
              <a:rPr lang="en-US" altLang="ko-KR" sz="1600">
                <a:ea typeface="나눔스퀘어 Bold"/>
              </a:rPr>
              <a:t> </a:t>
            </a:r>
            <a:r>
              <a:rPr lang="ko-KR" altLang="en-US" sz="1600">
                <a:ea typeface="나눔스퀘어 Bold"/>
              </a:rPr>
              <a:t>수행</a:t>
            </a:r>
            <a:endParaRPr lang="ko-KR" sz="1600"/>
          </a:p>
        </p:txBody>
      </p:sp>
      <p:sp>
        <p:nvSpPr>
          <p:cNvPr id="13" name="Google Shape;222;p5">
            <a:extLst>
              <a:ext uri="{FF2B5EF4-FFF2-40B4-BE49-F238E27FC236}">
                <a16:creationId xmlns:a16="http://schemas.microsoft.com/office/drawing/2014/main" id="{1B14AEF0-555A-4CF4-8F8C-A5ADFE3F0A31}"/>
              </a:ext>
            </a:extLst>
          </p:cNvPr>
          <p:cNvSpPr txBox="1"/>
          <p:nvPr/>
        </p:nvSpPr>
        <p:spPr>
          <a:xfrm>
            <a:off x="6313078" y="4967981"/>
            <a:ext cx="5032017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20000"/>
              </a:lnSpc>
              <a:buChar char="•"/>
            </a:pPr>
            <a:r>
              <a:rPr lang="ko-KR" sz="1600">
                <a:ea typeface="나눔스퀘어 Bold"/>
              </a:rPr>
              <a:t>연속형으로 구분한 변수에 </a:t>
            </a:r>
            <a:r>
              <a:rPr lang="ko-KR" altLang="en-US" sz="1600">
                <a:ea typeface="나눔스퀘어 Bold"/>
              </a:rPr>
              <a:t>대해서는</a:t>
            </a:r>
            <a:r>
              <a:rPr lang="ko-KR" sz="1600">
                <a:ea typeface="나눔스퀘어 Bold"/>
              </a:rPr>
              <a:t> 정규화를 수</a:t>
            </a:r>
            <a:r>
              <a:rPr lang="ko-KR" altLang="en-US" sz="1600">
                <a:ea typeface="나눔스퀘어 Bold"/>
              </a:rPr>
              <a:t>행</a:t>
            </a:r>
            <a:endParaRPr lang="ko-KR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DFEF74-7C05-47DB-BB63-9E41A89C0538}"/>
              </a:ext>
            </a:extLst>
          </p:cNvPr>
          <p:cNvSpPr/>
          <p:nvPr/>
        </p:nvSpPr>
        <p:spPr>
          <a:xfrm>
            <a:off x="2299699" y="2997486"/>
            <a:ext cx="3527459" cy="1712359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AFED37-CCB4-4E30-A403-DF1B703EDB2D}"/>
              </a:ext>
            </a:extLst>
          </p:cNvPr>
          <p:cNvSpPr/>
          <p:nvPr/>
        </p:nvSpPr>
        <p:spPr>
          <a:xfrm>
            <a:off x="6426485" y="2997486"/>
            <a:ext cx="1412697" cy="171236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0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FDADAA-FB7B-468A-9613-05E6F9F0CF10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C1BD5C55-770D-40CC-B73C-A6A115039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1" name="Google Shape;184;p4">
            <a:extLst>
              <a:ext uri="{FF2B5EF4-FFF2-40B4-BE49-F238E27FC236}">
                <a16:creationId xmlns:a16="http://schemas.microsoft.com/office/drawing/2014/main" id="{32B246D0-E50E-460A-91D5-A4EED8A161BD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83;p4">
            <a:extLst>
              <a:ext uri="{FF2B5EF4-FFF2-40B4-BE49-F238E27FC236}">
                <a16:creationId xmlns:a16="http://schemas.microsoft.com/office/drawing/2014/main" id="{711E8F39-DBAC-4F85-919D-7A9AA6B2F331}"/>
              </a:ext>
            </a:extLst>
          </p:cNvPr>
          <p:cNvSpPr txBox="1"/>
          <p:nvPr/>
        </p:nvSpPr>
        <p:spPr>
          <a:xfrm>
            <a:off x="1593015" y="178699"/>
            <a:ext cx="687683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나눔스퀘어 Bold"/>
              </a:rPr>
              <a:t>4. 샘플링 및 데이터 분리</a:t>
            </a:r>
          </a:p>
        </p:txBody>
      </p:sp>
      <p:sp>
        <p:nvSpPr>
          <p:cNvPr id="5" name="Google Shape;182;p4">
            <a:extLst>
              <a:ext uri="{FF2B5EF4-FFF2-40B4-BE49-F238E27FC236}">
                <a16:creationId xmlns:a16="http://schemas.microsoft.com/office/drawing/2014/main" id="{5628A2B6-CA0B-475B-9D4B-7DDE7328E5E6}"/>
              </a:ext>
            </a:extLst>
          </p:cNvPr>
          <p:cNvSpPr txBox="1"/>
          <p:nvPr/>
        </p:nvSpPr>
        <p:spPr>
          <a:xfrm>
            <a:off x="-1" y="183833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af-ZA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af-ZA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2</a:t>
            </a:r>
            <a:endParaRPr lang="af-ZA" altLang="ko-KR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데이터준비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5" name="Google Shape;205;p5">
            <a:extLst>
              <a:ext uri="{FF2B5EF4-FFF2-40B4-BE49-F238E27FC236}">
                <a16:creationId xmlns:a16="http://schemas.microsoft.com/office/drawing/2014/main" id="{8735D4E2-F209-4E45-90F7-E267BF09D940}"/>
              </a:ext>
            </a:extLst>
          </p:cNvPr>
          <p:cNvSpPr/>
          <p:nvPr/>
        </p:nvSpPr>
        <p:spPr>
          <a:xfrm>
            <a:off x="1049790" y="2233781"/>
            <a:ext cx="6640078" cy="373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00">
                <a:solidFill>
                  <a:schemeClr val="lt1"/>
                </a:solidFill>
              </a:rPr>
              <a:t>Over Sampling</a:t>
            </a:r>
            <a:endParaRPr lang="en-US" altLang="ko-KR" sz="180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25F6C61-9C37-4DF5-B075-9F7AF6E29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432" y="3169142"/>
            <a:ext cx="2743200" cy="999179"/>
          </a:xfrm>
          <a:prstGeom prst="rect">
            <a:avLst/>
          </a:prstGeom>
        </p:spPr>
      </p:pic>
      <p:pic>
        <p:nvPicPr>
          <p:cNvPr id="4" name="그림 10">
            <a:extLst>
              <a:ext uri="{FF2B5EF4-FFF2-40B4-BE49-F238E27FC236}">
                <a16:creationId xmlns:a16="http://schemas.microsoft.com/office/drawing/2014/main" id="{9B00BE30-67E6-41D4-BF8D-0B5C182B1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467" y="2771191"/>
            <a:ext cx="3017177" cy="2034812"/>
          </a:xfrm>
          <a:prstGeom prst="rect">
            <a:avLst/>
          </a:prstGeom>
        </p:spPr>
      </p:pic>
      <p:pic>
        <p:nvPicPr>
          <p:cNvPr id="11" name="그림 13">
            <a:extLst>
              <a:ext uri="{FF2B5EF4-FFF2-40B4-BE49-F238E27FC236}">
                <a16:creationId xmlns:a16="http://schemas.microsoft.com/office/drawing/2014/main" id="{DBE891BB-154B-468D-9B6C-C87DB3FDA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55" y="2770802"/>
            <a:ext cx="3008616" cy="2034812"/>
          </a:xfrm>
          <a:prstGeom prst="rect">
            <a:avLst/>
          </a:prstGeom>
        </p:spPr>
      </p:pic>
      <p:sp>
        <p:nvSpPr>
          <p:cNvPr id="14" name="Google Shape;223;p5">
            <a:extLst>
              <a:ext uri="{FF2B5EF4-FFF2-40B4-BE49-F238E27FC236}">
                <a16:creationId xmlns:a16="http://schemas.microsoft.com/office/drawing/2014/main" id="{1F77D2E9-BF05-4328-8D80-822BF0884181}"/>
              </a:ext>
            </a:extLst>
          </p:cNvPr>
          <p:cNvSpPr txBox="1"/>
          <p:nvPr/>
        </p:nvSpPr>
        <p:spPr>
          <a:xfrm>
            <a:off x="1052170" y="5202658"/>
            <a:ext cx="6359096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20000"/>
              </a:lnSpc>
              <a:buChar char="•"/>
            </a:pPr>
            <a:r>
              <a:rPr lang="ko-KR" altLang="en-US" sz="1600">
                <a:ea typeface="나눔스퀘어 Bold"/>
              </a:rPr>
              <a:t>불균형 데이터를 맞추기 위해 </a:t>
            </a:r>
            <a:r>
              <a:rPr lang="en-US" altLang="ko-KR" sz="1600">
                <a:ea typeface="나눔스퀘어 Bold"/>
              </a:rPr>
              <a:t>Over</a:t>
            </a:r>
            <a:r>
              <a:rPr lang="ko-KR" altLang="en-US" sz="1600">
                <a:ea typeface="나눔스퀘어 Bold"/>
              </a:rPr>
              <a:t> </a:t>
            </a:r>
            <a:r>
              <a:rPr lang="en-US" altLang="ko-KR" sz="1600">
                <a:ea typeface="나눔스퀘어 Bold"/>
              </a:rPr>
              <a:t>Sampling</a:t>
            </a:r>
            <a:r>
              <a:rPr lang="ko-KR" altLang="en-US" sz="1600">
                <a:ea typeface="나눔스퀘어 Bold"/>
              </a:rPr>
              <a:t>을 수행</a:t>
            </a:r>
            <a:endParaRPr lang="ko-KR" sz="1600">
              <a:ea typeface="나눔스퀘어 Bold"/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ko-KR" altLang="en-US" sz="1600">
                <a:ea typeface="나눔스퀘어 Bold"/>
              </a:rPr>
              <a:t>모델링을 위해 학습용</a:t>
            </a:r>
            <a:r>
              <a:rPr lang="en-US" altLang="ko-KR" sz="1600">
                <a:ea typeface="나눔스퀘어 Bold"/>
              </a:rPr>
              <a:t>,</a:t>
            </a:r>
            <a:r>
              <a:rPr lang="ko-KR" altLang="en-US" sz="1600">
                <a:ea typeface="나눔스퀘어 Bold"/>
              </a:rPr>
              <a:t> 평가용 데이터를 다시 분리</a:t>
            </a:r>
            <a:endParaRPr lang="en-US" altLang="ko-KR" sz="1600">
              <a:ea typeface="나눔스퀘어 Bold"/>
            </a:endParaRPr>
          </a:p>
        </p:txBody>
      </p:sp>
      <p:sp>
        <p:nvSpPr>
          <p:cNvPr id="16" name="Google Shape;209;p5">
            <a:extLst>
              <a:ext uri="{FF2B5EF4-FFF2-40B4-BE49-F238E27FC236}">
                <a16:creationId xmlns:a16="http://schemas.microsoft.com/office/drawing/2014/main" id="{D3D8929C-0CAF-4137-A766-5946B453648A}"/>
              </a:ext>
            </a:extLst>
          </p:cNvPr>
          <p:cNvSpPr txBox="1"/>
          <p:nvPr/>
        </p:nvSpPr>
        <p:spPr>
          <a:xfrm>
            <a:off x="4213790" y="341583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&gt;</a:t>
            </a:r>
            <a:endParaRPr sz="18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7" name="Google Shape;205;p5">
            <a:extLst>
              <a:ext uri="{FF2B5EF4-FFF2-40B4-BE49-F238E27FC236}">
                <a16:creationId xmlns:a16="http://schemas.microsoft.com/office/drawing/2014/main" id="{26815B77-DAB2-48F1-9281-497501703254}"/>
              </a:ext>
            </a:extLst>
          </p:cNvPr>
          <p:cNvSpPr/>
          <p:nvPr/>
        </p:nvSpPr>
        <p:spPr>
          <a:xfrm>
            <a:off x="8121835" y="2233780"/>
            <a:ext cx="2744460" cy="373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00" err="1">
                <a:solidFill>
                  <a:schemeClr val="lt1"/>
                </a:solidFill>
              </a:rPr>
              <a:t>데이터</a:t>
            </a:r>
            <a:r>
              <a:rPr lang="en-US" altLang="ko-KR" sz="1800">
                <a:solidFill>
                  <a:schemeClr val="lt1"/>
                </a:solidFill>
              </a:rPr>
              <a:t> </a:t>
            </a:r>
            <a:r>
              <a:rPr lang="en-US" altLang="ko-KR" sz="1800" err="1">
                <a:solidFill>
                  <a:schemeClr val="lt1"/>
                </a:solidFill>
              </a:rPr>
              <a:t>분리</a:t>
            </a:r>
            <a:endParaRPr lang="ko-KR" altLang="en-US" sz="1800" err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31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C3C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815E9B6-ED9A-476E-A062-62AB1FA2835E}"/>
              </a:ext>
            </a:extLst>
          </p:cNvPr>
          <p:cNvSpPr/>
          <p:nvPr/>
        </p:nvSpPr>
        <p:spPr>
          <a:xfrm>
            <a:off x="0" y="1038785"/>
            <a:ext cx="7518400" cy="5107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Google Shape;175;p3"/>
          <p:cNvSpPr txBox="1"/>
          <p:nvPr/>
        </p:nvSpPr>
        <p:spPr>
          <a:xfrm>
            <a:off x="3258268" y="709942"/>
            <a:ext cx="1946367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700">
                <a:solidFill>
                  <a:schemeClr val="lt1"/>
                </a:solidFill>
              </a:rPr>
              <a:t>3</a:t>
            </a:r>
            <a:endParaRPr sz="28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690435" y="4495615"/>
            <a:ext cx="35142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ko-KR" altLang="en-US" sz="40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성능비교</a:t>
            </a:r>
            <a:endParaRPr lang="en-US" altLang="ko-KR" sz="40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 algn="r"/>
            <a:r>
              <a:rPr lang="ko-KR" altLang="en-US" sz="40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중요도</a:t>
            </a:r>
          </a:p>
        </p:txBody>
      </p:sp>
    </p:spTree>
    <p:extLst>
      <p:ext uri="{BB962C8B-B14F-4D97-AF65-F5344CB8AC3E}">
        <p14:creationId xmlns:p14="http://schemas.microsoft.com/office/powerpoint/2010/main" val="299241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/>
          <p:nvPr/>
        </p:nvSpPr>
        <p:spPr>
          <a:xfrm>
            <a:off x="957330" y="1538109"/>
            <a:ext cx="5184222" cy="4703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6542795" y="1538109"/>
            <a:ext cx="5167638" cy="47032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dd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1175296" y="1741585"/>
            <a:ext cx="4769404" cy="655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1889398" y="1892329"/>
            <a:ext cx="3235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및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</a:t>
            </a: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endParaRPr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6593875" y="4348750"/>
            <a:ext cx="45375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precision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0.8018018018018018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/>
            </a:endParaRPr>
          </a:p>
          <a:p>
            <a:pPr>
              <a:lnSpc>
                <a:spcPct val="115000"/>
              </a:lnSpc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recall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0.8436018957345972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r>
              <a:rPr lang="ko-KR" altLang="en-US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 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accuracy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0.8166666666666667</a:t>
            </a:r>
            <a:endParaRPr lang="en-US"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Logistic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Regression에서의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성능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자체도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 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좋게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나오는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것을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확인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가능하다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FDADAA-FB7B-468A-9613-05E6F9F0CF10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C1BD5C55-770D-40CC-B73C-A6A115039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1" name="Google Shape;184;p4">
            <a:extLst>
              <a:ext uri="{FF2B5EF4-FFF2-40B4-BE49-F238E27FC236}">
                <a16:creationId xmlns:a16="http://schemas.microsoft.com/office/drawing/2014/main" id="{32B246D0-E50E-460A-91D5-A4EED8A161BD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82;p4">
            <a:extLst>
              <a:ext uri="{FF2B5EF4-FFF2-40B4-BE49-F238E27FC236}">
                <a16:creationId xmlns:a16="http://schemas.microsoft.com/office/drawing/2014/main" id="{02753149-B6A2-425E-9825-8329668AA779}"/>
              </a:ext>
            </a:extLst>
          </p:cNvPr>
          <p:cNvSpPr txBox="1"/>
          <p:nvPr/>
        </p:nvSpPr>
        <p:spPr>
          <a:xfrm>
            <a:off x="-1" y="183833"/>
            <a:ext cx="13563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모델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성능비교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Google Shape;183;p4">
            <a:extLst>
              <a:ext uri="{FF2B5EF4-FFF2-40B4-BE49-F238E27FC236}">
                <a16:creationId xmlns:a16="http://schemas.microsoft.com/office/drawing/2014/main" id="{711E8F39-DBAC-4F85-919D-7A9AA6B2F331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ea typeface="나눔스퀘어 Bold"/>
              </a:rPr>
              <a:t>Logistic</a:t>
            </a:r>
            <a:r>
              <a:rPr lang="ko-KR" altLang="en-US" sz="4000">
                <a:solidFill>
                  <a:schemeClr val="bg1"/>
                </a:solidFill>
                <a:ea typeface="나눔스퀘어 Bold"/>
              </a:rPr>
              <a:t> </a:t>
            </a:r>
            <a:r>
              <a:rPr lang="ko-KR" altLang="en-US" sz="4000" err="1">
                <a:solidFill>
                  <a:schemeClr val="bg1"/>
                </a:solidFill>
                <a:ea typeface="나눔스퀘어 Bold"/>
              </a:rPr>
              <a:t>Regression</a:t>
            </a:r>
            <a:endParaRPr lang="ko-KR" altLang="en-US" err="1">
              <a:solidFill>
                <a:schemeClr val="bg1"/>
              </a:solidFill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A77ABC-C7EF-4B38-819D-091B7D68B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77" y="2448910"/>
            <a:ext cx="4982307" cy="3003532"/>
          </a:xfrm>
          <a:prstGeom prst="rect">
            <a:avLst/>
          </a:prstGeom>
        </p:spPr>
      </p:pic>
      <p:pic>
        <p:nvPicPr>
          <p:cNvPr id="3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EF596DF-6F1D-48D1-A731-613307BF7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3188388"/>
            <a:ext cx="2743200" cy="1325286"/>
          </a:xfrm>
          <a:prstGeom prst="rect">
            <a:avLst/>
          </a:prstGeom>
        </p:spPr>
      </p:pic>
      <p:pic>
        <p:nvPicPr>
          <p:cNvPr id="4" name="그림 4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63F0177D-A36E-4EA4-A700-705770271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323" y="1536522"/>
            <a:ext cx="4021015" cy="2811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0a267312c_3_44"/>
          <p:cNvSpPr/>
          <p:nvPr/>
        </p:nvSpPr>
        <p:spPr>
          <a:xfrm>
            <a:off x="967855" y="1538109"/>
            <a:ext cx="5184300" cy="470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10a267312c_3_44"/>
          <p:cNvSpPr/>
          <p:nvPr/>
        </p:nvSpPr>
        <p:spPr>
          <a:xfrm>
            <a:off x="6542795" y="1538109"/>
            <a:ext cx="5167500" cy="470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dd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10a267312c_3_44"/>
          <p:cNvSpPr/>
          <p:nvPr/>
        </p:nvSpPr>
        <p:spPr>
          <a:xfrm>
            <a:off x="1175296" y="1741585"/>
            <a:ext cx="4769400" cy="65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90" name="Google Shape;290;g110a267312c_3_44"/>
          <p:cNvSpPr txBox="1"/>
          <p:nvPr/>
        </p:nvSpPr>
        <p:spPr>
          <a:xfrm>
            <a:off x="1889398" y="1892329"/>
            <a:ext cx="3235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및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</a:t>
            </a: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endParaRPr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1" name="Google Shape;291;g110a267312c_3_44"/>
          <p:cNvSpPr txBox="1"/>
          <p:nvPr/>
        </p:nvSpPr>
        <p:spPr>
          <a:xfrm>
            <a:off x="6593875" y="4348750"/>
            <a:ext cx="4537500" cy="191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precision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 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0.7840909090909091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endParaRPr lang="ko-KR" altLang="en-US"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recall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 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0.6540284360189573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r>
              <a:rPr lang="ko-KR" altLang="en-US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 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accuracy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0.7357142857142858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err="1">
                <a:solidFill>
                  <a:schemeClr val="dk1"/>
                </a:solidFill>
                <a:highlight>
                  <a:srgbClr val="FFFFFF"/>
                </a:highlight>
                <a:latin typeface="나눔스퀘어 Bold"/>
                <a:ea typeface="나눔스퀘어 Bold"/>
              </a:rPr>
              <a:t>Logistic</a:t>
            </a:r>
            <a:r>
              <a:rPr lang="ko-KR" altLang="en-US">
                <a:solidFill>
                  <a:schemeClr val="dk1"/>
                </a:solidFill>
                <a:highlight>
                  <a:srgbClr val="FFFFFF"/>
                </a:highlight>
                <a:latin typeface="나눔스퀘어 Bold"/>
                <a:ea typeface="나눔스퀘어 Bold"/>
              </a:rPr>
              <a:t> </a:t>
            </a:r>
            <a:r>
              <a:rPr lang="ko-KR" altLang="en-US" err="1">
                <a:solidFill>
                  <a:schemeClr val="dk1"/>
                </a:solidFill>
                <a:highlight>
                  <a:srgbClr val="FFFFFF"/>
                </a:highlight>
                <a:latin typeface="나눔스퀘어 Bold"/>
                <a:ea typeface="나눔스퀘어 Bold"/>
              </a:rPr>
              <a:t>Regression에</a:t>
            </a:r>
            <a:r>
              <a:rPr lang="ko-KR" altLang="en-US">
                <a:solidFill>
                  <a:schemeClr val="dk1"/>
                </a:solidFill>
                <a:highlight>
                  <a:srgbClr val="FFFFFF"/>
                </a:highlight>
                <a:latin typeface="나눔스퀘어 Bold"/>
                <a:ea typeface="나눔스퀘어 Bold"/>
              </a:rPr>
              <a:t> 비하여 성능이 악화되었음을 확인 가능하다. 특히, </a:t>
            </a:r>
            <a:r>
              <a:rPr lang="ko-KR" altLang="en-US" err="1">
                <a:solidFill>
                  <a:schemeClr val="dk1"/>
                </a:solidFill>
                <a:highlight>
                  <a:srgbClr val="FFFFFF"/>
                </a:highlight>
                <a:latin typeface="나눔스퀘어 Bold"/>
                <a:ea typeface="나눔스퀘어 Bold"/>
              </a:rPr>
              <a:t>recall이</a:t>
            </a:r>
            <a:r>
              <a:rPr lang="ko-KR" altLang="en-US">
                <a:solidFill>
                  <a:schemeClr val="dk1"/>
                </a:solidFill>
                <a:highlight>
                  <a:srgbClr val="FFFFFF"/>
                </a:highlight>
                <a:latin typeface="나눔스퀘어 Bold"/>
                <a:ea typeface="나눔스퀘어 Bold"/>
              </a:rPr>
              <a:t> 0.65 수준으로 매우 악화된 것이 확인 가능하다.</a:t>
            </a:r>
            <a:endParaRPr lang="ko-KR" altLang="en-US"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8E2937-8964-4528-9B52-8ACECCD18A02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DCB1FAA4-931B-4BAA-85C0-837D8568C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1" name="Google Shape;184;p4">
            <a:extLst>
              <a:ext uri="{FF2B5EF4-FFF2-40B4-BE49-F238E27FC236}">
                <a16:creationId xmlns:a16="http://schemas.microsoft.com/office/drawing/2014/main" id="{FA89C595-5779-47C4-9576-116AA979A1CB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83;p4">
            <a:extLst>
              <a:ext uri="{FF2B5EF4-FFF2-40B4-BE49-F238E27FC236}">
                <a16:creationId xmlns:a16="http://schemas.microsoft.com/office/drawing/2014/main" id="{7DA3651E-50C5-4C6C-90D0-C869813FC299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ea typeface="나눔스퀘어 Bold"/>
              </a:rPr>
              <a:t>Decision</a:t>
            </a:r>
            <a:r>
              <a:rPr lang="ko-KR" altLang="en-US" sz="4000">
                <a:solidFill>
                  <a:schemeClr val="bg1"/>
                </a:solidFill>
                <a:ea typeface="나눔스퀘어 Bold"/>
              </a:rPr>
              <a:t> Tree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A336659-5DC5-402C-BBC9-E6D0DC72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08" y="2434801"/>
            <a:ext cx="4841630" cy="3500674"/>
          </a:xfrm>
          <a:prstGeom prst="rect">
            <a:avLst/>
          </a:prstGeom>
        </p:spPr>
      </p:pic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225959-C0AA-4BE2-BF3C-22C86BB7C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738" y="3531080"/>
            <a:ext cx="2743200" cy="1296395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E3320E0F-B130-42B6-9D97-ED5D671E9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877" y="1628703"/>
            <a:ext cx="3950676" cy="2791699"/>
          </a:xfrm>
          <a:prstGeom prst="rect">
            <a:avLst/>
          </a:prstGeom>
        </p:spPr>
      </p:pic>
      <p:sp>
        <p:nvSpPr>
          <p:cNvPr id="5" name="Google Shape;182;p4">
            <a:extLst>
              <a:ext uri="{FF2B5EF4-FFF2-40B4-BE49-F238E27FC236}">
                <a16:creationId xmlns:a16="http://schemas.microsoft.com/office/drawing/2014/main" id="{E2CF6D21-A823-496B-B9E0-37166711DB81}"/>
              </a:ext>
            </a:extLst>
          </p:cNvPr>
          <p:cNvSpPr txBox="1"/>
          <p:nvPr/>
        </p:nvSpPr>
        <p:spPr>
          <a:xfrm>
            <a:off x="-1" y="183833"/>
            <a:ext cx="13563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모델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성능비교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0a267312c_3_13"/>
          <p:cNvSpPr txBox="1"/>
          <p:nvPr/>
        </p:nvSpPr>
        <p:spPr>
          <a:xfrm>
            <a:off x="957320" y="72450"/>
            <a:ext cx="6802200" cy="146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 err="1">
                <a:solidFill>
                  <a:schemeClr val="dk1"/>
                </a:solidFill>
                <a:highlight>
                  <a:srgbClr val="FF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Random</a:t>
            </a:r>
            <a:r>
              <a:rPr lang="ko-KR" sz="4000" b="1">
                <a:solidFill>
                  <a:schemeClr val="dk1"/>
                </a:solidFill>
                <a:highlight>
                  <a:srgbClr val="FF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sz="4000" err="1">
                <a:solidFill>
                  <a:schemeClr val="dk1"/>
                </a:solidFill>
                <a:highlight>
                  <a:srgbClr val="FF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Forest</a:t>
            </a:r>
            <a:endParaRPr sz="4000">
              <a:solidFill>
                <a:schemeClr val="dk1"/>
              </a:solidFill>
              <a:highlight>
                <a:srgbClr val="FF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highlight>
                <a:srgbClr val="FF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2" name="Google Shape;302;g110a267312c_3_13"/>
          <p:cNvSpPr/>
          <p:nvPr/>
        </p:nvSpPr>
        <p:spPr>
          <a:xfrm>
            <a:off x="957330" y="1538109"/>
            <a:ext cx="5184300" cy="470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0a267312c_3_13"/>
          <p:cNvSpPr/>
          <p:nvPr/>
        </p:nvSpPr>
        <p:spPr>
          <a:xfrm>
            <a:off x="6542795" y="1538109"/>
            <a:ext cx="5167500" cy="470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10a267312c_3_13"/>
          <p:cNvSpPr/>
          <p:nvPr/>
        </p:nvSpPr>
        <p:spPr>
          <a:xfrm>
            <a:off x="1175296" y="1741585"/>
            <a:ext cx="4769400" cy="65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47734D-98D3-4BF8-8046-CD49D0FFEDDD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93B9AAEF-35DA-413B-A95E-5CABCE1A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2" name="Google Shape;184;p4">
            <a:extLst>
              <a:ext uri="{FF2B5EF4-FFF2-40B4-BE49-F238E27FC236}">
                <a16:creationId xmlns:a16="http://schemas.microsoft.com/office/drawing/2014/main" id="{C98A773D-34A6-40BA-AC72-04971F3B6FD4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83;p4">
            <a:extLst>
              <a:ext uri="{FF2B5EF4-FFF2-40B4-BE49-F238E27FC236}">
                <a16:creationId xmlns:a16="http://schemas.microsoft.com/office/drawing/2014/main" id="{B6814FD9-25A7-4805-BF9C-9BC7A75A8FFE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>
                <a:solidFill>
                  <a:schemeClr val="bg1"/>
                </a:solidFill>
                <a:ea typeface="나눔스퀘어 Bold"/>
              </a:rPr>
              <a:t>KNN</a:t>
            </a:r>
            <a:endParaRPr lang="ko-KR" altLang="en-US"/>
          </a:p>
        </p:txBody>
      </p:sp>
      <p:sp>
        <p:nvSpPr>
          <p:cNvPr id="2" name="Google Shape;290;g110a267312c_3_44">
            <a:extLst>
              <a:ext uri="{FF2B5EF4-FFF2-40B4-BE49-F238E27FC236}">
                <a16:creationId xmlns:a16="http://schemas.microsoft.com/office/drawing/2014/main" id="{C64EDC1E-6E5E-46DD-A961-B6691724885F}"/>
              </a:ext>
            </a:extLst>
          </p:cNvPr>
          <p:cNvSpPr txBox="1"/>
          <p:nvPr/>
        </p:nvSpPr>
        <p:spPr>
          <a:xfrm>
            <a:off x="1889398" y="1892329"/>
            <a:ext cx="3235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및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</a:t>
            </a: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endParaRPr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ABA15AD-C947-428D-A8AB-4382688FE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501554"/>
            <a:ext cx="3575538" cy="3519570"/>
          </a:xfrm>
          <a:prstGeom prst="rect">
            <a:avLst/>
          </a:prstGeom>
        </p:spPr>
      </p:pic>
      <p:pic>
        <p:nvPicPr>
          <p:cNvPr id="4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5E15034E-BFB1-4ECE-ABB2-BB013E56A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462" y="3426252"/>
            <a:ext cx="2743200" cy="127158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EE704D8-3858-4758-BF0B-F6F9C4D6B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169" y="1627553"/>
            <a:ext cx="4290646" cy="3005015"/>
          </a:xfrm>
          <a:prstGeom prst="rect">
            <a:avLst/>
          </a:prstGeom>
        </p:spPr>
      </p:pic>
      <p:sp>
        <p:nvSpPr>
          <p:cNvPr id="9" name="Google Shape;291;g110a267312c_3_44">
            <a:extLst>
              <a:ext uri="{FF2B5EF4-FFF2-40B4-BE49-F238E27FC236}">
                <a16:creationId xmlns:a16="http://schemas.microsoft.com/office/drawing/2014/main" id="{FC70B96D-FF65-49F9-B908-B9EA9DA571BC}"/>
              </a:ext>
            </a:extLst>
          </p:cNvPr>
          <p:cNvSpPr txBox="1"/>
          <p:nvPr/>
        </p:nvSpPr>
        <p:spPr>
          <a:xfrm>
            <a:off x="6593875" y="4348750"/>
            <a:ext cx="45375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precision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 </a:t>
            </a:r>
            <a:r>
              <a:rPr lang="en-US">
                <a:highlight>
                  <a:srgbClr val="FFFFFF"/>
                </a:highlight>
                <a:latin typeface="Consolas"/>
                <a:ea typeface="나눔스퀘어 Bold"/>
              </a:rPr>
              <a:t>0.8571428571428571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endParaRPr lang="ko-KR" altLang="en-US"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recall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 </a:t>
            </a:r>
            <a:r>
              <a:rPr lang="en-US">
                <a:highlight>
                  <a:srgbClr val="FFFFFF"/>
                </a:highlight>
                <a:latin typeface="Consolas"/>
                <a:ea typeface="나눔스퀘어 Bold"/>
              </a:rPr>
              <a:t>0.6824644549763034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r>
              <a:rPr lang="ko-KR" altLang="en-US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 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accuracy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</a:t>
            </a:r>
            <a:r>
              <a:rPr lang="en-US">
                <a:highlight>
                  <a:srgbClr val="FFFFFF"/>
                </a:highlight>
                <a:latin typeface="Consolas"/>
                <a:ea typeface="나눔스퀘어 Bold"/>
              </a:rPr>
              <a:t>0.7833333333333333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4999"/>
              </a:lnSpc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precision에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 비해  </a:t>
            </a: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recall성능이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 좋지 못하여</a:t>
            </a:r>
            <a:endParaRPr lang="ko-KR" altLang="en-US">
              <a:solidFill>
                <a:schemeClr val="dk1"/>
              </a:solidFill>
              <a:ea typeface="나눔스퀘어 Bold"/>
            </a:endParaRPr>
          </a:p>
          <a:p>
            <a:pPr>
              <a:lnSpc>
                <a:spcPct val="114999"/>
              </a:lnSpc>
            </a:pP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 전체적인 </a:t>
            </a: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accuracy가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 낮게 나타남.</a:t>
            </a:r>
            <a:endParaRPr lang="ko-KR">
              <a:solidFill>
                <a:schemeClr val="dk1"/>
              </a:solidFill>
            </a:endParaRPr>
          </a:p>
        </p:txBody>
      </p:sp>
      <p:sp>
        <p:nvSpPr>
          <p:cNvPr id="6" name="Google Shape;182;p4">
            <a:extLst>
              <a:ext uri="{FF2B5EF4-FFF2-40B4-BE49-F238E27FC236}">
                <a16:creationId xmlns:a16="http://schemas.microsoft.com/office/drawing/2014/main" id="{20D78950-DFD6-4D29-9B01-D6DBA54D1D79}"/>
              </a:ext>
            </a:extLst>
          </p:cNvPr>
          <p:cNvSpPr txBox="1"/>
          <p:nvPr/>
        </p:nvSpPr>
        <p:spPr>
          <a:xfrm>
            <a:off x="-1" y="183833"/>
            <a:ext cx="13563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모델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성능비교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6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0a267312c_3_13"/>
          <p:cNvSpPr txBox="1"/>
          <p:nvPr/>
        </p:nvSpPr>
        <p:spPr>
          <a:xfrm>
            <a:off x="957320" y="72450"/>
            <a:ext cx="6802200" cy="146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 err="1">
                <a:solidFill>
                  <a:schemeClr val="dk1"/>
                </a:solidFill>
                <a:highlight>
                  <a:srgbClr val="FF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Random</a:t>
            </a:r>
            <a:r>
              <a:rPr lang="ko-KR" sz="4000" b="1">
                <a:solidFill>
                  <a:schemeClr val="dk1"/>
                </a:solidFill>
                <a:highlight>
                  <a:srgbClr val="FF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sz="4000" err="1">
                <a:solidFill>
                  <a:schemeClr val="dk1"/>
                </a:solidFill>
                <a:highlight>
                  <a:srgbClr val="FF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Forest</a:t>
            </a:r>
            <a:endParaRPr sz="4000">
              <a:solidFill>
                <a:schemeClr val="dk1"/>
              </a:solidFill>
              <a:highlight>
                <a:srgbClr val="FF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highlight>
                <a:srgbClr val="FF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2" name="Google Shape;302;g110a267312c_3_13"/>
          <p:cNvSpPr/>
          <p:nvPr/>
        </p:nvSpPr>
        <p:spPr>
          <a:xfrm>
            <a:off x="957330" y="1538109"/>
            <a:ext cx="5184300" cy="470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0a267312c_3_13"/>
          <p:cNvSpPr/>
          <p:nvPr/>
        </p:nvSpPr>
        <p:spPr>
          <a:xfrm>
            <a:off x="6542795" y="1538109"/>
            <a:ext cx="5167500" cy="470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10a267312c_3_13"/>
          <p:cNvSpPr/>
          <p:nvPr/>
        </p:nvSpPr>
        <p:spPr>
          <a:xfrm>
            <a:off x="1175296" y="1741585"/>
            <a:ext cx="4769400" cy="65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47734D-98D3-4BF8-8046-CD49D0FFEDDD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93B9AAEF-35DA-413B-A95E-5CABCE1A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2" name="Google Shape;184;p4">
            <a:extLst>
              <a:ext uri="{FF2B5EF4-FFF2-40B4-BE49-F238E27FC236}">
                <a16:creationId xmlns:a16="http://schemas.microsoft.com/office/drawing/2014/main" id="{C98A773D-34A6-40BA-AC72-04971F3B6FD4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83;p4">
            <a:extLst>
              <a:ext uri="{FF2B5EF4-FFF2-40B4-BE49-F238E27FC236}">
                <a16:creationId xmlns:a16="http://schemas.microsoft.com/office/drawing/2014/main" id="{B6814FD9-25A7-4805-BF9C-9BC7A75A8FFE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RandomForest</a:t>
            </a:r>
          </a:p>
        </p:txBody>
      </p:sp>
      <p:sp>
        <p:nvSpPr>
          <p:cNvPr id="2" name="Google Shape;291;g110a267312c_3_44">
            <a:extLst>
              <a:ext uri="{FF2B5EF4-FFF2-40B4-BE49-F238E27FC236}">
                <a16:creationId xmlns:a16="http://schemas.microsoft.com/office/drawing/2014/main" id="{BFE33700-6714-410F-82FD-97957650504C}"/>
              </a:ext>
            </a:extLst>
          </p:cNvPr>
          <p:cNvSpPr txBox="1"/>
          <p:nvPr/>
        </p:nvSpPr>
        <p:spPr>
          <a:xfrm>
            <a:off x="6593875" y="4348750"/>
            <a:ext cx="45375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precision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 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0.8826530612244898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endParaRPr lang="ko-KR" altLang="en-US"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recall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 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0.8199052132701422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r>
              <a:rPr lang="ko-KR" altLang="en-US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 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accuracy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0.8547619047619047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4999"/>
              </a:lnSpc>
            </a:pP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precision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이 매우 우수하게 나타나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,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  </a:t>
            </a:r>
            <a:endParaRPr lang="ko-KR" altLang="en-US" err="1">
              <a:solidFill>
                <a:schemeClr val="dk1"/>
              </a:solidFill>
              <a:highlight>
                <a:srgbClr val="FFFFFF"/>
              </a:highlight>
              <a:ea typeface="나눔스퀘어 Bold"/>
            </a:endParaRPr>
          </a:p>
          <a:p>
            <a:pPr>
              <a:lnSpc>
                <a:spcPct val="114999"/>
              </a:lnSpc>
            </a:pP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가장 높은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accuracy를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보이는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 </a:t>
            </a:r>
            <a:r>
              <a:rPr lang="en-US" altLang="ko-KR" err="1">
                <a:solidFill>
                  <a:schemeClr val="dk1"/>
                </a:solidFill>
                <a:highlight>
                  <a:srgbClr val="FFFFFF"/>
                </a:highlight>
                <a:ea typeface="나눔스퀘어 Bold"/>
              </a:rPr>
              <a:t>모델</a:t>
            </a:r>
            <a:endParaRPr lang="ko-KR" altLang="en-US">
              <a:solidFill>
                <a:schemeClr val="dk1"/>
              </a:solidFill>
              <a:highlight>
                <a:srgbClr val="FFFFFF"/>
              </a:highlight>
              <a:ea typeface="나눔스퀘어 Bold"/>
            </a:endParaRPr>
          </a:p>
        </p:txBody>
      </p:sp>
      <p:sp>
        <p:nvSpPr>
          <p:cNvPr id="3" name="Google Shape;290;g110a267312c_3_44">
            <a:extLst>
              <a:ext uri="{FF2B5EF4-FFF2-40B4-BE49-F238E27FC236}">
                <a16:creationId xmlns:a16="http://schemas.microsoft.com/office/drawing/2014/main" id="{A9243C37-3F85-44AC-8A1E-16F8DA48F158}"/>
              </a:ext>
            </a:extLst>
          </p:cNvPr>
          <p:cNvSpPr txBox="1"/>
          <p:nvPr/>
        </p:nvSpPr>
        <p:spPr>
          <a:xfrm>
            <a:off x="1889398" y="1892329"/>
            <a:ext cx="3235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및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</a:t>
            </a: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endParaRPr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880E09-9F4D-4EB6-BCAF-BEE5AB2FF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08" y="2516944"/>
            <a:ext cx="3856892" cy="3617741"/>
          </a:xfrm>
          <a:prstGeom prst="rect">
            <a:avLst/>
          </a:prstGeom>
        </p:spPr>
      </p:pic>
      <p:pic>
        <p:nvPicPr>
          <p:cNvPr id="5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55E08E7-C11F-42E7-B191-52D3D0481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185" y="3698570"/>
            <a:ext cx="2743200" cy="1289660"/>
          </a:xfrm>
          <a:prstGeom prst="rect">
            <a:avLst/>
          </a:prstGeom>
        </p:spPr>
      </p:pic>
      <p:pic>
        <p:nvPicPr>
          <p:cNvPr id="6" name="그림 6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4D582F80-580A-4243-BB77-43C47E800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708" y="1606861"/>
            <a:ext cx="3774830" cy="2659539"/>
          </a:xfrm>
          <a:prstGeom prst="rect">
            <a:avLst/>
          </a:prstGeom>
        </p:spPr>
      </p:pic>
      <p:sp>
        <p:nvSpPr>
          <p:cNvPr id="7" name="Google Shape;182;p4">
            <a:extLst>
              <a:ext uri="{FF2B5EF4-FFF2-40B4-BE49-F238E27FC236}">
                <a16:creationId xmlns:a16="http://schemas.microsoft.com/office/drawing/2014/main" id="{302EC411-7C77-4E9A-AE3B-3D20DF69B34D}"/>
              </a:ext>
            </a:extLst>
          </p:cNvPr>
          <p:cNvSpPr txBox="1"/>
          <p:nvPr/>
        </p:nvSpPr>
        <p:spPr>
          <a:xfrm>
            <a:off x="-1" y="183833"/>
            <a:ext cx="13563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모델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성능비교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0a267312c_3_13"/>
          <p:cNvSpPr txBox="1"/>
          <p:nvPr/>
        </p:nvSpPr>
        <p:spPr>
          <a:xfrm>
            <a:off x="957320" y="72450"/>
            <a:ext cx="6802200" cy="146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 err="1">
                <a:solidFill>
                  <a:schemeClr val="dk1"/>
                </a:solidFill>
                <a:highlight>
                  <a:srgbClr val="FF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Random</a:t>
            </a:r>
            <a:r>
              <a:rPr lang="ko-KR" sz="4000" b="1">
                <a:solidFill>
                  <a:schemeClr val="dk1"/>
                </a:solidFill>
                <a:highlight>
                  <a:srgbClr val="FF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sz="4000" err="1">
                <a:solidFill>
                  <a:schemeClr val="dk1"/>
                </a:solidFill>
                <a:highlight>
                  <a:srgbClr val="FF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Forest</a:t>
            </a:r>
            <a:endParaRPr sz="4000">
              <a:solidFill>
                <a:schemeClr val="dk1"/>
              </a:solidFill>
              <a:highlight>
                <a:srgbClr val="FF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highlight>
                <a:srgbClr val="FF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2" name="Google Shape;302;g110a267312c_3_13"/>
          <p:cNvSpPr/>
          <p:nvPr/>
        </p:nvSpPr>
        <p:spPr>
          <a:xfrm>
            <a:off x="957330" y="1538109"/>
            <a:ext cx="5184300" cy="470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0a267312c_3_13"/>
          <p:cNvSpPr/>
          <p:nvPr/>
        </p:nvSpPr>
        <p:spPr>
          <a:xfrm>
            <a:off x="6542795" y="1538109"/>
            <a:ext cx="5167500" cy="470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10a267312c_3_13"/>
          <p:cNvSpPr/>
          <p:nvPr/>
        </p:nvSpPr>
        <p:spPr>
          <a:xfrm>
            <a:off x="1175296" y="1741585"/>
            <a:ext cx="4769400" cy="65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47734D-98D3-4BF8-8046-CD49D0FFEDDD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93B9AAEF-35DA-413B-A95E-5CABCE1A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2" name="Google Shape;184;p4">
            <a:extLst>
              <a:ext uri="{FF2B5EF4-FFF2-40B4-BE49-F238E27FC236}">
                <a16:creationId xmlns:a16="http://schemas.microsoft.com/office/drawing/2014/main" id="{C98A773D-34A6-40BA-AC72-04971F3B6FD4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83;p4">
            <a:extLst>
              <a:ext uri="{FF2B5EF4-FFF2-40B4-BE49-F238E27FC236}">
                <a16:creationId xmlns:a16="http://schemas.microsoft.com/office/drawing/2014/main" id="{B6814FD9-25A7-4805-BF9C-9BC7A75A8FFE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XGBOOST</a:t>
            </a:r>
          </a:p>
        </p:txBody>
      </p:sp>
      <p:sp>
        <p:nvSpPr>
          <p:cNvPr id="2" name="Google Shape;291;g110a267312c_3_44">
            <a:extLst>
              <a:ext uri="{FF2B5EF4-FFF2-40B4-BE49-F238E27FC236}">
                <a16:creationId xmlns:a16="http://schemas.microsoft.com/office/drawing/2014/main" id="{BFE33700-6714-410F-82FD-97957650504C}"/>
              </a:ext>
            </a:extLst>
          </p:cNvPr>
          <p:cNvSpPr txBox="1"/>
          <p:nvPr/>
        </p:nvSpPr>
        <p:spPr>
          <a:xfrm>
            <a:off x="6593875" y="4348750"/>
            <a:ext cx="45375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precision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 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0.8238095238095238</a:t>
            </a:r>
            <a:r>
              <a:rPr lang="en-US" alt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endParaRPr lang="ko-KR" altLang="en-US"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recall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 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0.8199052132701422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,</a:t>
            </a:r>
            <a:r>
              <a:rPr lang="ko-KR" altLang="en-US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 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err="1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accuracy</a:t>
            </a:r>
            <a:r>
              <a:rPr lang="ko-KR">
                <a:solidFill>
                  <a:schemeClr val="dk1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/>
              </a:rPr>
              <a:t>=</a:t>
            </a:r>
            <a:r>
              <a:rPr lang="en-US" altLang="ko-KR">
                <a:highlight>
                  <a:srgbClr val="FFFFFF"/>
                </a:highlight>
                <a:latin typeface="Consolas"/>
                <a:ea typeface="나눔스퀘어 Bold"/>
              </a:rPr>
              <a:t>0.8214285714285714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/>
            </a:endParaRPr>
          </a:p>
          <a:p>
            <a:pPr>
              <a:lnSpc>
                <a:spcPct val="115000"/>
              </a:lnSpc>
            </a:pPr>
            <a:endParaRPr lang="ko-KR" altLang="en-US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ko-KR" altLang="en-US" err="1">
                <a:solidFill>
                  <a:schemeClr val="dk1"/>
                </a:solidFill>
              </a:rPr>
              <a:t>precision</a:t>
            </a:r>
            <a:r>
              <a:rPr lang="ko-KR" altLang="en-US">
                <a:solidFill>
                  <a:schemeClr val="dk1"/>
                </a:solidFill>
              </a:rPr>
              <a:t>, </a:t>
            </a:r>
            <a:r>
              <a:rPr lang="ko-KR" altLang="en-US" err="1">
                <a:solidFill>
                  <a:schemeClr val="dk1"/>
                </a:solidFill>
              </a:rPr>
              <a:t>recall</a:t>
            </a:r>
            <a:r>
              <a:rPr lang="ko-KR" altLang="en-US">
                <a:solidFill>
                  <a:schemeClr val="dk1"/>
                </a:solidFill>
              </a:rPr>
              <a:t>, </a:t>
            </a:r>
            <a:r>
              <a:rPr lang="ko-KR" altLang="en-US" err="1">
                <a:solidFill>
                  <a:schemeClr val="dk1"/>
                </a:solidFill>
              </a:rPr>
              <a:t>accuracy에서</a:t>
            </a:r>
            <a:r>
              <a:rPr lang="ko-KR" altLang="en-US">
                <a:solidFill>
                  <a:schemeClr val="dk1"/>
                </a:solidFill>
              </a:rPr>
              <a:t> 0.82 수준으로 비슷하게 나옴. </a:t>
            </a:r>
          </a:p>
        </p:txBody>
      </p:sp>
      <p:sp>
        <p:nvSpPr>
          <p:cNvPr id="3" name="Google Shape;290;g110a267312c_3_44">
            <a:extLst>
              <a:ext uri="{FF2B5EF4-FFF2-40B4-BE49-F238E27FC236}">
                <a16:creationId xmlns:a16="http://schemas.microsoft.com/office/drawing/2014/main" id="{C2F846B3-BA2E-4B3B-92C8-FECD8F79263C}"/>
              </a:ext>
            </a:extLst>
          </p:cNvPr>
          <p:cNvSpPr txBox="1"/>
          <p:nvPr/>
        </p:nvSpPr>
        <p:spPr>
          <a:xfrm>
            <a:off x="1889398" y="1892329"/>
            <a:ext cx="3235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및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</a:t>
            </a:r>
            <a:r>
              <a:rPr 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endParaRPr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242DD12-6D09-42FA-92F6-4819448B7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477" y="2582793"/>
            <a:ext cx="2743200" cy="1692415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1654CEA-2C21-4EDC-9CFE-2066F4D3A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477" y="4351867"/>
            <a:ext cx="2743200" cy="1202267"/>
          </a:xfrm>
          <a:prstGeom prst="rect">
            <a:avLst/>
          </a:prstGeom>
        </p:spPr>
      </p:pic>
      <p:pic>
        <p:nvPicPr>
          <p:cNvPr id="7" name="그림 7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4D1603A-C4F5-47DF-BB65-1F5264051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9692" y="3705229"/>
            <a:ext cx="2743200" cy="1299788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2D986C19-2E32-48DC-9FFD-91A2CE07D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369" y="1627117"/>
            <a:ext cx="3938953" cy="2736257"/>
          </a:xfrm>
          <a:prstGeom prst="rect">
            <a:avLst/>
          </a:prstGeom>
        </p:spPr>
      </p:pic>
      <p:sp>
        <p:nvSpPr>
          <p:cNvPr id="9" name="Google Shape;182;p4">
            <a:extLst>
              <a:ext uri="{FF2B5EF4-FFF2-40B4-BE49-F238E27FC236}">
                <a16:creationId xmlns:a16="http://schemas.microsoft.com/office/drawing/2014/main" id="{9A391DCC-5761-407B-B42C-F13A1363D06F}"/>
              </a:ext>
            </a:extLst>
          </p:cNvPr>
          <p:cNvSpPr txBox="1"/>
          <p:nvPr/>
        </p:nvSpPr>
        <p:spPr>
          <a:xfrm>
            <a:off x="-1" y="183833"/>
            <a:ext cx="13563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모델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성능비교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9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5">
            <a:extLst>
              <a:ext uri="{FF2B5EF4-FFF2-40B4-BE49-F238E27FC236}">
                <a16:creationId xmlns:a16="http://schemas.microsoft.com/office/drawing/2014/main" id="{742D4C2B-1624-4D3E-91C9-0E54EE7D7645}"/>
              </a:ext>
            </a:extLst>
          </p:cNvPr>
          <p:cNvSpPr/>
          <p:nvPr/>
        </p:nvSpPr>
        <p:spPr>
          <a:xfrm>
            <a:off x="1375367" y="1579787"/>
            <a:ext cx="8327951" cy="1937162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DFD21D-A7EE-4D4E-83CB-94A803E27DAF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1CCA99B1-D0C4-4771-9972-661FD228A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84" name="Google Shape;184;p4"/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1386639" y="1175933"/>
            <a:ext cx="8324097" cy="4270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1735888" y="1194550"/>
            <a:ext cx="745890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900" b="1">
                <a:solidFill>
                  <a:srgbClr val="F2F2F2"/>
                </a:solidFill>
                <a:ea typeface="나눔스퀘어 Bold"/>
              </a:rPr>
              <a:t>신용도 평가를 위해 </a:t>
            </a:r>
            <a:r>
              <a:rPr lang="ko-KR" altLang="en-US" sz="1900" b="1" err="1">
                <a:solidFill>
                  <a:srgbClr val="F2F2F2"/>
                </a:solidFill>
                <a:ea typeface="나눔스퀘어 Bold"/>
              </a:rPr>
              <a:t>전처리</a:t>
            </a:r>
            <a:r>
              <a:rPr lang="ko-KR" altLang="en-US" sz="1900" b="1">
                <a:solidFill>
                  <a:srgbClr val="F2F2F2"/>
                </a:solidFill>
                <a:ea typeface="나눔스퀘어 Bold"/>
              </a:rPr>
              <a:t> 된 표본</a:t>
            </a:r>
          </a:p>
        </p:txBody>
      </p:sp>
      <p:sp>
        <p:nvSpPr>
          <p:cNvPr id="188" name="Google Shape;188;p4"/>
          <p:cNvSpPr txBox="1"/>
          <p:nvPr/>
        </p:nvSpPr>
        <p:spPr>
          <a:xfrm>
            <a:off x="1378702" y="1672844"/>
            <a:ext cx="77273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ko-KR" altLang="en-US" sz="12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신용도의 표본이 300대 700으로 깔끔히 나누어진 점, 변수들이 신용도에 따라 범주화 된 점을 보았을 때 해당 표본은 이미 신용도의 분석을 위해 </a:t>
            </a:r>
            <a:r>
              <a:rPr lang="ko-KR" altLang="en-US" sz="12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전처리</a:t>
            </a:r>
            <a:r>
              <a:rPr lang="ko-KR" altLang="en-US" sz="12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되었음을 알 수 있음</a:t>
            </a:r>
            <a:endParaRPr lang="ko-KR" altLang="en-US" sz="12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Google Shape;183;p4">
            <a:extLst>
              <a:ext uri="{FF2B5EF4-FFF2-40B4-BE49-F238E27FC236}">
                <a16:creationId xmlns:a16="http://schemas.microsoft.com/office/drawing/2014/main" id="{E4190906-4425-4489-939B-039AB793D77F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표본 분석</a:t>
            </a: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728BF507-4731-4720-8433-1B0BFF820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712" y="2198073"/>
            <a:ext cx="1917701" cy="1334729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DD98D2A7-8BF7-4DE6-A66F-86B5793F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775" y="2201044"/>
            <a:ext cx="1917700" cy="1328789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38B6861F-780E-40DE-B6D6-C662F1AA7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275" y="2200743"/>
            <a:ext cx="1925638" cy="1329388"/>
          </a:xfrm>
          <a:prstGeom prst="rect">
            <a:avLst/>
          </a:prstGeom>
        </p:spPr>
      </p:pic>
      <p:sp>
        <p:nvSpPr>
          <p:cNvPr id="40" name="Google Shape;204;p5">
            <a:extLst>
              <a:ext uri="{FF2B5EF4-FFF2-40B4-BE49-F238E27FC236}">
                <a16:creationId xmlns:a16="http://schemas.microsoft.com/office/drawing/2014/main" id="{A93E1A72-1942-4C5D-8BBD-29C5DF6E4E69}"/>
              </a:ext>
            </a:extLst>
          </p:cNvPr>
          <p:cNvSpPr/>
          <p:nvPr/>
        </p:nvSpPr>
        <p:spPr>
          <a:xfrm>
            <a:off x="1367429" y="4191223"/>
            <a:ext cx="8327951" cy="2334037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94;p4">
            <a:extLst>
              <a:ext uri="{FF2B5EF4-FFF2-40B4-BE49-F238E27FC236}">
                <a16:creationId xmlns:a16="http://schemas.microsoft.com/office/drawing/2014/main" id="{AA63AB1F-821A-462C-8EA7-AAACD3AF3FC5}"/>
              </a:ext>
            </a:extLst>
          </p:cNvPr>
          <p:cNvSpPr/>
          <p:nvPr/>
        </p:nvSpPr>
        <p:spPr>
          <a:xfrm>
            <a:off x="1378702" y="3787371"/>
            <a:ext cx="8324097" cy="4270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42" name="Google Shape;195;p4">
            <a:extLst>
              <a:ext uri="{FF2B5EF4-FFF2-40B4-BE49-F238E27FC236}">
                <a16:creationId xmlns:a16="http://schemas.microsoft.com/office/drawing/2014/main" id="{17A4F04B-6BF5-4330-984D-39EAB5C4A0A2}"/>
              </a:ext>
            </a:extLst>
          </p:cNvPr>
          <p:cNvSpPr txBox="1"/>
          <p:nvPr/>
        </p:nvSpPr>
        <p:spPr>
          <a:xfrm>
            <a:off x="1727950" y="3805988"/>
            <a:ext cx="745890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900" b="1">
                <a:solidFill>
                  <a:srgbClr val="F2F2F2"/>
                </a:solidFill>
                <a:ea typeface="나눔스퀘어 Bold"/>
              </a:rPr>
              <a:t>소액 또는 긴급 대출 상품 승낙 여부에 대한 표본</a:t>
            </a:r>
          </a:p>
        </p:txBody>
      </p:sp>
      <p:sp>
        <p:nvSpPr>
          <p:cNvPr id="43" name="Google Shape;188;p4">
            <a:extLst>
              <a:ext uri="{FF2B5EF4-FFF2-40B4-BE49-F238E27FC236}">
                <a16:creationId xmlns:a16="http://schemas.microsoft.com/office/drawing/2014/main" id="{689FA785-D0BB-464D-8D96-9484672F761A}"/>
              </a:ext>
            </a:extLst>
          </p:cNvPr>
          <p:cNvSpPr txBox="1"/>
          <p:nvPr/>
        </p:nvSpPr>
        <p:spPr>
          <a:xfrm>
            <a:off x="1370763" y="4284282"/>
            <a:ext cx="832263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ko-KR" altLang="en-US" sz="12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나이와, 대출규모, 대출 목적을 보았을 때 소액 또는 긴급 대출 상품의 "신청 승낙 </a:t>
            </a:r>
            <a:r>
              <a:rPr lang="ko-KR" altLang="en-US" sz="12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여부"를</a:t>
            </a:r>
            <a:r>
              <a:rPr lang="ko-KR" altLang="en-US" sz="12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다루는 데이터처럼 보임</a:t>
            </a:r>
            <a:endParaRPr lang="ko-KR" altLang="en-US" sz="12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6EB60928-15FD-4432-B3D6-D8ED052C0E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44" t="7033" r="2841" b="12149"/>
          <a:stretch/>
        </p:blipFill>
        <p:spPr>
          <a:xfrm>
            <a:off x="8034337" y="2105794"/>
            <a:ext cx="3647596" cy="492411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554F544A-2023-44AA-96B2-F7568276C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088" y="4831461"/>
            <a:ext cx="2147888" cy="1457516"/>
          </a:xfrm>
          <a:prstGeom prst="rect">
            <a:avLst/>
          </a:prstGeom>
        </p:spPr>
      </p:pic>
      <p:pic>
        <p:nvPicPr>
          <p:cNvPr id="13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18E19083-99E9-4D30-973B-833E4A83AC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243" t="2123" r="5710" b="2312"/>
          <a:stretch/>
        </p:blipFill>
        <p:spPr>
          <a:xfrm>
            <a:off x="6248400" y="4879086"/>
            <a:ext cx="3265581" cy="1319640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9117C397-611A-4BA8-936D-38F8F17685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775" y="4807649"/>
            <a:ext cx="2179638" cy="1457516"/>
          </a:xfrm>
          <a:prstGeom prst="rect">
            <a:avLst/>
          </a:prstGeom>
        </p:spPr>
      </p:pic>
      <p:sp>
        <p:nvSpPr>
          <p:cNvPr id="22" name="Google Shape;182;p4">
            <a:extLst>
              <a:ext uri="{FF2B5EF4-FFF2-40B4-BE49-F238E27FC236}">
                <a16:creationId xmlns:a16="http://schemas.microsoft.com/office/drawing/2014/main" id="{0498C70A-D69B-45F7-B43B-2C7E9B48485F}"/>
              </a:ext>
            </a:extLst>
          </p:cNvPr>
          <p:cNvSpPr txBox="1"/>
          <p:nvPr/>
        </p:nvSpPr>
        <p:spPr>
          <a:xfrm>
            <a:off x="-1" y="231457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schemeClr val="bg1"/>
                </a:solidFill>
                <a:ea typeface="12롯데마트드림Bold"/>
              </a:rPr>
              <a:t>Sample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  <a:ea typeface="12롯데마트드림Bold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0800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0a267312c_1_0"/>
          <p:cNvSpPr txBox="1"/>
          <p:nvPr/>
        </p:nvSpPr>
        <p:spPr>
          <a:xfrm>
            <a:off x="6895196" y="3044189"/>
            <a:ext cx="4419600" cy="216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1. </a:t>
            </a:r>
            <a:r>
              <a:rPr lang="ko-KR" altLang="en-US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계좌 보유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 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여부가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 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중요한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변수로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판단됨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2.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대출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기간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과거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대출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납입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상태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역시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중요한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변수로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판단됨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3.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새로운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차를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구매하기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위한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것이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중요한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변수로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판단됨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.</a:t>
            </a:r>
          </a:p>
        </p:txBody>
      </p:sp>
      <p:sp>
        <p:nvSpPr>
          <p:cNvPr id="443" name="Google Shape;443;g110a267312c_1_0"/>
          <p:cNvSpPr txBox="1"/>
          <p:nvPr/>
        </p:nvSpPr>
        <p:spPr>
          <a:xfrm>
            <a:off x="6772026" y="1263225"/>
            <a:ext cx="441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회귀분석</a:t>
            </a:r>
            <a:endParaRPr sz="3600">
              <a:solidFill>
                <a:srgbClr val="3A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*변수 중요도</a:t>
            </a:r>
            <a:endParaRPr sz="2000">
              <a:solidFill>
                <a:srgbClr val="3A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(회귀계수의 절대값으로 대체)</a:t>
            </a:r>
            <a:endParaRPr sz="2000">
              <a:solidFill>
                <a:srgbClr val="3A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4" name="Google Shape;444;g110a267312c_1_0"/>
          <p:cNvCxnSpPr/>
          <p:nvPr/>
        </p:nvCxnSpPr>
        <p:spPr>
          <a:xfrm>
            <a:off x="6671913" y="2724638"/>
            <a:ext cx="4923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75639D-A22F-4CF2-9AE4-70D39242536A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CF0260AA-C656-48A7-B74A-F5F6E217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7" name="Google Shape;184;p4">
            <a:extLst>
              <a:ext uri="{FF2B5EF4-FFF2-40B4-BE49-F238E27FC236}">
                <a16:creationId xmlns:a16="http://schemas.microsoft.com/office/drawing/2014/main" id="{A0774C22-1FCA-4C09-A35F-DA7B8DB5EE84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3;p4">
            <a:extLst>
              <a:ext uri="{FF2B5EF4-FFF2-40B4-BE49-F238E27FC236}">
                <a16:creationId xmlns:a16="http://schemas.microsoft.com/office/drawing/2014/main" id="{5760FBFA-0809-4BCE-B9E8-F4201FE74424}"/>
              </a:ext>
            </a:extLst>
          </p:cNvPr>
          <p:cNvSpPr txBox="1"/>
          <p:nvPr/>
        </p:nvSpPr>
        <p:spPr>
          <a:xfrm>
            <a:off x="1593015" y="170138"/>
            <a:ext cx="50703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4000" err="1">
                <a:solidFill>
                  <a:schemeClr val="bg1"/>
                </a:solidFill>
                <a:ea typeface="나눔스퀘어 Bold"/>
              </a:rPr>
              <a:t>Logistic</a:t>
            </a:r>
            <a:r>
              <a:rPr lang="ko-KR" sz="4000">
                <a:solidFill>
                  <a:schemeClr val="bg1"/>
                </a:solidFill>
                <a:ea typeface="나눔스퀘어 Bold"/>
              </a:rPr>
              <a:t> </a:t>
            </a:r>
            <a:r>
              <a:rPr lang="ko-KR" sz="4000" err="1">
                <a:solidFill>
                  <a:schemeClr val="bg1"/>
                </a:solidFill>
                <a:ea typeface="나눔스퀘어 Bold"/>
              </a:rPr>
              <a:t>Regression</a:t>
            </a:r>
            <a:endParaRPr lang="en-US" sz="4000" err="1">
              <a:solidFill>
                <a:schemeClr val="bg1"/>
              </a:solidFill>
              <a:ea typeface="나눔스퀘어 Bold"/>
            </a:endParaRPr>
          </a:p>
        </p:txBody>
      </p:sp>
      <p:sp>
        <p:nvSpPr>
          <p:cNvPr id="3" name="Google Shape;182;p4">
            <a:extLst>
              <a:ext uri="{FF2B5EF4-FFF2-40B4-BE49-F238E27FC236}">
                <a16:creationId xmlns:a16="http://schemas.microsoft.com/office/drawing/2014/main" id="{0354D0BA-126F-40B7-800E-9F95598B1C65}"/>
              </a:ext>
            </a:extLst>
          </p:cNvPr>
          <p:cNvSpPr txBox="1"/>
          <p:nvPr/>
        </p:nvSpPr>
        <p:spPr>
          <a:xfrm>
            <a:off x="-1" y="183833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변수 중요도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D5F342A-41A1-4135-BB8A-3A89F6410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7" y="1340257"/>
            <a:ext cx="6013938" cy="5162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0a267312c_1_11"/>
          <p:cNvSpPr txBox="1"/>
          <p:nvPr/>
        </p:nvSpPr>
        <p:spPr>
          <a:xfrm>
            <a:off x="6895196" y="3044189"/>
            <a:ext cx="44196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1.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계좌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보유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 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여부가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45.5%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수준으로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가장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중요한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변수로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판단됨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2. 그 외의 변수 </a:t>
            </a:r>
            <a:r>
              <a:rPr lang="ko-KR" altLang="en-US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중에선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대출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기간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금액을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제외하곤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미미하게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중요한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변수로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판단됨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.</a:t>
            </a:r>
          </a:p>
        </p:txBody>
      </p:sp>
      <p:sp>
        <p:nvSpPr>
          <p:cNvPr id="455" name="Google Shape;455;g110a267312c_1_11"/>
          <p:cNvSpPr txBox="1"/>
          <p:nvPr/>
        </p:nvSpPr>
        <p:spPr>
          <a:xfrm>
            <a:off x="6772026" y="1263225"/>
            <a:ext cx="4419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36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/>
              </a:rPr>
              <a:t>의사결정 </a:t>
            </a:r>
            <a:r>
              <a:rPr lang="ko-KR" altLang="en-US" sz="36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/>
              </a:rPr>
              <a:t>나무</a:t>
            </a:r>
            <a:endParaRPr lang="ko-KR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/>
              </a:rPr>
              <a:t>*변수 중요도</a:t>
            </a:r>
          </a:p>
        </p:txBody>
      </p:sp>
      <p:cxnSp>
        <p:nvCxnSpPr>
          <p:cNvPr id="456" name="Google Shape;456;g110a267312c_1_11"/>
          <p:cNvCxnSpPr/>
          <p:nvPr/>
        </p:nvCxnSpPr>
        <p:spPr>
          <a:xfrm>
            <a:off x="6671913" y="2724638"/>
            <a:ext cx="4923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0A826D-36DB-40D4-89E8-68A70397756D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309C8F8-B247-4B0E-9658-38E3E32F5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7" name="Google Shape;184;p4">
            <a:extLst>
              <a:ext uri="{FF2B5EF4-FFF2-40B4-BE49-F238E27FC236}">
                <a16:creationId xmlns:a16="http://schemas.microsoft.com/office/drawing/2014/main" id="{F2FA5B86-6FCF-44A1-96EA-A673A5BF1443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3;p4">
            <a:extLst>
              <a:ext uri="{FF2B5EF4-FFF2-40B4-BE49-F238E27FC236}">
                <a16:creationId xmlns:a16="http://schemas.microsoft.com/office/drawing/2014/main" id="{7BAA27E0-C144-43C6-A80A-D16230C723B0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4000" err="1">
                <a:solidFill>
                  <a:schemeClr val="bg1"/>
                </a:solidFill>
                <a:ea typeface="나눔스퀘어 Bold" panose="020B0600000101010101" pitchFamily="50" charset="-127"/>
              </a:rPr>
              <a:t>Decision</a:t>
            </a:r>
            <a:r>
              <a:rPr lang="ko-KR" sz="4000">
                <a:solidFill>
                  <a:schemeClr val="bg1"/>
                </a:solidFill>
                <a:ea typeface="나눔스퀘어 Bold" panose="020B0600000101010101" pitchFamily="50" charset="-127"/>
              </a:rPr>
              <a:t> </a:t>
            </a:r>
            <a:r>
              <a:rPr lang="en-US" altLang="ko-KR" sz="4000">
                <a:solidFill>
                  <a:schemeClr val="bg1"/>
                </a:solidFill>
                <a:ea typeface="나눔스퀘어 Bold" panose="020B0600000101010101" pitchFamily="50" charset="-127"/>
              </a:rPr>
              <a:t>Tree</a:t>
            </a:r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8590DBD1-47C1-4C37-BF03-D694B7E52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2" y="1258195"/>
            <a:ext cx="5967046" cy="5115332"/>
          </a:xfrm>
          <a:prstGeom prst="rect">
            <a:avLst/>
          </a:prstGeom>
        </p:spPr>
      </p:pic>
      <p:sp>
        <p:nvSpPr>
          <p:cNvPr id="3" name="Google Shape;182;p4">
            <a:extLst>
              <a:ext uri="{FF2B5EF4-FFF2-40B4-BE49-F238E27FC236}">
                <a16:creationId xmlns:a16="http://schemas.microsoft.com/office/drawing/2014/main" id="{FBB4C317-0736-4B46-930C-082345E14BB8}"/>
              </a:ext>
            </a:extLst>
          </p:cNvPr>
          <p:cNvSpPr txBox="1"/>
          <p:nvPr/>
        </p:nvSpPr>
        <p:spPr>
          <a:xfrm>
            <a:off x="-1" y="183833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변수 중요도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0a267312c_1_11"/>
          <p:cNvSpPr txBox="1"/>
          <p:nvPr/>
        </p:nvSpPr>
        <p:spPr>
          <a:xfrm>
            <a:off x="6895196" y="3044189"/>
            <a:ext cx="44196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1. 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계좌 보유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여부, 대출 금액, 대출 기간, 나이가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가장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중요한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변수로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판단됨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.</a:t>
            </a:r>
            <a:endParaRPr sz="1600">
              <a:solidFill>
                <a:schemeClr val="dk1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2. 상위 변수 4개를 제외하면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,</a:t>
            </a:r>
            <a:r>
              <a:rPr 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거의 영향이 없다고 </a:t>
            </a:r>
            <a:r>
              <a:rPr 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판단되어짐</a:t>
            </a:r>
            <a:r>
              <a:rPr 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.</a:t>
            </a:r>
            <a:endParaRPr lang="ko-KR" altLang="en-US" sz="1600">
              <a:solidFill>
                <a:schemeClr val="dk1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455" name="Google Shape;455;g110a267312c_1_11"/>
          <p:cNvSpPr txBox="1"/>
          <p:nvPr/>
        </p:nvSpPr>
        <p:spPr>
          <a:xfrm>
            <a:off x="6772026" y="1263225"/>
            <a:ext cx="4419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 </a:t>
            </a:r>
            <a:r>
              <a:rPr lang="ko-KR" sz="3600" err="1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포레스트</a:t>
            </a:r>
            <a:endParaRPr sz="3600">
              <a:solidFill>
                <a:srgbClr val="3A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*변수 중요도</a:t>
            </a:r>
            <a:endParaRPr sz="2000">
              <a:solidFill>
                <a:srgbClr val="3A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6" name="Google Shape;456;g110a267312c_1_11"/>
          <p:cNvCxnSpPr/>
          <p:nvPr/>
        </p:nvCxnSpPr>
        <p:spPr>
          <a:xfrm>
            <a:off x="6671913" y="2724638"/>
            <a:ext cx="4923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0A826D-36DB-40D4-89E8-68A70397756D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309C8F8-B247-4B0E-9658-38E3E32F5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7" name="Google Shape;184;p4">
            <a:extLst>
              <a:ext uri="{FF2B5EF4-FFF2-40B4-BE49-F238E27FC236}">
                <a16:creationId xmlns:a16="http://schemas.microsoft.com/office/drawing/2014/main" id="{F2FA5B86-6FCF-44A1-96EA-A673A5BF1443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3;p4">
            <a:extLst>
              <a:ext uri="{FF2B5EF4-FFF2-40B4-BE49-F238E27FC236}">
                <a16:creationId xmlns:a16="http://schemas.microsoft.com/office/drawing/2014/main" id="{7BAA27E0-C144-43C6-A80A-D16230C723B0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err="1">
                <a:solidFill>
                  <a:schemeClr val="bg1"/>
                </a:solidFill>
                <a:ea typeface="나눔스퀘어 Bold" panose="020B0600000101010101" pitchFamily="50" charset="-127"/>
              </a:rPr>
              <a:t>RandomForest</a:t>
            </a:r>
            <a:endParaRPr lang="ko-KR" altLang="en-US" err="1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4AF524A2-592B-4921-807F-B32BC6A8C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76134"/>
            <a:ext cx="5920153" cy="5080162"/>
          </a:xfrm>
          <a:prstGeom prst="rect">
            <a:avLst/>
          </a:prstGeom>
        </p:spPr>
      </p:pic>
      <p:sp>
        <p:nvSpPr>
          <p:cNvPr id="5" name="Google Shape;182;p4">
            <a:extLst>
              <a:ext uri="{FF2B5EF4-FFF2-40B4-BE49-F238E27FC236}">
                <a16:creationId xmlns:a16="http://schemas.microsoft.com/office/drawing/2014/main" id="{8D1AA311-793E-432B-A5F6-93B41F0B0610}"/>
              </a:ext>
            </a:extLst>
          </p:cNvPr>
          <p:cNvSpPr txBox="1"/>
          <p:nvPr/>
        </p:nvSpPr>
        <p:spPr>
          <a:xfrm>
            <a:off x="-1" y="183833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변수 중요도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11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0a267312c_1_11"/>
          <p:cNvSpPr txBox="1"/>
          <p:nvPr/>
        </p:nvSpPr>
        <p:spPr>
          <a:xfrm>
            <a:off x="6895196" y="3044189"/>
            <a:ext cx="44196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1. 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계좌 보유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여부, 재훈련 목적, 비즈니스 목적 대출 여부가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가장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중요한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변수로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판단됨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.</a:t>
            </a:r>
            <a:endParaRPr sz="1600">
              <a:solidFill>
                <a:schemeClr val="dk1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2. 단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,</a:t>
            </a:r>
            <a:r>
              <a:rPr 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해당 모델에서도 계좌가 있는지 여부가 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19.3%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수준으로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굉장히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높은</a:t>
            </a:r>
            <a:r>
              <a:rPr lang="en-US" altLang="ko-KR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상황</a:t>
            </a:r>
            <a:endParaRPr lang="ko-KR" sz="1600" err="1">
              <a:solidFill>
                <a:schemeClr val="dk1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455" name="Google Shape;455;g110a267312c_1_11"/>
          <p:cNvSpPr txBox="1"/>
          <p:nvPr/>
        </p:nvSpPr>
        <p:spPr>
          <a:xfrm>
            <a:off x="6772026" y="1263225"/>
            <a:ext cx="4419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/>
              </a:rPr>
              <a:t>XGBOOST</a:t>
            </a:r>
            <a:endParaRPr lang="ko-KR" altLang="en-US" sz="3600">
              <a:solidFill>
                <a:srgbClr val="3A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3A3838"/>
                </a:solidFill>
                <a:latin typeface="나눔스퀘어 Bold" panose="020B0600000101010101" pitchFamily="50" charset="-127"/>
                <a:ea typeface="나눔스퀘어 Bold"/>
              </a:rPr>
              <a:t>*변수 중요도</a:t>
            </a:r>
          </a:p>
        </p:txBody>
      </p:sp>
      <p:cxnSp>
        <p:nvCxnSpPr>
          <p:cNvPr id="456" name="Google Shape;456;g110a267312c_1_11"/>
          <p:cNvCxnSpPr/>
          <p:nvPr/>
        </p:nvCxnSpPr>
        <p:spPr>
          <a:xfrm>
            <a:off x="6671913" y="2724638"/>
            <a:ext cx="4923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0A826D-36DB-40D4-89E8-68A70397756D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309C8F8-B247-4B0E-9658-38E3E32F5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7" name="Google Shape;184;p4">
            <a:extLst>
              <a:ext uri="{FF2B5EF4-FFF2-40B4-BE49-F238E27FC236}">
                <a16:creationId xmlns:a16="http://schemas.microsoft.com/office/drawing/2014/main" id="{F2FA5B86-6FCF-44A1-96EA-A673A5BF1443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3;p4">
            <a:extLst>
              <a:ext uri="{FF2B5EF4-FFF2-40B4-BE49-F238E27FC236}">
                <a16:creationId xmlns:a16="http://schemas.microsoft.com/office/drawing/2014/main" id="{7BAA27E0-C144-43C6-A80A-D16230C723B0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>
                <a:solidFill>
                  <a:schemeClr val="bg1"/>
                </a:solidFill>
                <a:ea typeface="나눔스퀘어 Bold" panose="020B0600000101010101" pitchFamily="50" charset="-127"/>
              </a:rPr>
              <a:t>XGBOOST</a:t>
            </a:r>
            <a:endParaRPr lang="ko-KR" alt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A077256-560A-421B-A177-B1DFFBF8A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7" y="1316355"/>
            <a:ext cx="5638800" cy="4787999"/>
          </a:xfrm>
          <a:prstGeom prst="rect">
            <a:avLst/>
          </a:prstGeom>
        </p:spPr>
      </p:pic>
      <p:sp>
        <p:nvSpPr>
          <p:cNvPr id="5" name="Google Shape;182;p4">
            <a:extLst>
              <a:ext uri="{FF2B5EF4-FFF2-40B4-BE49-F238E27FC236}">
                <a16:creationId xmlns:a16="http://schemas.microsoft.com/office/drawing/2014/main" id="{256CD424-BE0D-4F36-B3AF-A2B39D97AF23}"/>
              </a:ext>
            </a:extLst>
          </p:cNvPr>
          <p:cNvSpPr txBox="1"/>
          <p:nvPr/>
        </p:nvSpPr>
        <p:spPr>
          <a:xfrm>
            <a:off x="-1" y="183833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변수 중요도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8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0a267312c_5_0"/>
          <p:cNvSpPr txBox="1"/>
          <p:nvPr/>
        </p:nvSpPr>
        <p:spPr>
          <a:xfrm>
            <a:off x="757725" y="4514975"/>
            <a:ext cx="6347400" cy="97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30200" algn="just">
              <a:lnSpc>
                <a:spcPct val="120000"/>
              </a:lnSpc>
              <a:buClr>
                <a:schemeClr val="dk1"/>
              </a:buClr>
              <a:buSzPts val="1600"/>
              <a:buAutoNum type="arabicPeriod"/>
            </a:pPr>
            <a:r>
              <a:rPr lang="ko-KR" altLang="en-US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Decision</a:t>
            </a:r>
            <a:r>
              <a:rPr lang="ko-KR" altLang="en-US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Tree, </a:t>
            </a:r>
            <a:r>
              <a:rPr lang="ko-KR" altLang="en-US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KNN을</a:t>
            </a:r>
            <a:r>
              <a:rPr lang="ko-KR" altLang="en-US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제외하고 준수한 예측율이 나타남.</a:t>
            </a:r>
          </a:p>
          <a:p>
            <a:pPr marL="457200" indent="-330200" algn="just">
              <a:lnSpc>
                <a:spcPct val="120000"/>
              </a:lnSpc>
              <a:buClr>
                <a:schemeClr val="dk1"/>
              </a:buClr>
              <a:buSzPts val="1600"/>
              <a:buAutoNum type="arabicPeriod"/>
            </a:pPr>
            <a:r>
              <a:rPr lang="ko-KR" altLang="en-US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가장 모델 성능이 우수한 </a:t>
            </a:r>
            <a:r>
              <a:rPr lang="ko-KR" altLang="en-US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RandomForest로</a:t>
            </a:r>
            <a:r>
              <a:rPr lang="ko-KR" altLang="en-US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추가적인 분석 진행</a:t>
            </a:r>
          </a:p>
          <a:p>
            <a:pPr marL="457200" indent="-330200" algn="just">
              <a:lnSpc>
                <a:spcPct val="120000"/>
              </a:lnSpc>
              <a:buClr>
                <a:schemeClr val="dk1"/>
              </a:buClr>
              <a:buSzPts val="1600"/>
              <a:buAutoNum type="arabicPeriod"/>
            </a:pPr>
            <a:r>
              <a:rPr lang="ko-KR" altLang="en-US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성능이 좋지 못한 모델은 </a:t>
            </a:r>
            <a:r>
              <a:rPr lang="ko-KR" altLang="en-US" sz="16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Recall이</a:t>
            </a:r>
            <a:r>
              <a:rPr lang="ko-KR" altLang="en-US" sz="16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낮게 나타난 것으로 파악됨.</a:t>
            </a:r>
          </a:p>
        </p:txBody>
      </p:sp>
      <p:cxnSp>
        <p:nvCxnSpPr>
          <p:cNvPr id="377" name="Google Shape;377;g110a267312c_5_0"/>
          <p:cNvCxnSpPr/>
          <p:nvPr/>
        </p:nvCxnSpPr>
        <p:spPr>
          <a:xfrm>
            <a:off x="757713" y="4507338"/>
            <a:ext cx="63138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F40EAA-4B52-4298-9E61-B0E5341316FE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65C778F-4717-43CD-92A5-08E23EE3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7" name="Google Shape;184;p4">
            <a:extLst>
              <a:ext uri="{FF2B5EF4-FFF2-40B4-BE49-F238E27FC236}">
                <a16:creationId xmlns:a16="http://schemas.microsoft.com/office/drawing/2014/main" id="{60E284A3-FAEB-4340-9FBD-39DF77F95ECC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3;p4">
            <a:extLst>
              <a:ext uri="{FF2B5EF4-FFF2-40B4-BE49-F238E27FC236}">
                <a16:creationId xmlns:a16="http://schemas.microsoft.com/office/drawing/2014/main" id="{A43F4513-F377-4672-BABF-C0D591C71DEE}"/>
              </a:ext>
            </a:extLst>
          </p:cNvPr>
          <p:cNvSpPr txBox="1"/>
          <p:nvPr/>
        </p:nvSpPr>
        <p:spPr>
          <a:xfrm>
            <a:off x="1593015" y="182838"/>
            <a:ext cx="8385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Precision, Recall, Accuracy </a:t>
            </a:r>
            <a:r>
              <a:rPr lang="en-US" altLang="ko-KR" sz="40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시각화</a:t>
            </a:r>
            <a:endParaRPr lang="en-US" altLang="ko-KR" sz="4000" err="1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DDF4F73-2424-416B-8553-BCECD47C1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2" y="1205151"/>
            <a:ext cx="4771292" cy="3251945"/>
          </a:xfrm>
          <a:prstGeom prst="rect">
            <a:avLst/>
          </a:prstGeom>
        </p:spPr>
      </p:pic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AFFB31C-38E7-441F-B2F5-4C1B1F1E9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815" y="1536256"/>
            <a:ext cx="4783015" cy="2507673"/>
          </a:xfrm>
          <a:prstGeom prst="rect">
            <a:avLst/>
          </a:prstGeom>
        </p:spPr>
      </p:pic>
      <p:sp>
        <p:nvSpPr>
          <p:cNvPr id="4" name="Google Shape;182;p4">
            <a:extLst>
              <a:ext uri="{FF2B5EF4-FFF2-40B4-BE49-F238E27FC236}">
                <a16:creationId xmlns:a16="http://schemas.microsoft.com/office/drawing/2014/main" id="{70769717-910B-4921-9061-958104D9F0BE}"/>
              </a:ext>
            </a:extLst>
          </p:cNvPr>
          <p:cNvSpPr txBox="1"/>
          <p:nvPr/>
        </p:nvSpPr>
        <p:spPr>
          <a:xfrm>
            <a:off x="-1" y="183833"/>
            <a:ext cx="13563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모델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성능비교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 txBox="1"/>
          <p:nvPr/>
        </p:nvSpPr>
        <p:spPr>
          <a:xfrm>
            <a:off x="6814950" y="4763750"/>
            <a:ext cx="47721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전체적으로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accuracy가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0.7%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정도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증가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단,튜닝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전과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비교하여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중요한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변수가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바뀌지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않음</a:t>
            </a:r>
            <a:endParaRPr lang="ko-KR" err="1">
              <a:solidFill>
                <a:schemeClr val="dk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계좌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여부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,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대출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금액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,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대출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기간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,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나이를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바탕으로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고객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 Segment 및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소구점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파악</a:t>
            </a:r>
            <a:endParaRPr lang="en-US" altLang="ko-KR" sz="1600">
              <a:solidFill>
                <a:schemeClr val="dk1"/>
              </a:solidFill>
              <a:ea typeface="나눔스퀘어 Bold"/>
            </a:endParaRPr>
          </a:p>
          <a:p>
            <a:pPr algn="just">
              <a:lnSpc>
                <a:spcPct val="120000"/>
              </a:lnSpc>
            </a:pPr>
            <a:endParaRPr lang="en-US" altLang="ko-KR" sz="1600">
              <a:solidFill>
                <a:schemeClr val="dk1"/>
              </a:solidFill>
              <a:ea typeface="나눔스퀘어 Bold"/>
            </a:endParaRPr>
          </a:p>
        </p:txBody>
      </p:sp>
      <p:sp>
        <p:nvSpPr>
          <p:cNvPr id="391" name="Google Shape;391;p8"/>
          <p:cNvSpPr txBox="1"/>
          <p:nvPr/>
        </p:nvSpPr>
        <p:spPr>
          <a:xfrm>
            <a:off x="753119" y="4881023"/>
            <a:ext cx="4923000" cy="97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RandomizedSearchCV를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바탕으로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최적화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실시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GridSearchCV를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추가적으로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진행하였으나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,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성과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개선X</a:t>
            </a:r>
            <a:endParaRPr lang="en-US" altLang="ko-KR" sz="1600">
              <a:solidFill>
                <a:schemeClr val="dk1"/>
              </a:solidFill>
              <a:ea typeface="나눔스퀘어 Bold"/>
            </a:endParaRPr>
          </a:p>
        </p:txBody>
      </p:sp>
      <p:sp>
        <p:nvSpPr>
          <p:cNvPr id="392" name="Google Shape;392;p8"/>
          <p:cNvSpPr/>
          <p:nvPr/>
        </p:nvSpPr>
        <p:spPr>
          <a:xfrm>
            <a:off x="6002000" y="5270175"/>
            <a:ext cx="628200" cy="45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A57E820-B168-4518-AA05-6E51EBFB9515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A7D14F35-0F29-46E9-8523-FE8FFA677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20" name="Google Shape;184;p4">
            <a:extLst>
              <a:ext uri="{FF2B5EF4-FFF2-40B4-BE49-F238E27FC236}">
                <a16:creationId xmlns:a16="http://schemas.microsoft.com/office/drawing/2014/main" id="{565BB1D9-D07D-4B5E-A1D5-106A047A52EC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83;p4">
            <a:extLst>
              <a:ext uri="{FF2B5EF4-FFF2-40B4-BE49-F238E27FC236}">
                <a16:creationId xmlns:a16="http://schemas.microsoft.com/office/drawing/2014/main" id="{A13CA41D-459A-4F6A-85C5-17486808322A}"/>
              </a:ext>
            </a:extLst>
          </p:cNvPr>
          <p:cNvSpPr txBox="1"/>
          <p:nvPr/>
        </p:nvSpPr>
        <p:spPr>
          <a:xfrm>
            <a:off x="1593015" y="181861"/>
            <a:ext cx="551577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ea typeface="나눔스퀘어 Bold"/>
              </a:rPr>
              <a:t>RandomizedSearchCV</a:t>
            </a:r>
            <a:endParaRPr lang="ko-KR" altLang="en-US" err="1">
              <a:solidFill>
                <a:schemeClr val="bg1"/>
              </a:solidFill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42AE10FC-BB28-457A-BF02-6B2F62136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877" y="1166389"/>
            <a:ext cx="3493477" cy="2602638"/>
          </a:xfrm>
          <a:prstGeom prst="rect">
            <a:avLst/>
          </a:prstGeom>
        </p:spPr>
      </p:pic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67A53DE-233A-44F6-870C-9ACA4E797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923" y="3778520"/>
            <a:ext cx="3833446" cy="88357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C59D87E6-F886-4903-800B-17E855EC0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877" y="1223026"/>
            <a:ext cx="4044461" cy="3438932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CFAE1A33-CFE9-4B73-98C1-9725EB6FE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08" y="4356682"/>
            <a:ext cx="5380893" cy="418910"/>
          </a:xfrm>
          <a:prstGeom prst="rect">
            <a:avLst/>
          </a:prstGeom>
        </p:spPr>
      </p:pic>
      <p:sp>
        <p:nvSpPr>
          <p:cNvPr id="8" name="Google Shape;182;p4">
            <a:extLst>
              <a:ext uri="{FF2B5EF4-FFF2-40B4-BE49-F238E27FC236}">
                <a16:creationId xmlns:a16="http://schemas.microsoft.com/office/drawing/2014/main" id="{34DC9902-CC59-409D-A126-1F2D895320E1}"/>
              </a:ext>
            </a:extLst>
          </p:cNvPr>
          <p:cNvSpPr txBox="1"/>
          <p:nvPr/>
        </p:nvSpPr>
        <p:spPr>
          <a:xfrm>
            <a:off x="-1" y="183833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3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/>
                <a:ea typeface="12롯데마트드림Bold"/>
              </a:rPr>
              <a:t>튜닝</a:t>
            </a:r>
            <a:endParaRPr lang="ko-KR" altLang="en-US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/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4A262152-E000-4012-B2E8-B6C145D54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324" y="5860928"/>
            <a:ext cx="5251938" cy="29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C3C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815E9B6-ED9A-476E-A062-62AB1FA2835E}"/>
              </a:ext>
            </a:extLst>
          </p:cNvPr>
          <p:cNvSpPr/>
          <p:nvPr/>
        </p:nvSpPr>
        <p:spPr>
          <a:xfrm>
            <a:off x="0" y="1038785"/>
            <a:ext cx="7518400" cy="5107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Google Shape;175;p3"/>
          <p:cNvSpPr txBox="1"/>
          <p:nvPr/>
        </p:nvSpPr>
        <p:spPr>
          <a:xfrm>
            <a:off x="3258268" y="709942"/>
            <a:ext cx="1946367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06532" y="4495615"/>
            <a:ext cx="509810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ko-KR" altLang="en-US" sz="40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비즈니스 인사이트</a:t>
            </a:r>
          </a:p>
          <a:p>
            <a:pPr lvl="0" algn="r"/>
            <a:endParaRPr lang="ko-KR" altLang="en-US" sz="40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98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FD8512-0AA1-490A-B9D7-1390F20717BF}"/>
              </a:ext>
            </a:extLst>
          </p:cNvPr>
          <p:cNvSpPr/>
          <p:nvPr/>
        </p:nvSpPr>
        <p:spPr>
          <a:xfrm>
            <a:off x="251353" y="1471613"/>
            <a:ext cx="3543301" cy="5260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C4500A-4922-458D-B808-9EE984DC4F3A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2F8EA28D-2F5D-4125-8020-B7780E7A3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6" name="Google Shape;184;p4">
            <a:extLst>
              <a:ext uri="{FF2B5EF4-FFF2-40B4-BE49-F238E27FC236}">
                <a16:creationId xmlns:a16="http://schemas.microsoft.com/office/drawing/2014/main" id="{BDBA916D-C826-474F-AE19-4674B8437A35}"/>
              </a:ext>
            </a:extLst>
          </p:cNvPr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82;p4">
            <a:extLst>
              <a:ext uri="{FF2B5EF4-FFF2-40B4-BE49-F238E27FC236}">
                <a16:creationId xmlns:a16="http://schemas.microsoft.com/office/drawing/2014/main" id="{47BBE363-9B71-4745-BED7-11D44A52FBE5}"/>
              </a:ext>
            </a:extLst>
          </p:cNvPr>
          <p:cNvSpPr txBox="1"/>
          <p:nvPr/>
        </p:nvSpPr>
        <p:spPr>
          <a:xfrm>
            <a:off x="-1" y="183833"/>
            <a:ext cx="13563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600" err="1">
                <a:solidFill>
                  <a:schemeClr val="bg1"/>
                </a:solidFill>
                <a:latin typeface="12롯데마트드림Bold"/>
                <a:ea typeface="12롯데마트드림Bold" panose="02020603020101020101" pitchFamily="18" charset="-127"/>
                <a:sym typeface="Arial"/>
              </a:rPr>
              <a:t>Part</a:t>
            </a:r>
            <a:r>
              <a:rPr lang="ko-KR" altLang="en-US" sz="1600">
                <a:solidFill>
                  <a:schemeClr val="bg1"/>
                </a:solidFill>
                <a:latin typeface="12롯데마트드림Bold"/>
                <a:ea typeface="12롯데마트드림Bold" panose="02020603020101020101" pitchFamily="18" charset="-127"/>
              </a:rPr>
              <a:t> </a:t>
            </a:r>
            <a:r>
              <a:rPr lang="en-US" altLang="ko-KR" sz="1600">
                <a:solidFill>
                  <a:schemeClr val="bg1"/>
                </a:solidFill>
                <a:latin typeface="12롯데마트드림Bold"/>
                <a:ea typeface="12롯데마트드림Bold" panose="02020603020101020101" pitchFamily="18" charset="-127"/>
              </a:rPr>
              <a:t>4</a:t>
            </a:r>
            <a:endParaRPr lang="en-US" altLang="ko-KR" sz="1600">
              <a:solidFill>
                <a:schemeClr val="bg1"/>
              </a:solidFill>
              <a:latin typeface="12롯데마트드림Bold"/>
              <a:ea typeface="12롯데마트드림Bold" panose="0202060302010102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bg1"/>
                </a:solidFill>
                <a:latin typeface="12롯데마트드림Bold"/>
                <a:ea typeface="12롯데마트드림Bold" panose="02020603020101020101" pitchFamily="18" charset="-127"/>
              </a:rPr>
              <a:t>비즈니스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12롯데마트드림Bold"/>
                <a:ea typeface="12롯데마트드림Bold" panose="02020603020101020101" pitchFamily="18" charset="-127"/>
              </a:rPr>
              <a:t>인사이트</a:t>
            </a:r>
          </a:p>
        </p:txBody>
      </p:sp>
      <p:sp>
        <p:nvSpPr>
          <p:cNvPr id="18" name="Google Shape;183;p4">
            <a:extLst>
              <a:ext uri="{FF2B5EF4-FFF2-40B4-BE49-F238E27FC236}">
                <a16:creationId xmlns:a16="http://schemas.microsoft.com/office/drawing/2014/main" id="{DE1796D4-0851-4D1A-BE1A-FEDC8F10B3E7}"/>
              </a:ext>
            </a:extLst>
          </p:cNvPr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인사이트</a:t>
            </a:r>
            <a:endParaRPr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Google Shape;205;p5">
            <a:extLst>
              <a:ext uri="{FF2B5EF4-FFF2-40B4-BE49-F238E27FC236}">
                <a16:creationId xmlns:a16="http://schemas.microsoft.com/office/drawing/2014/main" id="{81A032D6-C23E-4CBB-9A73-78933128B821}"/>
              </a:ext>
            </a:extLst>
          </p:cNvPr>
          <p:cNvSpPr/>
          <p:nvPr/>
        </p:nvSpPr>
        <p:spPr>
          <a:xfrm>
            <a:off x="248322" y="1288535"/>
            <a:ext cx="3541638" cy="42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2;p5">
            <a:extLst>
              <a:ext uri="{FF2B5EF4-FFF2-40B4-BE49-F238E27FC236}">
                <a16:creationId xmlns:a16="http://schemas.microsoft.com/office/drawing/2014/main" id="{4A9BA7E7-71B4-4B94-BBEB-BFB6D3B19B1A}"/>
              </a:ext>
            </a:extLst>
          </p:cNvPr>
          <p:cNvSpPr txBox="1"/>
          <p:nvPr/>
        </p:nvSpPr>
        <p:spPr>
          <a:xfrm>
            <a:off x="245925" y="1292388"/>
            <a:ext cx="35431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800" b="1">
                <a:solidFill>
                  <a:srgbClr val="F2F2F2"/>
                </a:solidFill>
                <a:ea typeface="나눔스퀘어 Bold"/>
              </a:rPr>
              <a:t>누구에게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CD478B-598F-4BA6-B047-37F5F3EF1832}"/>
              </a:ext>
            </a:extLst>
          </p:cNvPr>
          <p:cNvSpPr/>
          <p:nvPr/>
        </p:nvSpPr>
        <p:spPr>
          <a:xfrm>
            <a:off x="4077228" y="1463675"/>
            <a:ext cx="3543301" cy="5260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25" name="Google Shape;205;p5">
            <a:extLst>
              <a:ext uri="{FF2B5EF4-FFF2-40B4-BE49-F238E27FC236}">
                <a16:creationId xmlns:a16="http://schemas.microsoft.com/office/drawing/2014/main" id="{A57E3279-CA0A-4EBB-B6D7-F0E10C492740}"/>
              </a:ext>
            </a:extLst>
          </p:cNvPr>
          <p:cNvSpPr/>
          <p:nvPr/>
        </p:nvSpPr>
        <p:spPr>
          <a:xfrm>
            <a:off x="4074196" y="1280598"/>
            <a:ext cx="3541638" cy="42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2;p5">
            <a:extLst>
              <a:ext uri="{FF2B5EF4-FFF2-40B4-BE49-F238E27FC236}">
                <a16:creationId xmlns:a16="http://schemas.microsoft.com/office/drawing/2014/main" id="{FD08C2DD-9EE3-4F1E-9301-786598B868B3}"/>
              </a:ext>
            </a:extLst>
          </p:cNvPr>
          <p:cNvSpPr txBox="1"/>
          <p:nvPr/>
        </p:nvSpPr>
        <p:spPr>
          <a:xfrm>
            <a:off x="4071799" y="1284451"/>
            <a:ext cx="354313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800" b="1">
                <a:solidFill>
                  <a:srgbClr val="F2F2F2"/>
                </a:solidFill>
                <a:ea typeface="나눔스퀘어 Bold"/>
              </a:rPr>
              <a:t>어떤 상품을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72CBA4-257B-43D4-9F75-81F8E5B6261F}"/>
              </a:ext>
            </a:extLst>
          </p:cNvPr>
          <p:cNvSpPr/>
          <p:nvPr/>
        </p:nvSpPr>
        <p:spPr>
          <a:xfrm>
            <a:off x="7918978" y="1495425"/>
            <a:ext cx="3543301" cy="5260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28" name="Google Shape;205;p5">
            <a:extLst>
              <a:ext uri="{FF2B5EF4-FFF2-40B4-BE49-F238E27FC236}">
                <a16:creationId xmlns:a16="http://schemas.microsoft.com/office/drawing/2014/main" id="{76B33C82-A3B0-4DE6-8B0F-FD2D2169F8E8}"/>
              </a:ext>
            </a:extLst>
          </p:cNvPr>
          <p:cNvSpPr/>
          <p:nvPr/>
        </p:nvSpPr>
        <p:spPr>
          <a:xfrm>
            <a:off x="7915946" y="1280598"/>
            <a:ext cx="3541638" cy="42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2;p5">
            <a:extLst>
              <a:ext uri="{FF2B5EF4-FFF2-40B4-BE49-F238E27FC236}">
                <a16:creationId xmlns:a16="http://schemas.microsoft.com/office/drawing/2014/main" id="{D3A6DE47-9B1A-447C-A5DB-6A2C1E5F7113}"/>
              </a:ext>
            </a:extLst>
          </p:cNvPr>
          <p:cNvSpPr txBox="1"/>
          <p:nvPr/>
        </p:nvSpPr>
        <p:spPr>
          <a:xfrm>
            <a:off x="7913549" y="1284451"/>
            <a:ext cx="354313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800" b="1">
                <a:solidFill>
                  <a:srgbClr val="F2F2F2"/>
                </a:solidFill>
                <a:ea typeface="나눔스퀘어 Bold"/>
              </a:rPr>
              <a:t>어떻게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34F21E01-6652-4E6D-A161-AA3E3F88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2" y="1890872"/>
            <a:ext cx="2168770" cy="2180493"/>
          </a:xfrm>
          <a:prstGeom prst="rect">
            <a:avLst/>
          </a:prstGeom>
        </p:spPr>
      </p:pic>
      <p:sp>
        <p:nvSpPr>
          <p:cNvPr id="3" name="Google Shape;391;p8">
            <a:extLst>
              <a:ext uri="{FF2B5EF4-FFF2-40B4-BE49-F238E27FC236}">
                <a16:creationId xmlns:a16="http://schemas.microsoft.com/office/drawing/2014/main" id="{BD5AFBD7-1D27-418E-9C61-E10432465EA3}"/>
              </a:ext>
            </a:extLst>
          </p:cNvPr>
          <p:cNvSpPr txBox="1"/>
          <p:nvPr/>
        </p:nvSpPr>
        <p:spPr>
          <a:xfrm>
            <a:off x="284196" y="4095577"/>
            <a:ext cx="3551400" cy="245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Courier New"/>
              <a:buChar char="o"/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고객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페르소나</a:t>
            </a:r>
            <a:endParaRPr lang="en-US" altLang="ko-KR" sz="1600">
              <a:solidFill>
                <a:schemeClr val="dk1"/>
              </a:solidFill>
              <a:ea typeface="나눔스퀘어 Bold"/>
            </a:endParaRPr>
          </a:p>
          <a:p>
            <a:pPr marL="342900" lvl="1" indent="-342900" algn="just">
              <a:lnSpc>
                <a:spcPct val="120000"/>
              </a:lnSpc>
              <a:buChar char="•"/>
            </a:pP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30대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기혼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남성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홍길동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님</a:t>
            </a:r>
            <a:endParaRPr lang="ko-KR" altLang="en-US">
              <a:solidFill>
                <a:schemeClr val="dk1"/>
              </a:solidFill>
            </a:endParaRPr>
          </a:p>
          <a:p>
            <a:pPr marL="342900" lvl="1" indent="-342900" algn="just">
              <a:lnSpc>
                <a:spcPct val="120000"/>
              </a:lnSpc>
              <a:buChar char="•"/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은행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계좌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보유</a:t>
            </a:r>
            <a:endParaRPr lang="en-US" altLang="ko-KR" sz="1600">
              <a:solidFill>
                <a:schemeClr val="dk1"/>
              </a:solidFill>
              <a:ea typeface="나눔스퀘어 Bold"/>
            </a:endParaRPr>
          </a:p>
          <a:p>
            <a:pPr marL="342900" lvl="1" indent="-342900" algn="just">
              <a:lnSpc>
                <a:spcPct val="120000"/>
              </a:lnSpc>
              <a:buChar char="•"/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대출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목적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: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가족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캠핑</a:t>
            </a:r>
            <a:endParaRPr lang="en-US" altLang="ko-KR" sz="1600">
              <a:solidFill>
                <a:schemeClr val="dk1"/>
              </a:solidFill>
              <a:ea typeface="나눔스퀘어 Bold"/>
            </a:endParaRPr>
          </a:p>
          <a:p>
            <a:pPr marL="342900" lvl="1" indent="-342900" algn="just">
              <a:lnSpc>
                <a:spcPct val="120000"/>
              </a:lnSpc>
              <a:buChar char="•"/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소액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단기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대출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희망</a:t>
            </a:r>
            <a:endParaRPr lang="en-US" altLang="ko-KR" sz="1600">
              <a:solidFill>
                <a:schemeClr val="dk1"/>
              </a:solidFill>
              <a:ea typeface="나눔스퀘어 Bold"/>
            </a:endParaRPr>
          </a:p>
          <a:p>
            <a:pPr marL="342900" indent="-342900" algn="just">
              <a:lnSpc>
                <a:spcPct val="120000"/>
              </a:lnSpc>
              <a:buFont typeface="Courier New"/>
              <a:buChar char="o"/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마케팅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고객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추출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방식</a:t>
            </a:r>
            <a:endParaRPr lang="en-US" altLang="ko-KR" sz="1600">
              <a:solidFill>
                <a:schemeClr val="dk1"/>
              </a:solidFill>
              <a:ea typeface="나눔스퀘어 Bold"/>
            </a:endParaRPr>
          </a:p>
          <a:p>
            <a:pPr marL="342900" indent="-342900" algn="just">
              <a:lnSpc>
                <a:spcPct val="120000"/>
              </a:lnSpc>
              <a:buChar char="•"/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금융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마이데이터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이용</a:t>
            </a:r>
            <a:endParaRPr lang="en-US" altLang="ko-KR" sz="1600">
              <a:solidFill>
                <a:schemeClr val="dk1"/>
              </a:solidFill>
              <a:ea typeface="나눔스퀘어 Bold"/>
            </a:endParaRPr>
          </a:p>
          <a:p>
            <a:pPr marL="342900" indent="-342900" algn="just">
              <a:lnSpc>
                <a:spcPct val="120000"/>
              </a:lnSpc>
              <a:buChar char="•"/>
            </a:pP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RandomForest로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고객군</a:t>
            </a:r>
            <a:r>
              <a:rPr lang="en-US" altLang="ko-KR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600" err="1">
                <a:solidFill>
                  <a:schemeClr val="dk1"/>
                </a:solidFill>
                <a:ea typeface="나눔스퀘어 Bold"/>
              </a:rPr>
              <a:t>추출</a:t>
            </a:r>
            <a:endParaRPr lang="en-US" err="1">
              <a:solidFill>
                <a:schemeClr val="dk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623013-228D-4726-9B7E-149468291559}"/>
              </a:ext>
            </a:extLst>
          </p:cNvPr>
          <p:cNvGrpSpPr/>
          <p:nvPr/>
        </p:nvGrpSpPr>
        <p:grpSpPr>
          <a:xfrm>
            <a:off x="8597900" y="2054225"/>
            <a:ext cx="2155826" cy="1511301"/>
            <a:chOff x="8201025" y="2062163"/>
            <a:chExt cx="2997200" cy="2003425"/>
          </a:xfrm>
        </p:grpSpPr>
        <p:pic>
          <p:nvPicPr>
            <p:cNvPr id="6" name="그림 6" descr="나무, 대지, 실외, 가구이(가) 표시된 사진&#10;&#10;자동 생성된 설명">
              <a:extLst>
                <a:ext uri="{FF2B5EF4-FFF2-40B4-BE49-F238E27FC236}">
                  <a16:creationId xmlns:a16="http://schemas.microsoft.com/office/drawing/2014/main" id="{3E6A6C04-87AD-4668-BF65-3A67DCB2B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1025" y="2062163"/>
              <a:ext cx="2997200" cy="2003425"/>
            </a:xfrm>
            <a:prstGeom prst="rect">
              <a:avLst/>
            </a:prstGeom>
          </p:spPr>
        </p:pic>
        <p:pic>
          <p:nvPicPr>
            <p:cNvPr id="4" name="그림 9" descr="사람, 플레이어, 팔이(가) 표시된 사진&#10;&#10;자동 생성된 설명">
              <a:extLst>
                <a:ext uri="{FF2B5EF4-FFF2-40B4-BE49-F238E27FC236}">
                  <a16:creationId xmlns:a16="http://schemas.microsoft.com/office/drawing/2014/main" id="{8723BF35-526A-423D-997F-53C4F321A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-290" b="36796"/>
            <a:stretch/>
          </p:blipFill>
          <p:spPr>
            <a:xfrm>
              <a:off x="9463088" y="2673350"/>
              <a:ext cx="1536715" cy="6478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EA93E3A-3DC3-4A27-A567-9603E400A391}"/>
              </a:ext>
            </a:extLst>
          </p:cNvPr>
          <p:cNvSpPr txBox="1"/>
          <p:nvPr/>
        </p:nvSpPr>
        <p:spPr>
          <a:xfrm>
            <a:off x="4125074" y="490419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31" name="Google Shape;391;p8">
            <a:extLst>
              <a:ext uri="{FF2B5EF4-FFF2-40B4-BE49-F238E27FC236}">
                <a16:creationId xmlns:a16="http://schemas.microsoft.com/office/drawing/2014/main" id="{691D51BC-DC91-4EBB-9E1C-A91781DB6555}"/>
              </a:ext>
            </a:extLst>
          </p:cNvPr>
          <p:cNvSpPr txBox="1"/>
          <p:nvPr/>
        </p:nvSpPr>
        <p:spPr>
          <a:xfrm>
            <a:off x="8178588" y="3586844"/>
            <a:ext cx="3233900" cy="6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젊은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부부가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전기차를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통해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즐겁게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캠핑하는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모습을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보여주고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마지막에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KT은행의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로고를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보여주며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긴급대출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금융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상품이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있음을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알려준다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4A9C02-A181-4D89-B5D0-D5EC3B0F64E4}"/>
              </a:ext>
            </a:extLst>
          </p:cNvPr>
          <p:cNvSpPr txBox="1"/>
          <p:nvPr/>
        </p:nvSpPr>
        <p:spPr>
          <a:xfrm>
            <a:off x="4479586" y="3965221"/>
            <a:ext cx="2856819" cy="1223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har char="•"/>
            </a:pPr>
            <a:r>
              <a:rPr lang="ko-KR" altLang="en-US" sz="1050">
                <a:ea typeface="나눔스퀘어 Bold"/>
              </a:rPr>
              <a:t>대출 최대한도 4000불</a:t>
            </a:r>
          </a:p>
          <a:p>
            <a:pPr marL="285750" indent="-285750">
              <a:buChar char="•"/>
            </a:pPr>
            <a:r>
              <a:rPr lang="ko-KR" altLang="en-US" sz="1050">
                <a:ea typeface="나눔스퀘어 Bold"/>
              </a:rPr>
              <a:t>대출 최대기간 12월</a:t>
            </a:r>
          </a:p>
          <a:p>
            <a:pPr marL="285750" indent="-285750">
              <a:buChar char="•"/>
            </a:pPr>
            <a:r>
              <a:rPr lang="ko-KR" altLang="en-US" sz="1050">
                <a:ea typeface="나눔스퀘어 Bold"/>
              </a:rPr>
              <a:t>대출 평균 소요시간 60초</a:t>
            </a:r>
          </a:p>
          <a:p>
            <a:pPr marL="285750" indent="-285750">
              <a:buChar char="•"/>
            </a:pPr>
            <a:r>
              <a:rPr lang="ko-KR" altLang="en-US" sz="1050">
                <a:ea typeface="나눔스퀘어 Bold"/>
              </a:rPr>
              <a:t>정부나 지자체 보조금을 제외한 차량 범위 내에서 대출 가능</a:t>
            </a:r>
          </a:p>
          <a:p>
            <a:pPr marL="285750" indent="-285750">
              <a:buChar char="•"/>
            </a:pPr>
            <a:r>
              <a:rPr lang="ko-KR" altLang="en-US" sz="1050">
                <a:ea typeface="나눔스퀘어 Bold"/>
              </a:rPr>
              <a:t>온라인 차량정보 전문업체 '</a:t>
            </a:r>
            <a:r>
              <a:rPr lang="ko-KR" altLang="en-US" sz="1050" err="1">
                <a:ea typeface="나눔스퀘어 Bold"/>
              </a:rPr>
              <a:t>ㅇㅇ'를</a:t>
            </a:r>
            <a:r>
              <a:rPr lang="ko-KR" altLang="en-US" sz="1050">
                <a:ea typeface="나눔스퀘어 Bold"/>
              </a:rPr>
              <a:t> 이용한 가격 비교 서비스 제공</a:t>
            </a:r>
          </a:p>
        </p:txBody>
      </p:sp>
      <p:sp>
        <p:nvSpPr>
          <p:cNvPr id="34" name="Google Shape;194;p4">
            <a:extLst>
              <a:ext uri="{FF2B5EF4-FFF2-40B4-BE49-F238E27FC236}">
                <a16:creationId xmlns:a16="http://schemas.microsoft.com/office/drawing/2014/main" id="{682C108D-7C44-452E-9E87-A1E327540860}"/>
              </a:ext>
            </a:extLst>
          </p:cNvPr>
          <p:cNvSpPr/>
          <p:nvPr/>
        </p:nvSpPr>
        <p:spPr>
          <a:xfrm>
            <a:off x="8331952" y="1771246"/>
            <a:ext cx="2696411" cy="228651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D74E16-5A2E-4B25-B2B9-B95044375DF0}"/>
              </a:ext>
            </a:extLst>
          </p:cNvPr>
          <p:cNvSpPr txBox="1"/>
          <p:nvPr/>
        </p:nvSpPr>
        <p:spPr>
          <a:xfrm>
            <a:off x="8375650" y="1755775"/>
            <a:ext cx="2616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b="1">
                <a:solidFill>
                  <a:srgbClr val="F2F2F2"/>
                </a:solidFill>
              </a:rPr>
              <a:t>콘티</a:t>
            </a:r>
            <a:r>
              <a:rPr lang="en-US" altLang="ko-KR" sz="1200" b="1">
                <a:solidFill>
                  <a:srgbClr val="F2F2F2"/>
                </a:solidFill>
              </a:rPr>
              <a:t>1</a:t>
            </a:r>
            <a:endParaRPr lang="ko-KR" sz="1200" b="1">
              <a:solidFill>
                <a:srgbClr val="F2F2F2"/>
              </a:solidFill>
            </a:endParaRPr>
          </a:p>
        </p:txBody>
      </p:sp>
      <p:sp>
        <p:nvSpPr>
          <p:cNvPr id="55" name="Google Shape;391;p8">
            <a:extLst>
              <a:ext uri="{FF2B5EF4-FFF2-40B4-BE49-F238E27FC236}">
                <a16:creationId xmlns:a16="http://schemas.microsoft.com/office/drawing/2014/main" id="{B60CF382-4409-41A0-A453-A9E43B2C15A2}"/>
              </a:ext>
            </a:extLst>
          </p:cNvPr>
          <p:cNvSpPr txBox="1"/>
          <p:nvPr/>
        </p:nvSpPr>
        <p:spPr>
          <a:xfrm>
            <a:off x="8178587" y="6055407"/>
            <a:ext cx="3408525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직장생활에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지친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두명의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여자가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주말에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전기차를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타고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캠핑하는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50" err="1">
                <a:solidFill>
                  <a:schemeClr val="dk1"/>
                </a:solidFill>
                <a:ea typeface="나눔스퀘어 Bold"/>
              </a:rPr>
              <a:t>모습을</a:t>
            </a:r>
            <a:r>
              <a:rPr lang="en-US" altLang="ko-KR" sz="1050">
                <a:solidFill>
                  <a:schemeClr val="dk1"/>
                </a:solidFill>
                <a:ea typeface="나눔스퀘어 Bold"/>
              </a:rPr>
              <a:t> 보여주</a:t>
            </a:r>
            <a:r>
              <a:rPr lang="ko-KR" altLang="en-US" sz="1050">
                <a:solidFill>
                  <a:schemeClr val="dk1"/>
                </a:solidFill>
                <a:ea typeface="나눔스퀘어 Bold"/>
              </a:rPr>
              <a:t>고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sz="1050" err="1">
                <a:solidFill>
                  <a:schemeClr val="dk1"/>
                </a:solidFill>
                <a:ea typeface="나눔스퀘어 Bold"/>
              </a:rPr>
              <a:t>마지막에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sz="1050" err="1">
                <a:solidFill>
                  <a:schemeClr val="dk1"/>
                </a:solidFill>
                <a:ea typeface="나눔스퀘어 Bold"/>
              </a:rPr>
              <a:t>KT은행의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sz="1050" err="1">
                <a:solidFill>
                  <a:schemeClr val="dk1"/>
                </a:solidFill>
                <a:ea typeface="나눔스퀘어 Bold"/>
              </a:rPr>
              <a:t>로고를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sz="1050" err="1">
                <a:solidFill>
                  <a:schemeClr val="dk1"/>
                </a:solidFill>
                <a:ea typeface="나눔스퀘어 Bold"/>
              </a:rPr>
              <a:t>보여주며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sz="1050" err="1">
                <a:solidFill>
                  <a:schemeClr val="dk1"/>
                </a:solidFill>
                <a:ea typeface="나눔스퀘어 Bold"/>
              </a:rPr>
              <a:t>친환경차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sz="1050" err="1">
                <a:solidFill>
                  <a:schemeClr val="dk1"/>
                </a:solidFill>
                <a:ea typeface="나눔스퀘어 Bold"/>
              </a:rPr>
              <a:t>금융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sz="1050" err="1">
                <a:solidFill>
                  <a:schemeClr val="dk1"/>
                </a:solidFill>
                <a:ea typeface="나눔스퀘어 Bold"/>
              </a:rPr>
              <a:t>상품이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sz="1050" err="1">
                <a:solidFill>
                  <a:schemeClr val="dk1"/>
                </a:solidFill>
                <a:ea typeface="나눔스퀘어 Bold"/>
              </a:rPr>
              <a:t>있음을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 </a:t>
            </a:r>
            <a:r>
              <a:rPr lang="en-US" sz="1050" err="1">
                <a:solidFill>
                  <a:schemeClr val="dk1"/>
                </a:solidFill>
                <a:ea typeface="나눔스퀘어 Bold"/>
              </a:rPr>
              <a:t>알려준다</a:t>
            </a:r>
            <a:r>
              <a:rPr lang="en-US" sz="1050">
                <a:solidFill>
                  <a:schemeClr val="dk1"/>
                </a:solidFill>
                <a:ea typeface="나눔스퀘어 Bold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dk1"/>
              </a:solidFill>
              <a:ea typeface="나눔스퀘어 Bold"/>
            </a:endParaRPr>
          </a:p>
        </p:txBody>
      </p:sp>
      <p:sp>
        <p:nvSpPr>
          <p:cNvPr id="56" name="Google Shape;194;p4">
            <a:extLst>
              <a:ext uri="{FF2B5EF4-FFF2-40B4-BE49-F238E27FC236}">
                <a16:creationId xmlns:a16="http://schemas.microsoft.com/office/drawing/2014/main" id="{D63356BC-67BE-4EC5-942F-3E2C5D7E738C}"/>
              </a:ext>
            </a:extLst>
          </p:cNvPr>
          <p:cNvSpPr/>
          <p:nvPr/>
        </p:nvSpPr>
        <p:spPr>
          <a:xfrm>
            <a:off x="8316076" y="4239808"/>
            <a:ext cx="2696411" cy="228651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478C8-9821-4024-B0FC-81694628434F}"/>
              </a:ext>
            </a:extLst>
          </p:cNvPr>
          <p:cNvSpPr txBox="1"/>
          <p:nvPr/>
        </p:nvSpPr>
        <p:spPr>
          <a:xfrm>
            <a:off x="8359774" y="4224338"/>
            <a:ext cx="2616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b="1">
                <a:solidFill>
                  <a:srgbClr val="F2F2F2"/>
                </a:solidFill>
              </a:rPr>
              <a:t>콘티</a:t>
            </a:r>
            <a:r>
              <a:rPr lang="en-US" altLang="ko-KR" sz="1200" b="1">
                <a:solidFill>
                  <a:srgbClr val="F2F2F2"/>
                </a:solidFill>
              </a:rPr>
              <a:t>2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AAF5796-A29F-45C1-BE34-565C9026911F}"/>
              </a:ext>
            </a:extLst>
          </p:cNvPr>
          <p:cNvGrpSpPr/>
          <p:nvPr/>
        </p:nvGrpSpPr>
        <p:grpSpPr>
          <a:xfrm>
            <a:off x="8804275" y="4540950"/>
            <a:ext cx="1845120" cy="1410796"/>
            <a:chOff x="8558213" y="4477449"/>
            <a:chExt cx="2083244" cy="1633046"/>
          </a:xfrm>
        </p:grpSpPr>
        <p:pic>
          <p:nvPicPr>
            <p:cNvPr id="59" name="그림 13" descr="텍스트, 나무, 실외, 대지이(가) 표시된 사진&#10;&#10;자동 생성된 설명">
              <a:extLst>
                <a:ext uri="{FF2B5EF4-FFF2-40B4-BE49-F238E27FC236}">
                  <a16:creationId xmlns:a16="http://schemas.microsoft.com/office/drawing/2014/main" id="{40BD3685-4292-47E4-AE36-51EE1D4E7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319" t="10480" r="1739"/>
            <a:stretch/>
          </p:blipFill>
          <p:spPr>
            <a:xfrm>
              <a:off x="8558213" y="4477449"/>
              <a:ext cx="2083244" cy="1633046"/>
            </a:xfrm>
            <a:prstGeom prst="rect">
              <a:avLst/>
            </a:prstGeom>
          </p:spPr>
        </p:pic>
        <p:pic>
          <p:nvPicPr>
            <p:cNvPr id="61" name="그림 38" descr="사람이(가) 표시된 사진&#10;&#10;자동 생성된 설명">
              <a:extLst>
                <a:ext uri="{FF2B5EF4-FFF2-40B4-BE49-F238E27FC236}">
                  <a16:creationId xmlns:a16="http://schemas.microsoft.com/office/drawing/2014/main" id="{849FED23-E267-4A1D-AC1F-C082416C6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813" t="561" r="-781" b="1176"/>
            <a:stretch/>
          </p:blipFill>
          <p:spPr>
            <a:xfrm>
              <a:off x="8560963" y="5173001"/>
              <a:ext cx="1317834" cy="916388"/>
            </a:xfrm>
            <a:prstGeom prst="rect">
              <a:avLst/>
            </a:prstGeom>
          </p:spPr>
        </p:pic>
      </p:grpSp>
      <p:pic>
        <p:nvPicPr>
          <p:cNvPr id="63" name="그림 63" descr="하늘, 자동차, 실외, 일이(가) 표시된 사진&#10;&#10;자동 생성된 설명">
            <a:extLst>
              <a:ext uri="{FF2B5EF4-FFF2-40B4-BE49-F238E27FC236}">
                <a16:creationId xmlns:a16="http://schemas.microsoft.com/office/drawing/2014/main" id="{FA2F3123-089C-4360-9D3B-07418156A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025" y="2030412"/>
            <a:ext cx="2743200" cy="1543050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52440A6A-C30D-4F6B-9394-01C57DCBB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3851" y="1773792"/>
            <a:ext cx="1168900" cy="771574"/>
          </a:xfrm>
          <a:prstGeom prst="rect">
            <a:avLst/>
          </a:prstGeom>
        </p:spPr>
      </p:pic>
      <p:sp>
        <p:nvSpPr>
          <p:cNvPr id="66" name="Google Shape;194;p4">
            <a:extLst>
              <a:ext uri="{FF2B5EF4-FFF2-40B4-BE49-F238E27FC236}">
                <a16:creationId xmlns:a16="http://schemas.microsoft.com/office/drawing/2014/main" id="{7A3738F3-F7AF-448F-871D-93A8C4047264}"/>
              </a:ext>
            </a:extLst>
          </p:cNvPr>
          <p:cNvSpPr/>
          <p:nvPr/>
        </p:nvSpPr>
        <p:spPr>
          <a:xfrm>
            <a:off x="4410827" y="3707996"/>
            <a:ext cx="2934536" cy="228651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910067-6824-42CC-968E-5BF802FCD67B}"/>
              </a:ext>
            </a:extLst>
          </p:cNvPr>
          <p:cNvSpPr txBox="1"/>
          <p:nvPr/>
        </p:nvSpPr>
        <p:spPr>
          <a:xfrm>
            <a:off x="4422775" y="3684588"/>
            <a:ext cx="28463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b="1" err="1">
                <a:solidFill>
                  <a:srgbClr val="F2F2F2"/>
                </a:solidFill>
              </a:rPr>
              <a:t>친환경차</a:t>
            </a:r>
            <a:r>
              <a:rPr lang="en-US" altLang="ko-KR" sz="1200" b="1">
                <a:solidFill>
                  <a:srgbClr val="F2F2F2"/>
                </a:solidFill>
              </a:rPr>
              <a:t> </a:t>
            </a:r>
            <a:r>
              <a:rPr lang="en-US" altLang="ko-KR" sz="1200" b="1" err="1">
                <a:solidFill>
                  <a:srgbClr val="F2F2F2"/>
                </a:solidFill>
              </a:rPr>
              <a:t>대출상품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902C3C-C8EC-48DA-988F-654076FF4296}"/>
              </a:ext>
            </a:extLst>
          </p:cNvPr>
          <p:cNvSpPr txBox="1"/>
          <p:nvPr/>
        </p:nvSpPr>
        <p:spPr>
          <a:xfrm>
            <a:off x="4471648" y="5568596"/>
            <a:ext cx="2856819" cy="900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har char="•"/>
            </a:pPr>
            <a:r>
              <a:rPr lang="ko-KR" altLang="en-US" sz="1050">
                <a:ea typeface="나눔스퀘어 Bold"/>
              </a:rPr>
              <a:t>대출 최대한도 500불</a:t>
            </a:r>
          </a:p>
          <a:p>
            <a:pPr marL="285750" indent="-285750">
              <a:buChar char="•"/>
            </a:pPr>
            <a:r>
              <a:rPr lang="ko-KR" altLang="en-US" sz="1050">
                <a:ea typeface="나눔스퀘어 Bold"/>
              </a:rPr>
              <a:t>대출 최대기간 12월</a:t>
            </a:r>
          </a:p>
          <a:p>
            <a:pPr marL="285750" indent="-285750">
              <a:buChar char="•"/>
            </a:pPr>
            <a:r>
              <a:rPr lang="ko-KR" altLang="en-US" sz="1050">
                <a:ea typeface="나눔스퀘어 Bold"/>
              </a:rPr>
              <a:t>대출 평균 소요시간 60초</a:t>
            </a:r>
          </a:p>
          <a:p>
            <a:pPr marL="285750" indent="-285750">
              <a:buChar char="•"/>
            </a:pPr>
            <a:r>
              <a:rPr lang="ko-KR" altLang="en-US" sz="1050">
                <a:ea typeface="나눔스퀘어 Bold"/>
              </a:rPr>
              <a:t>언제 어디서나 대출이 가능한 초스피드 금융상품</a:t>
            </a:r>
          </a:p>
        </p:txBody>
      </p:sp>
      <p:sp>
        <p:nvSpPr>
          <p:cNvPr id="69" name="Google Shape;194;p4">
            <a:extLst>
              <a:ext uri="{FF2B5EF4-FFF2-40B4-BE49-F238E27FC236}">
                <a16:creationId xmlns:a16="http://schemas.microsoft.com/office/drawing/2014/main" id="{1195B853-2392-4A55-B332-68B08BF8E77D}"/>
              </a:ext>
            </a:extLst>
          </p:cNvPr>
          <p:cNvSpPr/>
          <p:nvPr/>
        </p:nvSpPr>
        <p:spPr>
          <a:xfrm>
            <a:off x="4402888" y="5311371"/>
            <a:ext cx="2934536" cy="228651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0B9ED4-C421-4060-B73C-50AA81AC0BBD}"/>
              </a:ext>
            </a:extLst>
          </p:cNvPr>
          <p:cNvSpPr txBox="1"/>
          <p:nvPr/>
        </p:nvSpPr>
        <p:spPr>
          <a:xfrm>
            <a:off x="4414838" y="5287963"/>
            <a:ext cx="28463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b="1" err="1">
                <a:solidFill>
                  <a:srgbClr val="F2F2F2"/>
                </a:solidFill>
              </a:rPr>
              <a:t>긴급</a:t>
            </a:r>
            <a:r>
              <a:rPr lang="en-US" altLang="ko-KR" sz="1200" b="1">
                <a:solidFill>
                  <a:srgbClr val="F2F2F2"/>
                </a:solidFill>
              </a:rPr>
              <a:t> </a:t>
            </a:r>
            <a:r>
              <a:rPr lang="en-US" altLang="ko-KR" sz="1200" b="1" err="1">
                <a:solidFill>
                  <a:srgbClr val="F2F2F2"/>
                </a:solidFill>
              </a:rPr>
              <a:t>대출상품</a:t>
            </a:r>
          </a:p>
        </p:txBody>
      </p:sp>
    </p:spTree>
    <p:extLst>
      <p:ext uri="{BB962C8B-B14F-4D97-AF65-F5344CB8AC3E}">
        <p14:creationId xmlns:p14="http://schemas.microsoft.com/office/powerpoint/2010/main" val="383864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5">
            <a:extLst>
              <a:ext uri="{FF2B5EF4-FFF2-40B4-BE49-F238E27FC236}">
                <a16:creationId xmlns:a16="http://schemas.microsoft.com/office/drawing/2014/main" id="{742D4C2B-1624-4D3E-91C9-0E54EE7D7645}"/>
              </a:ext>
            </a:extLst>
          </p:cNvPr>
          <p:cNvSpPr/>
          <p:nvPr/>
        </p:nvSpPr>
        <p:spPr>
          <a:xfrm>
            <a:off x="2256429" y="1722661"/>
            <a:ext cx="8320013" cy="865599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DFD21D-A7EE-4D4E-83CB-94A803E27DAF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1CCA99B1-D0C4-4771-9972-661FD228A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84" name="Google Shape;184;p4"/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2259764" y="1263246"/>
            <a:ext cx="8324097" cy="458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2259764" y="1297738"/>
            <a:ext cx="8324096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900" b="1">
                <a:solidFill>
                  <a:srgbClr val="F2F2F2"/>
                </a:solidFill>
                <a:ea typeface="나눔스퀘어 Bold"/>
              </a:rPr>
              <a:t>Target 분석</a:t>
            </a:r>
          </a:p>
        </p:txBody>
      </p:sp>
      <p:sp>
        <p:nvSpPr>
          <p:cNvPr id="19" name="Google Shape;182;p4">
            <a:extLst>
              <a:ext uri="{FF2B5EF4-FFF2-40B4-BE49-F238E27FC236}">
                <a16:creationId xmlns:a16="http://schemas.microsoft.com/office/drawing/2014/main" id="{72FA7491-E71B-47E6-8DE4-2DA3A13606ED}"/>
              </a:ext>
            </a:extLst>
          </p:cNvPr>
          <p:cNvSpPr txBox="1"/>
          <p:nvPr/>
        </p:nvSpPr>
        <p:spPr>
          <a:xfrm>
            <a:off x="-1" y="231457"/>
            <a:ext cx="13563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schemeClr val="bg1"/>
                </a:solidFill>
                <a:ea typeface="12롯데마트드림Bold"/>
              </a:rPr>
              <a:t>Executive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  <a:ea typeface="12롯데마트드림Bold"/>
              </a:rPr>
              <a:t>Summary</a:t>
            </a:r>
          </a:p>
        </p:txBody>
      </p:sp>
      <p:sp>
        <p:nvSpPr>
          <p:cNvPr id="188" name="Google Shape;188;p4"/>
          <p:cNvSpPr txBox="1"/>
          <p:nvPr/>
        </p:nvSpPr>
        <p:spPr>
          <a:xfrm>
            <a:off x="2259764" y="1744282"/>
            <a:ext cx="835438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의도적으로 표본을 7:3으로 추출한 것을 보았을 때 대출 승인 확률이 70%가량 되는 것으로 파악됨 </a:t>
            </a:r>
          </a:p>
          <a:p>
            <a:pPr marL="171450" indent="-171450">
              <a:buChar char="•"/>
            </a:pPr>
            <a:r>
              <a:rPr lang="ko-KR" sz="1000">
                <a:ea typeface="나눔스퀘어 Bold"/>
              </a:rPr>
              <a:t>은행 잔고</a:t>
            </a:r>
            <a:r>
              <a:rPr lang="en-US" altLang="ko-KR" sz="1000">
                <a:ea typeface="나눔스퀘어 Bold"/>
              </a:rPr>
              <a:t>,</a:t>
            </a:r>
            <a:r>
              <a:rPr lang="ko-KR" sz="1000">
                <a:ea typeface="나눔스퀘어 Bold"/>
              </a:rPr>
              <a:t> 대출기간 그리고 과거 대출 납입 상태가 신용도와 가장 큰 상관관계가 </a:t>
            </a:r>
            <a:r>
              <a:rPr lang="ko-KR" altLang="en-US" sz="1000">
                <a:ea typeface="나눔스퀘어 Bold"/>
              </a:rPr>
              <a:t>있음</a:t>
            </a:r>
          </a:p>
          <a:p>
            <a:pPr marL="171450" indent="-171450">
              <a:buChar char="•"/>
            </a:pPr>
            <a:r>
              <a:rPr lang="ko-KR" sz="1000">
                <a:solidFill>
                  <a:schemeClr val="dk1"/>
                </a:solidFill>
                <a:ea typeface="나눔스퀘어 Bold"/>
              </a:rPr>
              <a:t>New </a:t>
            </a:r>
            <a:r>
              <a:rPr lang="ko-KR" sz="1000" err="1">
                <a:solidFill>
                  <a:schemeClr val="dk1"/>
                </a:solidFill>
                <a:ea typeface="나눔스퀘어 Bold"/>
              </a:rPr>
              <a:t>car</a:t>
            </a:r>
            <a:r>
              <a:rPr lang="ko-KR" sz="1000">
                <a:solidFill>
                  <a:schemeClr val="dk1"/>
                </a:solidFill>
                <a:ea typeface="나눔스퀘어 Bold"/>
              </a:rPr>
              <a:t>, </a:t>
            </a:r>
            <a:r>
              <a:rPr lang="ko-KR" sz="1000" err="1">
                <a:solidFill>
                  <a:schemeClr val="dk1"/>
                </a:solidFill>
                <a:ea typeface="나눔스퀘어 Bold"/>
              </a:rPr>
              <a:t>Vacation</a:t>
            </a:r>
            <a:r>
              <a:rPr lang="ko-KR" sz="1000">
                <a:solidFill>
                  <a:schemeClr val="dk1"/>
                </a:solidFill>
                <a:ea typeface="나눔스퀘어 Bold"/>
              </a:rPr>
              <a:t> 목적을 가진 대출이 대출 승인 될 확률이 높았음</a:t>
            </a:r>
          </a:p>
          <a:p>
            <a:pPr marL="171450" indent="-171450">
              <a:buChar char="•"/>
            </a:pPr>
            <a:r>
              <a:rPr lang="en-US" altLang="ko-KR" sz="1000">
                <a:solidFill>
                  <a:schemeClr val="dk1"/>
                </a:solidFill>
                <a:ea typeface="나눔스퀘어 Bold"/>
              </a:rPr>
              <a:t>20대 </a:t>
            </a:r>
            <a:r>
              <a:rPr lang="en-US" altLang="ko-KR" sz="1000" err="1">
                <a:solidFill>
                  <a:schemeClr val="dk1"/>
                </a:solidFill>
                <a:ea typeface="나눔스퀘어 Bold"/>
              </a:rPr>
              <a:t>후반부터</a:t>
            </a:r>
            <a:r>
              <a:rPr lang="en-US" altLang="ko-KR" sz="1000">
                <a:solidFill>
                  <a:schemeClr val="dk1"/>
                </a:solidFill>
                <a:ea typeface="나눔스퀘어 Bold"/>
              </a:rPr>
              <a:t> 30대 </a:t>
            </a:r>
            <a:r>
              <a:rPr lang="en-US" altLang="ko-KR" sz="1000" err="1">
                <a:solidFill>
                  <a:schemeClr val="dk1"/>
                </a:solidFill>
                <a:ea typeface="나눔스퀘어 Bold"/>
              </a:rPr>
              <a:t>중후반까지의</a:t>
            </a:r>
            <a:r>
              <a:rPr lang="en-US" altLang="ko-KR" sz="10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00" err="1">
                <a:solidFill>
                  <a:schemeClr val="dk1"/>
                </a:solidFill>
                <a:ea typeface="나눔스퀘어 Bold"/>
              </a:rPr>
              <a:t>대출비율이</a:t>
            </a:r>
            <a:r>
              <a:rPr lang="en-US" altLang="ko-KR" sz="10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00" err="1">
                <a:solidFill>
                  <a:schemeClr val="dk1"/>
                </a:solidFill>
                <a:ea typeface="나눔스퀘어 Bold"/>
              </a:rPr>
              <a:t>가장</a:t>
            </a:r>
            <a:r>
              <a:rPr lang="en-US" altLang="ko-KR" sz="1000">
                <a:solidFill>
                  <a:schemeClr val="dk1"/>
                </a:solidFill>
                <a:ea typeface="나눔스퀘어 Bold"/>
              </a:rPr>
              <a:t> </a:t>
            </a:r>
            <a:r>
              <a:rPr lang="en-US" altLang="ko-KR" sz="1000" err="1">
                <a:solidFill>
                  <a:schemeClr val="dk1"/>
                </a:solidFill>
                <a:ea typeface="나눔스퀘어 Bold"/>
              </a:rPr>
              <a:t>높음</a:t>
            </a:r>
            <a:endParaRPr lang="ko-KR" sz="1000" err="1">
              <a:solidFill>
                <a:schemeClr val="dk1"/>
              </a:solidFill>
              <a:ea typeface="나눔스퀘어 Bold"/>
            </a:endParaRPr>
          </a:p>
        </p:txBody>
      </p:sp>
      <p:sp>
        <p:nvSpPr>
          <p:cNvPr id="2" name="Google Shape;204;p5">
            <a:extLst>
              <a:ext uri="{FF2B5EF4-FFF2-40B4-BE49-F238E27FC236}">
                <a16:creationId xmlns:a16="http://schemas.microsoft.com/office/drawing/2014/main" id="{8CCB5731-EF25-4DC9-AC67-D9AF3D8212DE}"/>
              </a:ext>
            </a:extLst>
          </p:cNvPr>
          <p:cNvSpPr/>
          <p:nvPr/>
        </p:nvSpPr>
        <p:spPr>
          <a:xfrm>
            <a:off x="1438867" y="2698974"/>
            <a:ext cx="3001888" cy="1206911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05;p5">
            <a:extLst>
              <a:ext uri="{FF2B5EF4-FFF2-40B4-BE49-F238E27FC236}">
                <a16:creationId xmlns:a16="http://schemas.microsoft.com/office/drawing/2014/main" id="{F5B54C66-5284-4FDA-96FF-2E19ED4C12D3}"/>
              </a:ext>
            </a:extLst>
          </p:cNvPr>
          <p:cNvSpPr/>
          <p:nvPr/>
        </p:nvSpPr>
        <p:spPr>
          <a:xfrm>
            <a:off x="1436053" y="2698972"/>
            <a:ext cx="3004702" cy="397905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12;p5">
            <a:extLst>
              <a:ext uri="{FF2B5EF4-FFF2-40B4-BE49-F238E27FC236}">
                <a16:creationId xmlns:a16="http://schemas.microsoft.com/office/drawing/2014/main" id="{0A1BD505-BFE0-4C53-BC29-EF38DC3A2C5F}"/>
              </a:ext>
            </a:extLst>
          </p:cNvPr>
          <p:cNvSpPr txBox="1"/>
          <p:nvPr/>
        </p:nvSpPr>
        <p:spPr>
          <a:xfrm>
            <a:off x="1600342" y="2702826"/>
            <a:ext cx="267001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800" b="1" err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결측치</a:t>
            </a:r>
            <a:r>
              <a:rPr lang="ko-KR" altLang="en-US" sz="1800" b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 처리</a:t>
            </a:r>
            <a:endParaRPr sz="1800" b="1">
              <a:solidFill>
                <a:srgbClr val="F2F2F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Google Shape;188;p4">
            <a:extLst>
              <a:ext uri="{FF2B5EF4-FFF2-40B4-BE49-F238E27FC236}">
                <a16:creationId xmlns:a16="http://schemas.microsoft.com/office/drawing/2014/main" id="{FCDFA1A1-5B78-4B2B-8464-0C0892702CDE}"/>
              </a:ext>
            </a:extLst>
          </p:cNvPr>
          <p:cNvSpPr txBox="1"/>
          <p:nvPr/>
        </p:nvSpPr>
        <p:spPr>
          <a:xfrm>
            <a:off x="1440329" y="3301013"/>
            <a:ext cx="28834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har char="•"/>
            </a:pPr>
            <a:r>
              <a:rPr lang="ko-KR" sz="1000">
                <a:solidFill>
                  <a:schemeClr val="dk1"/>
                </a:solidFill>
                <a:ea typeface="나눔스퀘어 Bold"/>
              </a:rPr>
              <a:t>데이터의</a:t>
            </a:r>
            <a:r>
              <a:rPr lang="ko-KR" sz="1000">
                <a:ea typeface="나눔스퀘어 Bold"/>
              </a:rPr>
              <a:t> 양이 많지 않아 </a:t>
            </a:r>
            <a:r>
              <a:rPr lang="ko-KR" sz="1000" err="1">
                <a:ea typeface="나눔스퀘어 Bold"/>
              </a:rPr>
              <a:t>Age의</a:t>
            </a:r>
            <a:r>
              <a:rPr lang="ko-KR" sz="1000">
                <a:ea typeface="나눔스퀘어 Bold"/>
              </a:rPr>
              <a:t> </a:t>
            </a:r>
            <a:r>
              <a:rPr lang="ko-KR" sz="1000" err="1">
                <a:ea typeface="나눔스퀘어 Bold"/>
              </a:rPr>
              <a:t>최빈값으로</a:t>
            </a:r>
            <a:r>
              <a:rPr lang="ko-KR" sz="1000">
                <a:ea typeface="나눔스퀘어 Bold"/>
              </a:rPr>
              <a:t> </a:t>
            </a:r>
            <a:r>
              <a:rPr lang="ko-KR" sz="1000" err="1">
                <a:ea typeface="나눔스퀘어 Bold"/>
              </a:rPr>
              <a:t>NA를</a:t>
            </a:r>
            <a:r>
              <a:rPr lang="ko-KR" sz="1000">
                <a:ea typeface="나눔스퀘어 Bold"/>
              </a:rPr>
              <a:t> 채움</a:t>
            </a:r>
            <a:endParaRPr lang="ko-KR" altLang="en-US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Google Shape;204;p5">
            <a:extLst>
              <a:ext uri="{FF2B5EF4-FFF2-40B4-BE49-F238E27FC236}">
                <a16:creationId xmlns:a16="http://schemas.microsoft.com/office/drawing/2014/main" id="{B887C635-1060-4FA5-85EA-63ACF763D797}"/>
              </a:ext>
            </a:extLst>
          </p:cNvPr>
          <p:cNvSpPr/>
          <p:nvPr/>
        </p:nvSpPr>
        <p:spPr>
          <a:xfrm>
            <a:off x="4899617" y="2691036"/>
            <a:ext cx="3001888" cy="1214848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05;p5">
            <a:extLst>
              <a:ext uri="{FF2B5EF4-FFF2-40B4-BE49-F238E27FC236}">
                <a16:creationId xmlns:a16="http://schemas.microsoft.com/office/drawing/2014/main" id="{D2EF11C2-EAFD-4C5E-A0B7-590196082AA8}"/>
              </a:ext>
            </a:extLst>
          </p:cNvPr>
          <p:cNvSpPr/>
          <p:nvPr/>
        </p:nvSpPr>
        <p:spPr>
          <a:xfrm>
            <a:off x="4896802" y="2691035"/>
            <a:ext cx="3004702" cy="397905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12;p5">
            <a:extLst>
              <a:ext uri="{FF2B5EF4-FFF2-40B4-BE49-F238E27FC236}">
                <a16:creationId xmlns:a16="http://schemas.microsoft.com/office/drawing/2014/main" id="{0B8FDD98-4A57-48DF-920A-4ED4D5349270}"/>
              </a:ext>
            </a:extLst>
          </p:cNvPr>
          <p:cNvSpPr txBox="1"/>
          <p:nvPr/>
        </p:nvSpPr>
        <p:spPr>
          <a:xfrm>
            <a:off x="5061092" y="2694888"/>
            <a:ext cx="267001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800" b="1" err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머신러닝</a:t>
            </a:r>
            <a:r>
              <a:rPr lang="ko-KR" sz="1800" b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sz="1800" b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준비</a:t>
            </a:r>
            <a:endParaRPr lang="ko-KR" sz="1800" b="1">
              <a:solidFill>
                <a:srgbClr val="F2F2F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Google Shape;188;p4">
            <a:extLst>
              <a:ext uri="{FF2B5EF4-FFF2-40B4-BE49-F238E27FC236}">
                <a16:creationId xmlns:a16="http://schemas.microsoft.com/office/drawing/2014/main" id="{DC0D71C7-7F9E-4A99-91D7-83C183EFA54E}"/>
              </a:ext>
            </a:extLst>
          </p:cNvPr>
          <p:cNvSpPr txBox="1"/>
          <p:nvPr/>
        </p:nvSpPr>
        <p:spPr>
          <a:xfrm>
            <a:off x="4901079" y="3070467"/>
            <a:ext cx="3320132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20000"/>
              </a:lnSpc>
              <a:buChar char="•"/>
            </a:pPr>
            <a:r>
              <a:rPr lang="af-ZA" sz="1000" err="1">
                <a:solidFill>
                  <a:srgbClr val="3F3F3F"/>
                </a:solidFill>
                <a:ea typeface="나눔스퀘어 Bold"/>
              </a:rPr>
              <a:t>Target</a:t>
            </a:r>
            <a:r>
              <a:rPr lang="af-ZA" sz="1000">
                <a:solidFill>
                  <a:srgbClr val="3F3F3F"/>
                </a:solidFill>
                <a:ea typeface="나눔스퀘어 Bold"/>
              </a:rPr>
              <a:t> = </a:t>
            </a:r>
            <a:r>
              <a:rPr lang="af-ZA" sz="1000" err="1">
                <a:ea typeface="나눔스퀘어 Bold"/>
              </a:rPr>
              <a:t>Creditability</a:t>
            </a:r>
            <a:r>
              <a:rPr lang="ko-KR" altLang="af-ZA" sz="1000">
                <a:ea typeface="나눔스퀘어 Bold"/>
              </a:rPr>
              <a:t>로</a:t>
            </a:r>
            <a:r>
              <a:rPr lang="af-ZA" sz="1000">
                <a:ea typeface="나눔스퀘어 Bold"/>
              </a:rPr>
              <a:t> </a:t>
            </a:r>
            <a:r>
              <a:rPr lang="ko-KR" sz="1000">
                <a:solidFill>
                  <a:srgbClr val="3F3F3F"/>
                </a:solidFill>
                <a:ea typeface="나눔스퀘어 Bold"/>
              </a:rPr>
              <a:t>지정하고 </a:t>
            </a:r>
            <a:r>
              <a:rPr lang="af-ZA" sz="1000">
                <a:solidFill>
                  <a:srgbClr val="3F3F3F"/>
                </a:solidFill>
                <a:ea typeface="나눔스퀘어 Bold"/>
              </a:rPr>
              <a:t> x, y </a:t>
            </a:r>
            <a:r>
              <a:rPr lang="ko-KR" altLang="af-ZA" sz="1000">
                <a:solidFill>
                  <a:srgbClr val="3F3F3F"/>
                </a:solidFill>
                <a:ea typeface="나눔스퀘어 Bold"/>
              </a:rPr>
              <a:t>분리</a:t>
            </a:r>
            <a:endParaRPr lang="af-ZA" altLang="ko-KR" sz="1000">
              <a:solidFill>
                <a:srgbClr val="3F3F3F"/>
              </a:solidFill>
              <a:ea typeface="나눔스퀘어 Bold"/>
            </a:endParaRPr>
          </a:p>
          <a:p>
            <a:pPr marL="171450" indent="-171450">
              <a:lnSpc>
                <a:spcPct val="120000"/>
              </a:lnSpc>
              <a:buChar char="•"/>
            </a:pPr>
            <a:r>
              <a:rPr lang="ko-KR" sz="1000">
                <a:ea typeface="나눔스퀘어 Bold"/>
              </a:rPr>
              <a:t>범주형으로</a:t>
            </a:r>
            <a:r>
              <a:rPr lang="en-US" altLang="ko-KR" sz="1000">
                <a:ea typeface="나눔스퀘어 Bold"/>
              </a:rPr>
              <a:t> </a:t>
            </a:r>
            <a:r>
              <a:rPr lang="ko-KR" sz="1000">
                <a:ea typeface="나눔스퀘어 Bold"/>
              </a:rPr>
              <a:t>구분한</a:t>
            </a:r>
            <a:r>
              <a:rPr lang="en-US" altLang="ko-KR" sz="1000">
                <a:ea typeface="나눔스퀘어 Bold"/>
              </a:rPr>
              <a:t> </a:t>
            </a:r>
            <a:r>
              <a:rPr lang="ko-KR" sz="1000">
                <a:ea typeface="나눔스퀘어 Bold"/>
              </a:rPr>
              <a:t>변수에</a:t>
            </a:r>
            <a:r>
              <a:rPr lang="en-US" altLang="ko-KR" sz="1000">
                <a:ea typeface="나눔스퀘어 Bold"/>
              </a:rPr>
              <a:t> </a:t>
            </a:r>
            <a:r>
              <a:rPr lang="ko-KR" sz="1000">
                <a:ea typeface="나눔스퀘어 Bold"/>
              </a:rPr>
              <a:t>대해</a:t>
            </a:r>
            <a:r>
              <a:rPr lang="en-US" altLang="ko-KR" sz="1000">
                <a:ea typeface="나눔스퀘어 Bold"/>
              </a:rPr>
              <a:t> </a:t>
            </a:r>
            <a:r>
              <a:rPr lang="ko-KR" altLang="en-US" sz="1000">
                <a:ea typeface="나눔스퀘어 Bold"/>
              </a:rPr>
              <a:t>가변수화</a:t>
            </a:r>
            <a:endParaRPr lang="ko-KR" sz="1000">
              <a:ea typeface="나눔스퀘어 Bold"/>
            </a:endParaRPr>
          </a:p>
          <a:p>
            <a:pPr marL="171450" indent="-171450">
              <a:lnSpc>
                <a:spcPct val="120000"/>
              </a:lnSpc>
              <a:buChar char="•"/>
            </a:pPr>
            <a:r>
              <a:rPr lang="ko-KR" altLang="en-US" sz="1000">
                <a:ea typeface="나눔스퀘어 Bold"/>
              </a:rPr>
              <a:t>연속형으로 구분한 변수에 대해서는 정규화</a:t>
            </a:r>
            <a:endParaRPr lang="ko-KR" sz="1000">
              <a:ea typeface="나눔스퀘어 Bold"/>
            </a:endParaRPr>
          </a:p>
          <a:p>
            <a:pPr marL="171450" indent="-171450">
              <a:buChar char="•"/>
            </a:pPr>
            <a:endParaRPr lang="en-US" altLang="ko-KR" sz="1000">
              <a:solidFill>
                <a:srgbClr val="3F3F3F"/>
              </a:solidFill>
              <a:ea typeface="나눔스퀘어 Bold" panose="020B0600000101010101" pitchFamily="50" charset="-127"/>
            </a:endParaRPr>
          </a:p>
        </p:txBody>
      </p:sp>
      <p:sp>
        <p:nvSpPr>
          <p:cNvPr id="94" name="Google Shape;204;p5">
            <a:extLst>
              <a:ext uri="{FF2B5EF4-FFF2-40B4-BE49-F238E27FC236}">
                <a16:creationId xmlns:a16="http://schemas.microsoft.com/office/drawing/2014/main" id="{975AB84F-C03F-47C0-9B08-E6DC3302BBA1}"/>
              </a:ext>
            </a:extLst>
          </p:cNvPr>
          <p:cNvSpPr/>
          <p:nvPr/>
        </p:nvSpPr>
        <p:spPr>
          <a:xfrm>
            <a:off x="8257180" y="2691036"/>
            <a:ext cx="3001888" cy="1214848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05;p5">
            <a:extLst>
              <a:ext uri="{FF2B5EF4-FFF2-40B4-BE49-F238E27FC236}">
                <a16:creationId xmlns:a16="http://schemas.microsoft.com/office/drawing/2014/main" id="{68551E5B-2116-475F-BD5F-E668CAE9528A}"/>
              </a:ext>
            </a:extLst>
          </p:cNvPr>
          <p:cNvSpPr/>
          <p:nvPr/>
        </p:nvSpPr>
        <p:spPr>
          <a:xfrm>
            <a:off x="8254365" y="2691035"/>
            <a:ext cx="3004702" cy="397905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12;p5">
            <a:extLst>
              <a:ext uri="{FF2B5EF4-FFF2-40B4-BE49-F238E27FC236}">
                <a16:creationId xmlns:a16="http://schemas.microsoft.com/office/drawing/2014/main" id="{DED04F7D-3C4B-4960-AA77-116C6708D725}"/>
              </a:ext>
            </a:extLst>
          </p:cNvPr>
          <p:cNvSpPr txBox="1"/>
          <p:nvPr/>
        </p:nvSpPr>
        <p:spPr>
          <a:xfrm>
            <a:off x="8418655" y="2694888"/>
            <a:ext cx="267001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800" b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샘플링 작업</a:t>
            </a:r>
            <a:endParaRPr lang="ko-KR" sz="1800" b="1">
              <a:solidFill>
                <a:srgbClr val="F2F2F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Google Shape;188;p4">
            <a:extLst>
              <a:ext uri="{FF2B5EF4-FFF2-40B4-BE49-F238E27FC236}">
                <a16:creationId xmlns:a16="http://schemas.microsoft.com/office/drawing/2014/main" id="{CCEF8852-4B18-450F-9CDE-B32C6363F18C}"/>
              </a:ext>
            </a:extLst>
          </p:cNvPr>
          <p:cNvSpPr txBox="1"/>
          <p:nvPr/>
        </p:nvSpPr>
        <p:spPr>
          <a:xfrm>
            <a:off x="8258642" y="3070467"/>
            <a:ext cx="301190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20000"/>
              </a:lnSpc>
              <a:buFont typeface="Arial,Sans-Serif"/>
              <a:buChar char="•"/>
            </a:pPr>
            <a:r>
              <a:rPr lang="ko-KR" sz="1000">
                <a:ea typeface="나눔스퀘어 Bold"/>
              </a:rPr>
              <a:t>불균형 데이터를 맞추기 위해 </a:t>
            </a:r>
            <a:r>
              <a:rPr lang="en-US" altLang="ko-KR" sz="1000">
                <a:ea typeface="나눔스퀘어 Bold"/>
              </a:rPr>
              <a:t>Over</a:t>
            </a:r>
            <a:r>
              <a:rPr lang="ko-KR" sz="1000">
                <a:ea typeface="나눔스퀘어 Bold"/>
              </a:rPr>
              <a:t> </a:t>
            </a:r>
            <a:r>
              <a:rPr lang="en-US" altLang="ko-KR" sz="1000">
                <a:ea typeface="나눔스퀘어 Bold"/>
              </a:rPr>
              <a:t>Sampling</a:t>
            </a:r>
            <a:r>
              <a:rPr lang="ko-KR" sz="1000">
                <a:ea typeface="나눔스퀘어 Bold"/>
              </a:rPr>
              <a:t>을 수행한다.</a:t>
            </a:r>
            <a:endParaRPr lang="en-US" altLang="ko-KR" sz="1000">
              <a:ea typeface="나눔스퀘어 Bold"/>
            </a:endParaRPr>
          </a:p>
          <a:p>
            <a:pPr marL="285750" indent="-285750">
              <a:lnSpc>
                <a:spcPct val="120000"/>
              </a:lnSpc>
              <a:buFont typeface="Arial,Sans-Serif"/>
              <a:buChar char="•"/>
            </a:pPr>
            <a:r>
              <a:rPr lang="ko-KR" sz="1000">
                <a:ea typeface="나눔스퀘어 Bold"/>
              </a:rPr>
              <a:t>모델링을 위해 학습용</a:t>
            </a:r>
            <a:r>
              <a:rPr lang="en-US" altLang="ko-KR" sz="1000">
                <a:ea typeface="나눔스퀘어 Bold"/>
              </a:rPr>
              <a:t>,</a:t>
            </a:r>
            <a:r>
              <a:rPr lang="ko-KR" sz="1000">
                <a:ea typeface="나눔스퀘어 Bold"/>
              </a:rPr>
              <a:t> 평가용 데이터를 다시 분리한다</a:t>
            </a:r>
            <a:r>
              <a:rPr lang="en-US" altLang="ko-KR" sz="1000">
                <a:ea typeface="나눔스퀘어 Bold"/>
              </a:rPr>
              <a:t>.</a:t>
            </a:r>
            <a:endParaRPr lang="ko-KR">
              <a:ea typeface="나눔스퀘어 Bold"/>
            </a:endParaRPr>
          </a:p>
        </p:txBody>
      </p:sp>
      <p:sp>
        <p:nvSpPr>
          <p:cNvPr id="98" name="Google Shape;204;p5">
            <a:extLst>
              <a:ext uri="{FF2B5EF4-FFF2-40B4-BE49-F238E27FC236}">
                <a16:creationId xmlns:a16="http://schemas.microsoft.com/office/drawing/2014/main" id="{7B9E3262-AE45-4A5C-BE83-62B15FD67D0F}"/>
              </a:ext>
            </a:extLst>
          </p:cNvPr>
          <p:cNvSpPr/>
          <p:nvPr/>
        </p:nvSpPr>
        <p:spPr>
          <a:xfrm>
            <a:off x="859429" y="4294411"/>
            <a:ext cx="2605014" cy="865599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194;p4">
            <a:extLst>
              <a:ext uri="{FF2B5EF4-FFF2-40B4-BE49-F238E27FC236}">
                <a16:creationId xmlns:a16="http://schemas.microsoft.com/office/drawing/2014/main" id="{E3221BB7-75C2-4CE7-AD2F-2F9C4191F9D6}"/>
              </a:ext>
            </a:extLst>
          </p:cNvPr>
          <p:cNvSpPr/>
          <p:nvPr/>
        </p:nvSpPr>
        <p:spPr>
          <a:xfrm>
            <a:off x="862764" y="3985808"/>
            <a:ext cx="2609098" cy="30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0" name="Google Shape;195;p4">
            <a:extLst>
              <a:ext uri="{FF2B5EF4-FFF2-40B4-BE49-F238E27FC236}">
                <a16:creationId xmlns:a16="http://schemas.microsoft.com/office/drawing/2014/main" id="{4D05D4CE-6B95-4449-BB9B-4F8FBACF3112}"/>
              </a:ext>
            </a:extLst>
          </p:cNvPr>
          <p:cNvSpPr txBox="1"/>
          <p:nvPr/>
        </p:nvSpPr>
        <p:spPr>
          <a:xfrm>
            <a:off x="862764" y="3988550"/>
            <a:ext cx="272022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500" b="1" err="1">
                <a:solidFill>
                  <a:srgbClr val="F2F2F2"/>
                </a:solidFill>
                <a:ea typeface="나눔스퀘어 Bold"/>
              </a:rPr>
              <a:t>Logistic</a:t>
            </a:r>
            <a:r>
              <a:rPr lang="ko-KR" altLang="en-US" sz="1500" b="1">
                <a:solidFill>
                  <a:srgbClr val="F2F2F2"/>
                </a:solidFill>
                <a:ea typeface="나눔스퀘어 Bold"/>
              </a:rPr>
              <a:t> </a:t>
            </a:r>
            <a:r>
              <a:rPr lang="ko-KR" altLang="en-US" sz="1500" b="1" err="1">
                <a:solidFill>
                  <a:srgbClr val="F2F2F2"/>
                </a:solidFill>
                <a:ea typeface="나눔스퀘어 Bold"/>
              </a:rPr>
              <a:t>Regression</a:t>
            </a:r>
          </a:p>
        </p:txBody>
      </p:sp>
      <p:sp>
        <p:nvSpPr>
          <p:cNvPr id="101" name="Google Shape;188;p4">
            <a:extLst>
              <a:ext uri="{FF2B5EF4-FFF2-40B4-BE49-F238E27FC236}">
                <a16:creationId xmlns:a16="http://schemas.microsoft.com/office/drawing/2014/main" id="{2FE1D30B-A1A5-48F6-BCC2-1D34B0F835A3}"/>
              </a:ext>
            </a:extLst>
          </p:cNvPr>
          <p:cNvSpPr txBox="1"/>
          <p:nvPr/>
        </p:nvSpPr>
        <p:spPr>
          <a:xfrm>
            <a:off x="862764" y="4316032"/>
            <a:ext cx="26076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가장 단순한 분류임에도 우수한 성과</a:t>
            </a:r>
          </a:p>
          <a:p>
            <a:pPr marL="171450" indent="-171450"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거의 범주형 데이터로 이루어진 데이터이기 때문에, 우수했던 것으로 예상</a:t>
            </a:r>
            <a:endParaRPr lang="ko-KR" altLang="en-US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Google Shape;204;p5">
            <a:extLst>
              <a:ext uri="{FF2B5EF4-FFF2-40B4-BE49-F238E27FC236}">
                <a16:creationId xmlns:a16="http://schemas.microsoft.com/office/drawing/2014/main" id="{8A519D15-1CB2-4925-9C6E-54F9212A8B56}"/>
              </a:ext>
            </a:extLst>
          </p:cNvPr>
          <p:cNvSpPr/>
          <p:nvPr/>
        </p:nvSpPr>
        <p:spPr>
          <a:xfrm>
            <a:off x="541929" y="5699347"/>
            <a:ext cx="3644827" cy="1048162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94;p4">
            <a:extLst>
              <a:ext uri="{FF2B5EF4-FFF2-40B4-BE49-F238E27FC236}">
                <a16:creationId xmlns:a16="http://schemas.microsoft.com/office/drawing/2014/main" id="{5B0C73A6-87E5-4858-BAB7-AC4DDAEA8CE0}"/>
              </a:ext>
            </a:extLst>
          </p:cNvPr>
          <p:cNvSpPr/>
          <p:nvPr/>
        </p:nvSpPr>
        <p:spPr>
          <a:xfrm>
            <a:off x="545264" y="5231996"/>
            <a:ext cx="3648911" cy="482651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8" name="Google Shape;195;p4">
            <a:extLst>
              <a:ext uri="{FF2B5EF4-FFF2-40B4-BE49-F238E27FC236}">
                <a16:creationId xmlns:a16="http://schemas.microsoft.com/office/drawing/2014/main" id="{AE16A56A-9C17-4679-A100-F0D79AE34C3E}"/>
              </a:ext>
            </a:extLst>
          </p:cNvPr>
          <p:cNvSpPr txBox="1"/>
          <p:nvPr/>
        </p:nvSpPr>
        <p:spPr>
          <a:xfrm>
            <a:off x="599845" y="5274425"/>
            <a:ext cx="3315537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900" b="1">
                <a:solidFill>
                  <a:srgbClr val="F2F2F2"/>
                </a:solidFill>
                <a:ea typeface="나눔스퀘어 Bold"/>
              </a:rPr>
              <a:t>누구에게</a:t>
            </a:r>
            <a:endParaRPr lang="ko-KR" sz="1900" b="1">
              <a:solidFill>
                <a:srgbClr val="F2F2F2"/>
              </a:solidFill>
              <a:ea typeface="나눔스퀘어 Bold"/>
            </a:endParaRPr>
          </a:p>
        </p:txBody>
      </p:sp>
      <p:sp>
        <p:nvSpPr>
          <p:cNvPr id="109" name="Google Shape;188;p4">
            <a:extLst>
              <a:ext uri="{FF2B5EF4-FFF2-40B4-BE49-F238E27FC236}">
                <a16:creationId xmlns:a16="http://schemas.microsoft.com/office/drawing/2014/main" id="{43CA49D3-0842-47C4-B6AD-782B920DE5CB}"/>
              </a:ext>
            </a:extLst>
          </p:cNvPr>
          <p:cNvSpPr txBox="1"/>
          <p:nvPr/>
        </p:nvSpPr>
        <p:spPr>
          <a:xfrm>
            <a:off x="545264" y="5713031"/>
            <a:ext cx="352838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ko-KR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20대 후반에서 30대 후반 고객들 대상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신 차 구매, 휴가 예정인 고객들 대상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소액 대출 고객들 대상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123" name="Google Shape;204;p5">
            <a:extLst>
              <a:ext uri="{FF2B5EF4-FFF2-40B4-BE49-F238E27FC236}">
                <a16:creationId xmlns:a16="http://schemas.microsoft.com/office/drawing/2014/main" id="{1B48F385-8FA7-4091-8D59-1E5D18CF71C3}"/>
              </a:ext>
            </a:extLst>
          </p:cNvPr>
          <p:cNvSpPr/>
          <p:nvPr/>
        </p:nvSpPr>
        <p:spPr>
          <a:xfrm>
            <a:off x="3677242" y="4294411"/>
            <a:ext cx="2605014" cy="865599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94;p4">
            <a:extLst>
              <a:ext uri="{FF2B5EF4-FFF2-40B4-BE49-F238E27FC236}">
                <a16:creationId xmlns:a16="http://schemas.microsoft.com/office/drawing/2014/main" id="{F39C26F7-46BE-4BE7-824C-C6E0B0F022B7}"/>
              </a:ext>
            </a:extLst>
          </p:cNvPr>
          <p:cNvSpPr/>
          <p:nvPr/>
        </p:nvSpPr>
        <p:spPr>
          <a:xfrm>
            <a:off x="3680577" y="3985808"/>
            <a:ext cx="2609098" cy="30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25" name="Google Shape;195;p4">
            <a:extLst>
              <a:ext uri="{FF2B5EF4-FFF2-40B4-BE49-F238E27FC236}">
                <a16:creationId xmlns:a16="http://schemas.microsoft.com/office/drawing/2014/main" id="{6CD0640B-7EFD-4EA0-B994-55FF42229AE1}"/>
              </a:ext>
            </a:extLst>
          </p:cNvPr>
          <p:cNvSpPr txBox="1"/>
          <p:nvPr/>
        </p:nvSpPr>
        <p:spPr>
          <a:xfrm>
            <a:off x="3680576" y="3988550"/>
            <a:ext cx="272022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500" b="1" err="1">
                <a:solidFill>
                  <a:srgbClr val="F2F2F2"/>
                </a:solidFill>
                <a:ea typeface="나눔스퀘어 Bold"/>
              </a:rPr>
              <a:t>Decision</a:t>
            </a:r>
            <a:r>
              <a:rPr lang="ko-KR" altLang="en-US" sz="1500" b="1">
                <a:solidFill>
                  <a:srgbClr val="F2F2F2"/>
                </a:solidFill>
                <a:ea typeface="나눔스퀘어 Bold"/>
              </a:rPr>
              <a:t> Tree &amp; KNN</a:t>
            </a:r>
            <a:endParaRPr lang="ko-KR"/>
          </a:p>
        </p:txBody>
      </p:sp>
      <p:sp>
        <p:nvSpPr>
          <p:cNvPr id="126" name="Google Shape;188;p4">
            <a:extLst>
              <a:ext uri="{FF2B5EF4-FFF2-40B4-BE49-F238E27FC236}">
                <a16:creationId xmlns:a16="http://schemas.microsoft.com/office/drawing/2014/main" id="{6E67EBDB-F872-4D26-9E6E-8D66E4DF3EEF}"/>
              </a:ext>
            </a:extLst>
          </p:cNvPr>
          <p:cNvSpPr txBox="1"/>
          <p:nvPr/>
        </p:nvSpPr>
        <p:spPr>
          <a:xfrm>
            <a:off x="3680577" y="4316031"/>
            <a:ext cx="26076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가장 저조한 분류 성과</a:t>
            </a:r>
            <a:endParaRPr lang="ko-KR" altLang="en-US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계좌 보유 여부 외엔, 나머지 변수의 영향도가 미미하게 나타남.</a:t>
            </a:r>
            <a:endParaRPr lang="ko-KR" altLang="en-US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Char char="•"/>
            </a:pPr>
            <a:endParaRPr lang="ko-KR" altLang="en-US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Google Shape;204;p5">
            <a:extLst>
              <a:ext uri="{FF2B5EF4-FFF2-40B4-BE49-F238E27FC236}">
                <a16:creationId xmlns:a16="http://schemas.microsoft.com/office/drawing/2014/main" id="{F642F881-C1C4-464B-8D42-40570ACC7277}"/>
              </a:ext>
            </a:extLst>
          </p:cNvPr>
          <p:cNvSpPr/>
          <p:nvPr/>
        </p:nvSpPr>
        <p:spPr>
          <a:xfrm>
            <a:off x="6383929" y="4294411"/>
            <a:ext cx="2605014" cy="865599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94;p4">
            <a:extLst>
              <a:ext uri="{FF2B5EF4-FFF2-40B4-BE49-F238E27FC236}">
                <a16:creationId xmlns:a16="http://schemas.microsoft.com/office/drawing/2014/main" id="{ADDC7D61-6B22-45CF-854E-C1A83F44D7DA}"/>
              </a:ext>
            </a:extLst>
          </p:cNvPr>
          <p:cNvSpPr/>
          <p:nvPr/>
        </p:nvSpPr>
        <p:spPr>
          <a:xfrm>
            <a:off x="6387264" y="3985808"/>
            <a:ext cx="2609098" cy="30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29" name="Google Shape;195;p4">
            <a:extLst>
              <a:ext uri="{FF2B5EF4-FFF2-40B4-BE49-F238E27FC236}">
                <a16:creationId xmlns:a16="http://schemas.microsoft.com/office/drawing/2014/main" id="{44BB7F10-304E-4CA1-9083-D6EA8C283ABA}"/>
              </a:ext>
            </a:extLst>
          </p:cNvPr>
          <p:cNvSpPr txBox="1"/>
          <p:nvPr/>
        </p:nvSpPr>
        <p:spPr>
          <a:xfrm>
            <a:off x="6387264" y="3988550"/>
            <a:ext cx="2609097" cy="32312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500" b="1" err="1">
                <a:solidFill>
                  <a:srgbClr val="F2F2F2"/>
                </a:solidFill>
                <a:ea typeface="나눔스퀘어 Bold"/>
              </a:rPr>
              <a:t>RandomForest</a:t>
            </a:r>
            <a:endParaRPr lang="ko-KR" err="1"/>
          </a:p>
        </p:txBody>
      </p:sp>
      <p:sp>
        <p:nvSpPr>
          <p:cNvPr id="130" name="Google Shape;188;p4">
            <a:extLst>
              <a:ext uri="{FF2B5EF4-FFF2-40B4-BE49-F238E27FC236}">
                <a16:creationId xmlns:a16="http://schemas.microsoft.com/office/drawing/2014/main" id="{37477552-27B1-4FE9-91C0-90A310C6E9CC}"/>
              </a:ext>
            </a:extLst>
          </p:cNvPr>
          <p:cNvSpPr txBox="1"/>
          <p:nvPr/>
        </p:nvSpPr>
        <p:spPr>
          <a:xfrm>
            <a:off x="6387264" y="4316031"/>
            <a:ext cx="26076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가장 우수한 분류 성과</a:t>
            </a:r>
          </a:p>
          <a:p>
            <a:pPr marL="171450" indent="-171450"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계좌 보유 여부, 대출 금액, 대출 기간, 나이를 통해 신용도가 높은 고객 예측 가능</a:t>
            </a:r>
            <a:endParaRPr lang="ko-KR" altLang="en-US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1" name="Google Shape;204;p5">
            <a:extLst>
              <a:ext uri="{FF2B5EF4-FFF2-40B4-BE49-F238E27FC236}">
                <a16:creationId xmlns:a16="http://schemas.microsoft.com/office/drawing/2014/main" id="{99569DCF-C755-4EFF-80EC-A0F45D1F5CB5}"/>
              </a:ext>
            </a:extLst>
          </p:cNvPr>
          <p:cNvSpPr/>
          <p:nvPr/>
        </p:nvSpPr>
        <p:spPr>
          <a:xfrm>
            <a:off x="9201741" y="4294411"/>
            <a:ext cx="2605014" cy="865599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94;p4">
            <a:extLst>
              <a:ext uri="{FF2B5EF4-FFF2-40B4-BE49-F238E27FC236}">
                <a16:creationId xmlns:a16="http://schemas.microsoft.com/office/drawing/2014/main" id="{F1F0F081-15B4-4283-9F46-07FB9411DCF1}"/>
              </a:ext>
            </a:extLst>
          </p:cNvPr>
          <p:cNvSpPr/>
          <p:nvPr/>
        </p:nvSpPr>
        <p:spPr>
          <a:xfrm>
            <a:off x="9205076" y="3985808"/>
            <a:ext cx="2609098" cy="30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33" name="Google Shape;195;p4">
            <a:extLst>
              <a:ext uri="{FF2B5EF4-FFF2-40B4-BE49-F238E27FC236}">
                <a16:creationId xmlns:a16="http://schemas.microsoft.com/office/drawing/2014/main" id="{9704AB1D-7A12-4054-98FF-AD0D29E38234}"/>
              </a:ext>
            </a:extLst>
          </p:cNvPr>
          <p:cNvSpPr txBox="1"/>
          <p:nvPr/>
        </p:nvSpPr>
        <p:spPr>
          <a:xfrm>
            <a:off x="9205075" y="3988550"/>
            <a:ext cx="2609097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500" b="1" err="1">
                <a:solidFill>
                  <a:srgbClr val="F2F2F2"/>
                </a:solidFill>
                <a:ea typeface="나눔스퀘어 Bold"/>
              </a:rPr>
              <a:t>XGBoost</a:t>
            </a:r>
            <a:endParaRPr lang="ko-KR" err="1"/>
          </a:p>
        </p:txBody>
      </p:sp>
      <p:sp>
        <p:nvSpPr>
          <p:cNvPr id="134" name="Google Shape;188;p4">
            <a:extLst>
              <a:ext uri="{FF2B5EF4-FFF2-40B4-BE49-F238E27FC236}">
                <a16:creationId xmlns:a16="http://schemas.microsoft.com/office/drawing/2014/main" id="{0BC8B392-D525-46E6-A98C-9801183BF315}"/>
              </a:ext>
            </a:extLst>
          </p:cNvPr>
          <p:cNvSpPr txBox="1"/>
          <p:nvPr/>
        </p:nvSpPr>
        <p:spPr>
          <a:xfrm>
            <a:off x="9205076" y="4316031"/>
            <a:ext cx="26076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계좌 보유 여부, 대출 목적이 중요한 변수로 파악됨</a:t>
            </a:r>
          </a:p>
          <a:p>
            <a:pPr marL="171450" indent="-171450"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Precision, </a:t>
            </a:r>
            <a:r>
              <a:rPr lang="ko-KR" altLang="en-US" sz="10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Recall</a:t>
            </a: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ko-KR" altLang="en-US" sz="10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Accuracy</a:t>
            </a: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모두 균일하게  우수함.</a:t>
            </a:r>
            <a:endParaRPr lang="ko-KR" altLang="en-US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Google Shape;204;p5">
            <a:extLst>
              <a:ext uri="{FF2B5EF4-FFF2-40B4-BE49-F238E27FC236}">
                <a16:creationId xmlns:a16="http://schemas.microsoft.com/office/drawing/2014/main" id="{108A4186-42E8-40F6-9EB0-30DFAEB5B9AE}"/>
              </a:ext>
            </a:extLst>
          </p:cNvPr>
          <p:cNvSpPr/>
          <p:nvPr/>
        </p:nvSpPr>
        <p:spPr>
          <a:xfrm>
            <a:off x="4463054" y="5691410"/>
            <a:ext cx="3644827" cy="1048162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194;p4">
            <a:extLst>
              <a:ext uri="{FF2B5EF4-FFF2-40B4-BE49-F238E27FC236}">
                <a16:creationId xmlns:a16="http://schemas.microsoft.com/office/drawing/2014/main" id="{06CACB05-9732-495E-BD53-B46DD4CBE149}"/>
              </a:ext>
            </a:extLst>
          </p:cNvPr>
          <p:cNvSpPr/>
          <p:nvPr/>
        </p:nvSpPr>
        <p:spPr>
          <a:xfrm>
            <a:off x="4466389" y="5224058"/>
            <a:ext cx="3648911" cy="482651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71" name="Google Shape;195;p4">
            <a:extLst>
              <a:ext uri="{FF2B5EF4-FFF2-40B4-BE49-F238E27FC236}">
                <a16:creationId xmlns:a16="http://schemas.microsoft.com/office/drawing/2014/main" id="{3ACA87D9-D64E-4167-B684-E133F057697E}"/>
              </a:ext>
            </a:extLst>
          </p:cNvPr>
          <p:cNvSpPr txBox="1"/>
          <p:nvPr/>
        </p:nvSpPr>
        <p:spPr>
          <a:xfrm>
            <a:off x="4589465" y="5266488"/>
            <a:ext cx="3315537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900" b="1">
                <a:solidFill>
                  <a:srgbClr val="F2F2F2"/>
                </a:solidFill>
                <a:ea typeface="나눔스퀘어 Bold"/>
              </a:rPr>
              <a:t>어떤 </a:t>
            </a:r>
            <a:r>
              <a:rPr lang="ko-KR" altLang="en-US" sz="1900" b="1">
                <a:solidFill>
                  <a:srgbClr val="F2F2F2"/>
                </a:solidFill>
                <a:ea typeface="나눔스퀘어 Bold"/>
              </a:rPr>
              <a:t>상품을</a:t>
            </a:r>
            <a:endParaRPr lang="ko-KR" sz="1900" b="1">
              <a:solidFill>
                <a:srgbClr val="F2F2F2"/>
              </a:solidFill>
              <a:ea typeface="나눔스퀘어 Bold"/>
            </a:endParaRPr>
          </a:p>
        </p:txBody>
      </p:sp>
      <p:sp>
        <p:nvSpPr>
          <p:cNvPr id="72" name="Google Shape;188;p4">
            <a:extLst>
              <a:ext uri="{FF2B5EF4-FFF2-40B4-BE49-F238E27FC236}">
                <a16:creationId xmlns:a16="http://schemas.microsoft.com/office/drawing/2014/main" id="{25E5CF1E-910A-407A-8B9F-7CCA37579AD9}"/>
              </a:ext>
            </a:extLst>
          </p:cNvPr>
          <p:cNvSpPr txBox="1"/>
          <p:nvPr/>
        </p:nvSpPr>
        <p:spPr>
          <a:xfrm>
            <a:off x="4466389" y="5705094"/>
            <a:ext cx="36474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ko-KR" sz="10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KT은행</a:t>
            </a: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고객들의 주 대출 목적과 연계 할 수 있는 상품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신속하고 빠르게 대출이 가능한 상품</a:t>
            </a:r>
          </a:p>
        </p:txBody>
      </p:sp>
      <p:sp>
        <p:nvSpPr>
          <p:cNvPr id="73" name="Google Shape;204;p5">
            <a:extLst>
              <a:ext uri="{FF2B5EF4-FFF2-40B4-BE49-F238E27FC236}">
                <a16:creationId xmlns:a16="http://schemas.microsoft.com/office/drawing/2014/main" id="{F2B14DE4-490A-4226-9B64-60CEB4A33D43}"/>
              </a:ext>
            </a:extLst>
          </p:cNvPr>
          <p:cNvSpPr/>
          <p:nvPr/>
        </p:nvSpPr>
        <p:spPr>
          <a:xfrm>
            <a:off x="8400054" y="5691410"/>
            <a:ext cx="3644827" cy="1048162"/>
          </a:xfrm>
          <a:prstGeom prst="rect">
            <a:avLst/>
          </a:prstGeom>
          <a:solidFill>
            <a:srgbClr val="F3EF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94;p4">
            <a:extLst>
              <a:ext uri="{FF2B5EF4-FFF2-40B4-BE49-F238E27FC236}">
                <a16:creationId xmlns:a16="http://schemas.microsoft.com/office/drawing/2014/main" id="{9F314A0D-F975-41E5-95A0-4C3E0345CC46}"/>
              </a:ext>
            </a:extLst>
          </p:cNvPr>
          <p:cNvSpPr/>
          <p:nvPr/>
        </p:nvSpPr>
        <p:spPr>
          <a:xfrm>
            <a:off x="8403389" y="5224058"/>
            <a:ext cx="3648911" cy="482651"/>
          </a:xfrm>
          <a:prstGeom prst="rect">
            <a:avLst/>
          </a:prstGeom>
          <a:solidFill>
            <a:srgbClr val="AA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75" name="Google Shape;195;p4">
            <a:extLst>
              <a:ext uri="{FF2B5EF4-FFF2-40B4-BE49-F238E27FC236}">
                <a16:creationId xmlns:a16="http://schemas.microsoft.com/office/drawing/2014/main" id="{DFCA78C3-8535-47C1-A321-A63066C346AB}"/>
              </a:ext>
            </a:extLst>
          </p:cNvPr>
          <p:cNvSpPr txBox="1"/>
          <p:nvPr/>
        </p:nvSpPr>
        <p:spPr>
          <a:xfrm>
            <a:off x="8569274" y="5266488"/>
            <a:ext cx="3315537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1900" b="1">
                <a:solidFill>
                  <a:srgbClr val="F2F2F2"/>
                </a:solidFill>
                <a:ea typeface="나눔스퀘어 Bold"/>
              </a:rPr>
              <a:t>어떻게</a:t>
            </a:r>
            <a:endParaRPr lang="ko-KR" sz="1900" b="1">
              <a:solidFill>
                <a:srgbClr val="F2F2F2"/>
              </a:solidFill>
              <a:ea typeface="나눔스퀘어 Bold"/>
            </a:endParaRPr>
          </a:p>
        </p:txBody>
      </p:sp>
      <p:sp>
        <p:nvSpPr>
          <p:cNvPr id="76" name="Google Shape;188;p4">
            <a:extLst>
              <a:ext uri="{FF2B5EF4-FFF2-40B4-BE49-F238E27FC236}">
                <a16:creationId xmlns:a16="http://schemas.microsoft.com/office/drawing/2014/main" id="{8D886A9A-EB51-4EED-A244-48B2EE3FBC10}"/>
              </a:ext>
            </a:extLst>
          </p:cNvPr>
          <p:cNvSpPr txBox="1"/>
          <p:nvPr/>
        </p:nvSpPr>
        <p:spPr>
          <a:xfrm>
            <a:off x="8403389" y="5705094"/>
            <a:ext cx="36474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ko-KR" sz="1000">
              <a:solidFill>
                <a:schemeClr val="dk1"/>
              </a:solidFill>
              <a:ea typeface="나눔스퀘어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dk1"/>
                </a:solidFill>
                <a:ea typeface="나눔스퀘어 Bold"/>
              </a:rPr>
              <a:t>고객 페르소나에 맞춘 상황을 보여주는 광고 제시</a:t>
            </a:r>
          </a:p>
        </p:txBody>
      </p:sp>
    </p:spTree>
    <p:extLst>
      <p:ext uri="{BB962C8B-B14F-4D97-AF65-F5344CB8AC3E}">
        <p14:creationId xmlns:p14="http://schemas.microsoft.com/office/powerpoint/2010/main" val="64549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C3C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"/>
          <p:cNvCxnSpPr/>
          <p:nvPr/>
        </p:nvCxnSpPr>
        <p:spPr>
          <a:xfrm>
            <a:off x="1266707" y="3798379"/>
            <a:ext cx="1958287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2"/>
          <p:cNvSpPr txBox="1"/>
          <p:nvPr/>
        </p:nvSpPr>
        <p:spPr>
          <a:xfrm>
            <a:off x="1885815" y="2996609"/>
            <a:ext cx="7200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01</a:t>
            </a:r>
            <a:endParaRPr sz="36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992068" y="4090500"/>
            <a:ext cx="2478546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분석</a:t>
            </a:r>
            <a:endParaRPr lang="en-US" altLang="ko-KR" sz="28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상관관계 분석</a:t>
            </a:r>
            <a:endParaRPr sz="28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469049" y="794190"/>
            <a:ext cx="1473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목차</a:t>
            </a:r>
            <a:endParaRPr b="1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37" name="Google Shape;137;p2"/>
          <p:cNvCxnSpPr/>
          <p:nvPr/>
        </p:nvCxnSpPr>
        <p:spPr>
          <a:xfrm>
            <a:off x="2010821" y="1178891"/>
            <a:ext cx="10181179" cy="0"/>
          </a:xfrm>
          <a:prstGeom prst="straightConnector1">
            <a:avLst/>
          </a:prstGeom>
          <a:noFill/>
          <a:ln w="19050" cap="flat" cmpd="sng">
            <a:solidFill>
              <a:srgbClr val="CCA0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24;p2">
            <a:extLst>
              <a:ext uri="{FF2B5EF4-FFF2-40B4-BE49-F238E27FC236}">
                <a16:creationId xmlns:a16="http://schemas.microsoft.com/office/drawing/2014/main" id="{732403A0-E149-433D-A609-4CC550128DAA}"/>
              </a:ext>
            </a:extLst>
          </p:cNvPr>
          <p:cNvCxnSpPr/>
          <p:nvPr/>
        </p:nvCxnSpPr>
        <p:spPr>
          <a:xfrm>
            <a:off x="3879177" y="3798379"/>
            <a:ext cx="1958287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32;p2">
            <a:extLst>
              <a:ext uri="{FF2B5EF4-FFF2-40B4-BE49-F238E27FC236}">
                <a16:creationId xmlns:a16="http://schemas.microsoft.com/office/drawing/2014/main" id="{1798991C-7B6A-4301-B1B9-F71C84FDCC58}"/>
              </a:ext>
            </a:extLst>
          </p:cNvPr>
          <p:cNvSpPr txBox="1"/>
          <p:nvPr/>
        </p:nvSpPr>
        <p:spPr>
          <a:xfrm>
            <a:off x="3617454" y="4082825"/>
            <a:ext cx="24785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</a:t>
            </a:r>
            <a:r>
              <a:rPr lang="ko-KR" altLang="en-US" sz="28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준비</a:t>
            </a:r>
            <a:endParaRPr sz="28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9" name="Google Shape;124;p2">
            <a:extLst>
              <a:ext uri="{FF2B5EF4-FFF2-40B4-BE49-F238E27FC236}">
                <a16:creationId xmlns:a16="http://schemas.microsoft.com/office/drawing/2014/main" id="{F11D3254-5A0F-4873-9BCF-D1C9B1BA369C}"/>
              </a:ext>
            </a:extLst>
          </p:cNvPr>
          <p:cNvCxnSpPr/>
          <p:nvPr/>
        </p:nvCxnSpPr>
        <p:spPr>
          <a:xfrm>
            <a:off x="6496702" y="3786270"/>
            <a:ext cx="1958287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128;p2">
            <a:extLst>
              <a:ext uri="{FF2B5EF4-FFF2-40B4-BE49-F238E27FC236}">
                <a16:creationId xmlns:a16="http://schemas.microsoft.com/office/drawing/2014/main" id="{18433C3C-B602-422B-8425-CD7D2EED9156}"/>
              </a:ext>
            </a:extLst>
          </p:cNvPr>
          <p:cNvSpPr txBox="1"/>
          <p:nvPr/>
        </p:nvSpPr>
        <p:spPr>
          <a:xfrm>
            <a:off x="7115810" y="2984500"/>
            <a:ext cx="7200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0</a:t>
            </a:r>
            <a:r>
              <a:rPr lang="en-US" altLang="ko-KR" sz="36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3</a:t>
            </a:r>
            <a:endParaRPr sz="36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sym typeface="Arial"/>
            </a:endParaRPr>
          </a:p>
        </p:txBody>
      </p:sp>
      <p:sp>
        <p:nvSpPr>
          <p:cNvPr id="21" name="Google Shape;132;p2">
            <a:extLst>
              <a:ext uri="{FF2B5EF4-FFF2-40B4-BE49-F238E27FC236}">
                <a16:creationId xmlns:a16="http://schemas.microsoft.com/office/drawing/2014/main" id="{3C905D75-5C55-49F7-9801-7A8F21EDDA21}"/>
              </a:ext>
            </a:extLst>
          </p:cNvPr>
          <p:cNvSpPr txBox="1"/>
          <p:nvPr/>
        </p:nvSpPr>
        <p:spPr>
          <a:xfrm>
            <a:off x="6222063" y="4078391"/>
            <a:ext cx="24785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성능비교</a:t>
            </a:r>
            <a:endParaRPr lang="en-US" altLang="ko-KR" sz="28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중요도</a:t>
            </a:r>
            <a:endParaRPr sz="28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22" name="Google Shape;124;p2">
            <a:extLst>
              <a:ext uri="{FF2B5EF4-FFF2-40B4-BE49-F238E27FC236}">
                <a16:creationId xmlns:a16="http://schemas.microsoft.com/office/drawing/2014/main" id="{F206F1A4-F5F1-4D03-BB14-6BC87D9540D9}"/>
              </a:ext>
            </a:extLst>
          </p:cNvPr>
          <p:cNvCxnSpPr/>
          <p:nvPr/>
        </p:nvCxnSpPr>
        <p:spPr>
          <a:xfrm>
            <a:off x="9109172" y="3786270"/>
            <a:ext cx="1958287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28;p2">
            <a:extLst>
              <a:ext uri="{FF2B5EF4-FFF2-40B4-BE49-F238E27FC236}">
                <a16:creationId xmlns:a16="http://schemas.microsoft.com/office/drawing/2014/main" id="{12696B56-87BA-40B3-A368-9347CFE74D58}"/>
              </a:ext>
            </a:extLst>
          </p:cNvPr>
          <p:cNvSpPr txBox="1"/>
          <p:nvPr/>
        </p:nvSpPr>
        <p:spPr>
          <a:xfrm>
            <a:off x="9728280" y="2984500"/>
            <a:ext cx="7200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0</a:t>
            </a:r>
            <a:r>
              <a:rPr lang="en-US" altLang="ko-KR" sz="36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endParaRPr sz="36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sym typeface="Arial"/>
            </a:endParaRPr>
          </a:p>
        </p:txBody>
      </p:sp>
      <p:sp>
        <p:nvSpPr>
          <p:cNvPr id="24" name="Google Shape;132;p2">
            <a:extLst>
              <a:ext uri="{FF2B5EF4-FFF2-40B4-BE49-F238E27FC236}">
                <a16:creationId xmlns:a16="http://schemas.microsoft.com/office/drawing/2014/main" id="{14D8ABBD-CC07-415E-AE39-490C6106487C}"/>
              </a:ext>
            </a:extLst>
          </p:cNvPr>
          <p:cNvSpPr txBox="1"/>
          <p:nvPr/>
        </p:nvSpPr>
        <p:spPr>
          <a:xfrm>
            <a:off x="8847449" y="4070716"/>
            <a:ext cx="24785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비즈니스 인사이트</a:t>
            </a:r>
            <a:endParaRPr sz="28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E8ECA3-1B3D-4000-A012-F109630E92EC}"/>
              </a:ext>
            </a:extLst>
          </p:cNvPr>
          <p:cNvSpPr/>
          <p:nvPr/>
        </p:nvSpPr>
        <p:spPr>
          <a:xfrm>
            <a:off x="0" y="6709988"/>
            <a:ext cx="12192000" cy="178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28;p2">
            <a:extLst>
              <a:ext uri="{FF2B5EF4-FFF2-40B4-BE49-F238E27FC236}">
                <a16:creationId xmlns:a16="http://schemas.microsoft.com/office/drawing/2014/main" id="{F9C6D243-DCB3-4284-9E51-04F543D94753}"/>
              </a:ext>
            </a:extLst>
          </p:cNvPr>
          <p:cNvSpPr txBox="1"/>
          <p:nvPr/>
        </p:nvSpPr>
        <p:spPr>
          <a:xfrm>
            <a:off x="4488117" y="2982231"/>
            <a:ext cx="7200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/>
              </a:rPr>
              <a:t>02</a:t>
            </a:r>
            <a:endParaRPr sz="36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094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C3C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815E9B6-ED9A-476E-A062-62AB1FA2835E}"/>
              </a:ext>
            </a:extLst>
          </p:cNvPr>
          <p:cNvSpPr/>
          <p:nvPr/>
        </p:nvSpPr>
        <p:spPr>
          <a:xfrm>
            <a:off x="0" y="1038785"/>
            <a:ext cx="7518400" cy="5107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Google Shape;175;p3"/>
          <p:cNvSpPr txBox="1"/>
          <p:nvPr/>
        </p:nvSpPr>
        <p:spPr>
          <a:xfrm>
            <a:off x="3711852" y="711282"/>
            <a:ext cx="1946367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690435" y="4495615"/>
            <a:ext cx="35142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ko-KR" altLang="en-US" sz="40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분석</a:t>
            </a:r>
          </a:p>
          <a:p>
            <a:pPr lvl="0" algn="r"/>
            <a:endParaRPr lang="ko-KR" altLang="en-US" sz="800">
              <a:solidFill>
                <a:schemeClr val="lt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 algn="r"/>
            <a:r>
              <a:rPr lang="ko-KR" altLang="en-US" sz="40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101573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DFD21D-A7EE-4D4E-83CB-94A803E27DAF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1CCA99B1-D0C4-4771-9972-661FD228A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84" name="Google Shape;184;p4"/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1593015" y="180870"/>
            <a:ext cx="64762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4000">
                <a:solidFill>
                  <a:schemeClr val="bg1"/>
                </a:solidFill>
                <a:ea typeface="나눔스퀘어 Bold"/>
              </a:rPr>
              <a:t>Target(</a:t>
            </a:r>
            <a:r>
              <a:rPr lang="ko-KR" sz="4000" err="1">
                <a:solidFill>
                  <a:schemeClr val="bg1"/>
                </a:solidFill>
                <a:ea typeface="나눔스퀘어 Bold"/>
              </a:rPr>
              <a:t>Creditability</a:t>
            </a:r>
            <a:r>
              <a:rPr lang="en-US" altLang="ko-KR" sz="4000">
                <a:solidFill>
                  <a:schemeClr val="bg1"/>
                </a:solidFill>
                <a:ea typeface="나눔스퀘어 Bold"/>
              </a:rPr>
              <a:t>) </a:t>
            </a:r>
            <a:r>
              <a:rPr lang="ko-KR" sz="4000">
                <a:solidFill>
                  <a:schemeClr val="bg1"/>
                </a:solidFill>
                <a:ea typeface="나눔스퀘어 Bold"/>
              </a:rPr>
              <a:t>분석</a:t>
            </a:r>
            <a:endParaRPr lang="ko-KR"/>
          </a:p>
        </p:txBody>
      </p:sp>
      <p:sp>
        <p:nvSpPr>
          <p:cNvPr id="188" name="Google Shape;188;p4"/>
          <p:cNvSpPr txBox="1"/>
          <p:nvPr/>
        </p:nvSpPr>
        <p:spPr>
          <a:xfrm>
            <a:off x="358778" y="4893686"/>
            <a:ext cx="44045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sz="1600">
                <a:solidFill>
                  <a:schemeClr val="dk1"/>
                </a:solidFill>
                <a:ea typeface="나눔스퀘어 Bold"/>
              </a:rPr>
              <a:t>0와 1의 데이터 불균형 파악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sz="1600">
                <a:solidFill>
                  <a:schemeClr val="dk1"/>
                </a:solidFill>
                <a:ea typeface="나눔스퀘어 Bold"/>
              </a:rPr>
              <a:t>의도적으로 표본을 7:3으로 추출한 것을 보았을 때 대출 승인 확률이 70%가량 되는 것으로 파악됨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sz="1600">
                <a:solidFill>
                  <a:schemeClr val="dk1"/>
                </a:solidFill>
                <a:ea typeface="나눔스퀘어 Bold"/>
              </a:rPr>
              <a:t>데이터 불균형이 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발생되어 불균형을 맞추기 위해 </a:t>
            </a:r>
            <a:r>
              <a:rPr lang="ko-KR" altLang="en-US" sz="1600" err="1">
                <a:solidFill>
                  <a:schemeClr val="dk1"/>
                </a:solidFill>
                <a:ea typeface="나눔스퀘어 Bold"/>
              </a:rPr>
              <a:t>over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/</a:t>
            </a:r>
            <a:r>
              <a:rPr lang="ko-KR" altLang="en-US" sz="1600" err="1">
                <a:solidFill>
                  <a:schemeClr val="dk1"/>
                </a:solidFill>
                <a:ea typeface="나눔스퀘어 Bold"/>
              </a:rPr>
              <a:t>under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 </a:t>
            </a:r>
            <a:r>
              <a:rPr lang="ko-KR" altLang="en-US" sz="1600" err="1">
                <a:solidFill>
                  <a:schemeClr val="dk1"/>
                </a:solidFill>
                <a:ea typeface="나눔스퀘어 Bold"/>
              </a:rPr>
              <a:t>sampling</a:t>
            </a:r>
            <a:r>
              <a:rPr lang="ko-KR" altLang="en-US" sz="1600">
                <a:solidFill>
                  <a:schemeClr val="dk1"/>
                </a:solidFill>
                <a:ea typeface="나눔스퀘어 Bold"/>
              </a:rPr>
              <a:t> 수행 고려</a:t>
            </a:r>
            <a:endParaRPr lang="ko-KR" sz="1600">
              <a:solidFill>
                <a:schemeClr val="dk1"/>
              </a:solidFill>
              <a:ea typeface="나눔스퀘어 Bold" panose="020B0600000101010101" pitchFamily="50" charset="-127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727827" y="1620433"/>
            <a:ext cx="3410785" cy="617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727827" y="1750175"/>
            <a:ext cx="341078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b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분포도</a:t>
            </a:r>
            <a:endParaRPr lang="ko-KR" altLang="en-US" sz="1900" b="1">
              <a:solidFill>
                <a:srgbClr val="F2F2F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Google Shape;194;p4">
            <a:extLst>
              <a:ext uri="{FF2B5EF4-FFF2-40B4-BE49-F238E27FC236}">
                <a16:creationId xmlns:a16="http://schemas.microsoft.com/office/drawing/2014/main" id="{283D14E8-E379-400C-9CC0-B832944B7074}"/>
              </a:ext>
            </a:extLst>
          </p:cNvPr>
          <p:cNvSpPr/>
          <p:nvPr/>
        </p:nvSpPr>
        <p:spPr>
          <a:xfrm>
            <a:off x="5264683" y="1620433"/>
            <a:ext cx="6315910" cy="617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" name="Google Shape;195;p4">
            <a:extLst>
              <a:ext uri="{FF2B5EF4-FFF2-40B4-BE49-F238E27FC236}">
                <a16:creationId xmlns:a16="http://schemas.microsoft.com/office/drawing/2014/main" id="{A2DB4BAF-DEB0-4E3A-91DF-F946B8E9D92B}"/>
              </a:ext>
            </a:extLst>
          </p:cNvPr>
          <p:cNvSpPr txBox="1"/>
          <p:nvPr/>
        </p:nvSpPr>
        <p:spPr>
          <a:xfrm>
            <a:off x="5264683" y="1789863"/>
            <a:ext cx="6292097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1900" b="1" err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상관관계</a:t>
            </a:r>
            <a:r>
              <a:rPr lang="en-US" altLang="ko-KR" sz="1900" b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900" b="1" err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분석</a:t>
            </a:r>
            <a:endParaRPr lang="en-US" altLang="ko-KR" sz="1900" b="1" err="1">
              <a:solidFill>
                <a:srgbClr val="F2F2F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7ED41CC-F959-4C6A-8E0D-5D2D741E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" y="2275586"/>
            <a:ext cx="3783012" cy="2552890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3B936E-206D-48E1-B60E-CB5021AB24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915" b="4819"/>
          <a:stretch/>
        </p:blipFill>
        <p:spPr>
          <a:xfrm>
            <a:off x="1009650" y="2598737"/>
            <a:ext cx="1318461" cy="628575"/>
          </a:xfrm>
          <a:prstGeom prst="rect">
            <a:avLst/>
          </a:prstGeom>
        </p:spPr>
      </p:pic>
      <p:sp>
        <p:nvSpPr>
          <p:cNvPr id="19" name="Google Shape;182;p4">
            <a:extLst>
              <a:ext uri="{FF2B5EF4-FFF2-40B4-BE49-F238E27FC236}">
                <a16:creationId xmlns:a16="http://schemas.microsoft.com/office/drawing/2014/main" id="{72FA7491-E71B-47E6-8DE4-2DA3A13606ED}"/>
              </a:ext>
            </a:extLst>
          </p:cNvPr>
          <p:cNvSpPr txBox="1"/>
          <p:nvPr/>
        </p:nvSpPr>
        <p:spPr>
          <a:xfrm>
            <a:off x="-1" y="183833"/>
            <a:ext cx="135636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Part</a:t>
            </a:r>
            <a:r>
              <a:rPr 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 1</a:t>
            </a:r>
            <a:endParaRPr lang="en-US" altLang="ko-KR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변수분석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상관관계 분석</a:t>
            </a:r>
            <a:endParaRPr lang="ko-KR" altLang="en-US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4E8284B7-70E8-4358-B9D0-9BDD68AF4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837" y="2446790"/>
            <a:ext cx="6711950" cy="2789918"/>
          </a:xfrm>
          <a:prstGeom prst="rect">
            <a:avLst/>
          </a:prstGeom>
        </p:spPr>
      </p:pic>
      <p:sp>
        <p:nvSpPr>
          <p:cNvPr id="26" name="Google Shape;188;p4">
            <a:extLst>
              <a:ext uri="{FF2B5EF4-FFF2-40B4-BE49-F238E27FC236}">
                <a16:creationId xmlns:a16="http://schemas.microsoft.com/office/drawing/2014/main" id="{B360A870-1CA6-4A4C-AC0A-5FD6ECA044C5}"/>
              </a:ext>
            </a:extLst>
          </p:cNvPr>
          <p:cNvSpPr txBox="1"/>
          <p:nvPr/>
        </p:nvSpPr>
        <p:spPr>
          <a:xfrm>
            <a:off x="5268076" y="5244719"/>
            <a:ext cx="6243006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ea typeface="나눔스퀘어 Bold"/>
              </a:rPr>
              <a:t>은행 잔고</a:t>
            </a:r>
            <a:r>
              <a:rPr lang="en-US" altLang="ko-KR" sz="1600">
                <a:ea typeface="나눔스퀘어 Bold"/>
              </a:rPr>
              <a:t>,</a:t>
            </a:r>
            <a:r>
              <a:rPr lang="ko-KR" altLang="en-US" sz="1600">
                <a:ea typeface="나눔스퀘어 Bold"/>
              </a:rPr>
              <a:t> 대출기간 그리고 과거 대출 납입 상태가 신용도와 가장 큰 상관관계가 있음</a:t>
            </a:r>
            <a:endParaRPr lang="ko-KR" sz="1600">
              <a:ea typeface="나눔스퀘어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0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DFD21D-A7EE-4D4E-83CB-94A803E27DAF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1CCA99B1-D0C4-4771-9972-661FD228A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84" name="Google Shape;184;p4"/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40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Target과의</a:t>
            </a:r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40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관계</a:t>
            </a:r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 1</a:t>
            </a:r>
          </a:p>
        </p:txBody>
      </p:sp>
      <p:sp>
        <p:nvSpPr>
          <p:cNvPr id="188" name="Google Shape;188;p4"/>
          <p:cNvSpPr txBox="1"/>
          <p:nvPr/>
        </p:nvSpPr>
        <p:spPr>
          <a:xfrm>
            <a:off x="484485" y="5255952"/>
            <a:ext cx="362350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dk1"/>
                </a:solidFill>
                <a:ea typeface="나눔스퀘어 Bold"/>
              </a:rPr>
              <a:t>은행 잔고가 어느정도 유지 될수록 대출 승인 비율이 증가</a:t>
            </a:r>
            <a:endParaRPr lang="ko-KR" altLang="en-US" sz="1700">
              <a:solidFill>
                <a:schemeClr val="dk1"/>
              </a:solidFill>
              <a:ea typeface="나눔스퀘어 Bold" panose="020B0600000101010101" pitchFamily="50" charset="-127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26251" y="1961065"/>
            <a:ext cx="3148224" cy="503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725802" y="1880179"/>
            <a:ext cx="285651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700" b="1" err="1">
                <a:solidFill>
                  <a:schemeClr val="bg1"/>
                </a:solidFill>
                <a:ea typeface="나눔스퀘어 Bold"/>
              </a:rPr>
              <a:t>AccountBalance</a:t>
            </a:r>
            <a:endParaRPr lang="ko-KR" altLang="en-US" sz="1700" b="1">
              <a:solidFill>
                <a:schemeClr val="bg1"/>
              </a:solidFill>
              <a:ea typeface="나눔스퀘어 Bold"/>
            </a:endParaRPr>
          </a:p>
          <a:p>
            <a:pPr algn="ctr"/>
            <a:r>
              <a:rPr lang="en-US" sz="1700" b="1">
                <a:solidFill>
                  <a:schemeClr val="bg1"/>
                </a:solidFill>
                <a:ea typeface="나눔스퀘어 Bold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ea typeface="나눔스퀘어 Bold"/>
              </a:rPr>
              <a:t>은행 잔고</a:t>
            </a:r>
            <a:r>
              <a:rPr lang="en-US" altLang="ko-KR" sz="1700" b="1">
                <a:solidFill>
                  <a:schemeClr val="bg1"/>
                </a:solidFill>
                <a:ea typeface="나눔스퀘어 Bold"/>
              </a:rPr>
              <a:t>)</a:t>
            </a:r>
            <a:endParaRPr lang="ko-KR" altLang="en-US" sz="1700" b="1">
              <a:solidFill>
                <a:schemeClr val="bg1"/>
              </a:solidFill>
              <a:ea typeface="나눔스퀘어 Bold"/>
            </a:endParaRPr>
          </a:p>
        </p:txBody>
      </p:sp>
      <p:sp>
        <p:nvSpPr>
          <p:cNvPr id="29" name="Google Shape;188;p4">
            <a:extLst>
              <a:ext uri="{FF2B5EF4-FFF2-40B4-BE49-F238E27FC236}">
                <a16:creationId xmlns:a16="http://schemas.microsoft.com/office/drawing/2014/main" id="{C3779CD4-CF69-4A14-9173-ED3A3BAF15E7}"/>
              </a:ext>
            </a:extLst>
          </p:cNvPr>
          <p:cNvSpPr txBox="1"/>
          <p:nvPr/>
        </p:nvSpPr>
        <p:spPr>
          <a:xfrm>
            <a:off x="8655744" y="4988967"/>
            <a:ext cx="362350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신청한 대출금액이 높을수록 대출 승인 거부 비율 상승</a:t>
            </a:r>
          </a:p>
        </p:txBody>
      </p:sp>
      <p:sp>
        <p:nvSpPr>
          <p:cNvPr id="31" name="Google Shape;194;p4">
            <a:extLst>
              <a:ext uri="{FF2B5EF4-FFF2-40B4-BE49-F238E27FC236}">
                <a16:creationId xmlns:a16="http://schemas.microsoft.com/office/drawing/2014/main" id="{8E7CD124-FD54-4D1A-8D6D-C711769C7F1C}"/>
              </a:ext>
            </a:extLst>
          </p:cNvPr>
          <p:cNvSpPr/>
          <p:nvPr/>
        </p:nvSpPr>
        <p:spPr>
          <a:xfrm>
            <a:off x="8777229" y="1961065"/>
            <a:ext cx="3146064" cy="503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2" name="Google Shape;195;p4">
            <a:extLst>
              <a:ext uri="{FF2B5EF4-FFF2-40B4-BE49-F238E27FC236}">
                <a16:creationId xmlns:a16="http://schemas.microsoft.com/office/drawing/2014/main" id="{D43837D2-23F0-46CE-835F-648F149E17ED}"/>
              </a:ext>
            </a:extLst>
          </p:cNvPr>
          <p:cNvSpPr txBox="1"/>
          <p:nvPr/>
        </p:nvSpPr>
        <p:spPr>
          <a:xfrm>
            <a:off x="8883348" y="1902060"/>
            <a:ext cx="291073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1700" b="1" err="1">
                <a:solidFill>
                  <a:schemeClr val="bg1"/>
                </a:solidFill>
                <a:ea typeface="나눔스퀘어 Bold"/>
              </a:rPr>
              <a:t>CreditAmount</a:t>
            </a:r>
            <a:endParaRPr lang="ko-KR" altLang="en-US" sz="1700" b="1">
              <a:solidFill>
                <a:schemeClr val="bg1"/>
              </a:solidFill>
              <a:ea typeface="나눔스퀘어 Bold"/>
            </a:endParaRPr>
          </a:p>
          <a:p>
            <a:pPr algn="ctr"/>
            <a:r>
              <a:rPr lang="en-US" altLang="ko-KR" sz="1700" b="1">
                <a:solidFill>
                  <a:schemeClr val="bg1"/>
                </a:solidFill>
                <a:ea typeface="나눔스퀘어 Bold"/>
              </a:rPr>
              <a:t>(</a:t>
            </a:r>
            <a:r>
              <a:rPr lang="en-US" altLang="ko-KR" sz="1700" b="1" err="1">
                <a:solidFill>
                  <a:schemeClr val="bg1"/>
                </a:solidFill>
                <a:ea typeface="나눔스퀘어 Bold"/>
              </a:rPr>
              <a:t>신청한</a:t>
            </a:r>
            <a:r>
              <a:rPr lang="en-US" altLang="ko-KR" sz="1700" b="1">
                <a:solidFill>
                  <a:schemeClr val="bg1"/>
                </a:solidFill>
                <a:ea typeface="나눔스퀘어 Bold"/>
              </a:rPr>
              <a:t> </a:t>
            </a:r>
            <a:r>
              <a:rPr lang="en-US" altLang="ko-KR" sz="1700" b="1" err="1">
                <a:solidFill>
                  <a:schemeClr val="bg1"/>
                </a:solidFill>
                <a:ea typeface="나눔스퀘어 Bold"/>
              </a:rPr>
              <a:t>대출금액</a:t>
            </a:r>
            <a:r>
              <a:rPr lang="en-US" altLang="ko-KR" sz="1700" b="1">
                <a:solidFill>
                  <a:schemeClr val="bg1"/>
                </a:solidFill>
                <a:ea typeface="나눔스퀘어 Bold"/>
              </a:rPr>
              <a:t>)</a:t>
            </a:r>
            <a:endParaRPr lang="ko-KR" altLang="en-US" sz="1700" b="1">
              <a:solidFill>
                <a:schemeClr val="bg1"/>
              </a:solidFill>
              <a:ea typeface="나눔스퀘어 Bold"/>
            </a:endParaRPr>
          </a:p>
        </p:txBody>
      </p:sp>
      <p:sp>
        <p:nvSpPr>
          <p:cNvPr id="2" name="Google Shape;182;p4">
            <a:extLst>
              <a:ext uri="{FF2B5EF4-FFF2-40B4-BE49-F238E27FC236}">
                <a16:creationId xmlns:a16="http://schemas.microsoft.com/office/drawing/2014/main" id="{B2138D24-DF10-42B5-8115-FAE9517C75AD}"/>
              </a:ext>
            </a:extLst>
          </p:cNvPr>
          <p:cNvSpPr txBox="1"/>
          <p:nvPr/>
        </p:nvSpPr>
        <p:spPr>
          <a:xfrm>
            <a:off x="-1" y="183833"/>
            <a:ext cx="135636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Part</a:t>
            </a:r>
            <a:r>
              <a:rPr 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 1</a:t>
            </a:r>
            <a:endParaRPr lang="en-US" altLang="ko-KR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변수분석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상관관계 분석</a:t>
            </a:r>
            <a:endParaRPr lang="ko-KR" altLang="en-US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FD7BC2C-84A7-41B7-9058-10934B791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5" y="2583157"/>
            <a:ext cx="3217652" cy="228116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73B132F2-D795-4B0D-88E7-48EC4E57D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713" y="2580846"/>
            <a:ext cx="3147151" cy="2287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1D635-2F70-4D1B-91B7-5C12CF810B28}"/>
              </a:ext>
            </a:extLst>
          </p:cNvPr>
          <p:cNvSpPr txBox="1"/>
          <p:nvPr/>
        </p:nvSpPr>
        <p:spPr>
          <a:xfrm>
            <a:off x="179942" y="4917194"/>
            <a:ext cx="378062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100"/>
              <a:t>1</a:t>
            </a:r>
            <a:r>
              <a:rPr lang="ko-KR" sz="1100"/>
              <a:t> :</a:t>
            </a:r>
            <a:r>
              <a:rPr lang="ko-KR" altLang="en-US" sz="1100"/>
              <a:t> </a:t>
            </a:r>
            <a:r>
              <a:rPr lang="en-US" altLang="ko-KR" sz="1100"/>
              <a:t>no</a:t>
            </a:r>
            <a:r>
              <a:rPr lang="ko-KR" sz="1100"/>
              <a:t> </a:t>
            </a:r>
            <a:r>
              <a:rPr lang="ko-KR" sz="1100" err="1"/>
              <a:t>account</a:t>
            </a:r>
            <a:r>
              <a:rPr lang="ko-KR" altLang="en-US" sz="1100"/>
              <a:t> </a:t>
            </a:r>
            <a:r>
              <a:rPr lang="en-US" altLang="en-US" sz="1100"/>
              <a:t>/</a:t>
            </a:r>
            <a:r>
              <a:rPr lang="ko-KR" sz="1100"/>
              <a:t> </a:t>
            </a:r>
            <a:r>
              <a:rPr lang="en-US" altLang="ko-KR" sz="1100"/>
              <a:t>2 : no</a:t>
            </a:r>
            <a:r>
              <a:rPr lang="ko-KR" sz="1100"/>
              <a:t> </a:t>
            </a:r>
            <a:r>
              <a:rPr lang="ko-KR" sz="1100" err="1"/>
              <a:t>balance</a:t>
            </a:r>
            <a:r>
              <a:rPr lang="ko-KR" sz="1100"/>
              <a:t> / </a:t>
            </a:r>
            <a:r>
              <a:rPr lang="en-US" altLang="ko-KR" sz="1100"/>
              <a:t>3 : some</a:t>
            </a:r>
            <a:r>
              <a:rPr lang="ko-KR" sz="1100"/>
              <a:t> </a:t>
            </a:r>
            <a:r>
              <a:rPr lang="ko-KR" sz="1100" err="1"/>
              <a:t>balance</a:t>
            </a:r>
          </a:p>
        </p:txBody>
      </p:sp>
      <p:sp>
        <p:nvSpPr>
          <p:cNvPr id="33" name="Google Shape;188;p4">
            <a:extLst>
              <a:ext uri="{FF2B5EF4-FFF2-40B4-BE49-F238E27FC236}">
                <a16:creationId xmlns:a16="http://schemas.microsoft.com/office/drawing/2014/main" id="{90519505-3F40-4ECB-A84D-FD674735B679}"/>
              </a:ext>
            </a:extLst>
          </p:cNvPr>
          <p:cNvSpPr txBox="1"/>
          <p:nvPr/>
        </p:nvSpPr>
        <p:spPr>
          <a:xfrm>
            <a:off x="4628111" y="4992979"/>
            <a:ext cx="3520085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New </a:t>
            </a:r>
            <a:r>
              <a:rPr lang="ko-KR" altLang="en-US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car</a:t>
            </a:r>
            <a:r>
              <a:rPr lang="ko-KR" altLang="en-US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ko-KR" altLang="en-US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Vacation</a:t>
            </a:r>
            <a:r>
              <a:rPr lang="ko-KR" altLang="en-US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목적을 가진 대출이 대출 승인 확률 증가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전체적으로 보면 주로 적은 금액이 필요로 하는 소액대출일 것으로 확인</a:t>
            </a:r>
            <a:endParaRPr lang="ko-KR" altLang="en-US" sz="170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Google Shape;194;p4">
            <a:extLst>
              <a:ext uri="{FF2B5EF4-FFF2-40B4-BE49-F238E27FC236}">
                <a16:creationId xmlns:a16="http://schemas.microsoft.com/office/drawing/2014/main" id="{4435EB0E-B92B-41E2-9C1B-B97DB94A5AFE}"/>
              </a:ext>
            </a:extLst>
          </p:cNvPr>
          <p:cNvSpPr/>
          <p:nvPr/>
        </p:nvSpPr>
        <p:spPr>
          <a:xfrm>
            <a:off x="4630415" y="1957991"/>
            <a:ext cx="3157149" cy="521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5" name="Google Shape;195;p4">
            <a:extLst>
              <a:ext uri="{FF2B5EF4-FFF2-40B4-BE49-F238E27FC236}">
                <a16:creationId xmlns:a16="http://schemas.microsoft.com/office/drawing/2014/main" id="{C6D34208-1D2E-4A0C-A310-C054F561F6B5}"/>
              </a:ext>
            </a:extLst>
          </p:cNvPr>
          <p:cNvSpPr txBox="1"/>
          <p:nvPr/>
        </p:nvSpPr>
        <p:spPr>
          <a:xfrm>
            <a:off x="5173987" y="1900442"/>
            <a:ext cx="214082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700" b="1" err="1">
                <a:solidFill>
                  <a:schemeClr val="bg1"/>
                </a:solidFill>
                <a:ea typeface="나눔스퀘어 Bold"/>
              </a:rPr>
              <a:t>Purpose</a:t>
            </a:r>
            <a:endParaRPr lang="ko-KR" altLang="en-US" sz="1700" b="1">
              <a:solidFill>
                <a:schemeClr val="bg1"/>
              </a:solidFill>
              <a:ea typeface="나눔스퀘어 Bold"/>
            </a:endParaRPr>
          </a:p>
          <a:p>
            <a:pPr algn="ctr"/>
            <a:r>
              <a:rPr lang="en-US" sz="1700" b="1">
                <a:solidFill>
                  <a:schemeClr val="bg1"/>
                </a:solidFill>
                <a:ea typeface="나눔스퀘어 Bold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ea typeface="나눔스퀘어 Bold"/>
              </a:rPr>
              <a:t>대출 목적</a:t>
            </a:r>
            <a:r>
              <a:rPr lang="en-US" altLang="ko-KR" sz="1700" b="1">
                <a:solidFill>
                  <a:schemeClr val="bg1"/>
                </a:solidFill>
                <a:ea typeface="나눔스퀘어 Bold"/>
              </a:rPr>
              <a:t>)</a:t>
            </a:r>
            <a:endParaRPr lang="ko-KR" altLang="en-US" sz="1700" b="1">
              <a:solidFill>
                <a:schemeClr val="bg1"/>
              </a:solidFill>
              <a:ea typeface="나눔스퀘어 Bold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33475B-AD54-4C6F-8043-0BA2875AF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043" y="2472153"/>
            <a:ext cx="3010856" cy="2288473"/>
          </a:xfrm>
          <a:prstGeom prst="rect">
            <a:avLst/>
          </a:prstGeom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E266F3FA-581C-4E31-A2B3-CA9EF529D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872" y="3606801"/>
            <a:ext cx="638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8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DFD21D-A7EE-4D4E-83CB-94A803E27DAF}"/>
              </a:ext>
            </a:extLst>
          </p:cNvPr>
          <p:cNvGrpSpPr/>
          <p:nvPr/>
        </p:nvGrpSpPr>
        <p:grpSpPr>
          <a:xfrm>
            <a:off x="23873" y="-18655"/>
            <a:ext cx="12192000" cy="1075732"/>
            <a:chOff x="0" y="0"/>
            <a:chExt cx="18285714" cy="1453748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1CCA99B1-D0C4-4771-9972-661FD228A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453748"/>
            </a:xfrm>
            <a:prstGeom prst="rect">
              <a:avLst/>
            </a:prstGeom>
          </p:spPr>
        </p:pic>
      </p:grpSp>
      <p:sp>
        <p:nvSpPr>
          <p:cNvPr id="184" name="Google Shape;184;p4"/>
          <p:cNvSpPr/>
          <p:nvPr/>
        </p:nvSpPr>
        <p:spPr>
          <a:xfrm>
            <a:off x="-1" y="-18655"/>
            <a:ext cx="1356361" cy="107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1593015" y="170138"/>
            <a:ext cx="507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40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Target과의</a:t>
            </a:r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40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관계</a:t>
            </a:r>
            <a:r>
              <a:rPr lang="en-US" altLang="ko-KR" sz="4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 2</a:t>
            </a:r>
          </a:p>
        </p:txBody>
      </p:sp>
      <p:sp>
        <p:nvSpPr>
          <p:cNvPr id="29" name="Google Shape;188;p4">
            <a:extLst>
              <a:ext uri="{FF2B5EF4-FFF2-40B4-BE49-F238E27FC236}">
                <a16:creationId xmlns:a16="http://schemas.microsoft.com/office/drawing/2014/main" id="{C3779CD4-CF69-4A14-9173-ED3A3BAF15E7}"/>
              </a:ext>
            </a:extLst>
          </p:cNvPr>
          <p:cNvSpPr txBox="1"/>
          <p:nvPr/>
        </p:nvSpPr>
        <p:spPr>
          <a:xfrm>
            <a:off x="8434207" y="5008676"/>
            <a:ext cx="3623503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외국인 근로자들의 대출승인이 많았음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외국인 근로자들 대상으로 대출 정책들이 잘 마련 되어 있음</a:t>
            </a:r>
          </a:p>
        </p:txBody>
      </p:sp>
      <p:sp>
        <p:nvSpPr>
          <p:cNvPr id="31" name="Google Shape;194;p4">
            <a:extLst>
              <a:ext uri="{FF2B5EF4-FFF2-40B4-BE49-F238E27FC236}">
                <a16:creationId xmlns:a16="http://schemas.microsoft.com/office/drawing/2014/main" id="{8E7CD124-FD54-4D1A-8D6D-C711769C7F1C}"/>
              </a:ext>
            </a:extLst>
          </p:cNvPr>
          <p:cNvSpPr/>
          <p:nvPr/>
        </p:nvSpPr>
        <p:spPr>
          <a:xfrm>
            <a:off x="8466326" y="1884865"/>
            <a:ext cx="3152788" cy="51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2" name="Google Shape;195;p4">
            <a:extLst>
              <a:ext uri="{FF2B5EF4-FFF2-40B4-BE49-F238E27FC236}">
                <a16:creationId xmlns:a16="http://schemas.microsoft.com/office/drawing/2014/main" id="{D43837D2-23F0-46CE-835F-648F149E17ED}"/>
              </a:ext>
            </a:extLst>
          </p:cNvPr>
          <p:cNvSpPr txBox="1"/>
          <p:nvPr/>
        </p:nvSpPr>
        <p:spPr>
          <a:xfrm>
            <a:off x="8816733" y="1809425"/>
            <a:ext cx="254094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700" b="1" err="1">
                <a:solidFill>
                  <a:schemeClr val="bg1"/>
                </a:solidFill>
                <a:ea typeface="나눔스퀘어 Bold"/>
              </a:rPr>
              <a:t>ForeignWorker</a:t>
            </a:r>
            <a:endParaRPr lang="ko-KR" sz="1700" b="1">
              <a:solidFill>
                <a:schemeClr val="bg1"/>
              </a:solidFill>
            </a:endParaRPr>
          </a:p>
          <a:p>
            <a:pPr algn="ctr"/>
            <a:r>
              <a:rPr lang="en-US" altLang="ko-KR" sz="1700" b="1">
                <a:solidFill>
                  <a:schemeClr val="bg1"/>
                </a:solidFill>
                <a:ea typeface="나눔스퀘어 Bold"/>
              </a:rPr>
              <a:t>(</a:t>
            </a:r>
            <a:r>
              <a:rPr lang="en-US" altLang="ko-KR" sz="1700" b="1" err="1">
                <a:solidFill>
                  <a:schemeClr val="bg1"/>
                </a:solidFill>
                <a:ea typeface="나눔스퀘어 Bold"/>
              </a:rPr>
              <a:t>외국인</a:t>
            </a:r>
            <a:r>
              <a:rPr lang="en-US" altLang="ko-KR" sz="1700" b="1">
                <a:solidFill>
                  <a:schemeClr val="bg1"/>
                </a:solidFill>
                <a:ea typeface="나눔스퀘어 Bold"/>
              </a:rPr>
              <a:t> </a:t>
            </a:r>
            <a:r>
              <a:rPr lang="en-US" altLang="ko-KR" sz="1700" b="1" err="1">
                <a:solidFill>
                  <a:schemeClr val="bg1"/>
                </a:solidFill>
                <a:ea typeface="나눔스퀘어 Bold"/>
              </a:rPr>
              <a:t>근로자</a:t>
            </a:r>
            <a:r>
              <a:rPr lang="en-US" altLang="ko-KR" sz="1700" b="1">
                <a:solidFill>
                  <a:schemeClr val="bg1"/>
                </a:solidFill>
                <a:ea typeface="나눔스퀘어 Bold"/>
              </a:rPr>
              <a:t> </a:t>
            </a:r>
            <a:r>
              <a:rPr lang="en-US" altLang="ko-KR" sz="1700" b="1" err="1">
                <a:solidFill>
                  <a:schemeClr val="bg1"/>
                </a:solidFill>
                <a:ea typeface="나눔스퀘어 Bold"/>
              </a:rPr>
              <a:t>여부</a:t>
            </a:r>
            <a:r>
              <a:rPr lang="en-US" altLang="ko-KR" sz="1700" b="1">
                <a:solidFill>
                  <a:schemeClr val="bg1"/>
                </a:solidFill>
                <a:ea typeface="나눔스퀘어 Bold"/>
              </a:rPr>
              <a:t>)</a:t>
            </a:r>
          </a:p>
        </p:txBody>
      </p:sp>
      <p:sp>
        <p:nvSpPr>
          <p:cNvPr id="2" name="Google Shape;182;p4">
            <a:extLst>
              <a:ext uri="{FF2B5EF4-FFF2-40B4-BE49-F238E27FC236}">
                <a16:creationId xmlns:a16="http://schemas.microsoft.com/office/drawing/2014/main" id="{B2138D24-DF10-42B5-8115-FAE9517C75AD}"/>
              </a:ext>
            </a:extLst>
          </p:cNvPr>
          <p:cNvSpPr txBox="1"/>
          <p:nvPr/>
        </p:nvSpPr>
        <p:spPr>
          <a:xfrm>
            <a:off x="-1" y="183833"/>
            <a:ext cx="135636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Part</a:t>
            </a:r>
            <a:r>
              <a:rPr lang="ko-KR" sz="16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Arial"/>
              </a:rPr>
              <a:t> 1</a:t>
            </a:r>
            <a:endParaRPr lang="en-US" altLang="ko-KR" sz="160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변수분석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/>
              </a:rPr>
              <a:t>상관관계 분석</a:t>
            </a:r>
            <a:endParaRPr lang="ko-KR" altLang="en-US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FAFEB187-5912-449B-B462-E4FCB4C28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547" y="2394085"/>
            <a:ext cx="3198905" cy="2095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02144-DE2F-417A-AF14-4496F6F02DD2}"/>
              </a:ext>
            </a:extLst>
          </p:cNvPr>
          <p:cNvSpPr txBox="1"/>
          <p:nvPr/>
        </p:nvSpPr>
        <p:spPr>
          <a:xfrm>
            <a:off x="9026586" y="4633970"/>
            <a:ext cx="2128090" cy="270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100"/>
              <a:t>1</a:t>
            </a:r>
            <a:r>
              <a:rPr lang="ko-KR" sz="1100"/>
              <a:t> :</a:t>
            </a:r>
            <a:r>
              <a:rPr lang="ko-KR" altLang="en-US" sz="1100"/>
              <a:t> </a:t>
            </a:r>
            <a:r>
              <a:rPr lang="en-US" altLang="ko-KR" sz="1100"/>
              <a:t>no</a:t>
            </a:r>
            <a:r>
              <a:rPr lang="ko-KR" altLang="en-US" sz="1100"/>
              <a:t> </a:t>
            </a:r>
            <a:r>
              <a:rPr lang="en-US" altLang="en-US" sz="1100"/>
              <a:t>/</a:t>
            </a:r>
            <a:r>
              <a:rPr lang="ko-KR" sz="1100"/>
              <a:t> </a:t>
            </a:r>
            <a:r>
              <a:rPr lang="en-US" altLang="ko-KR" sz="1100"/>
              <a:t>2 : yes</a:t>
            </a: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F8903F36-447C-4B59-89F2-83B17EF51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114" y="2389281"/>
            <a:ext cx="3199279" cy="2099795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4A46DAC-263E-4E8F-80C9-5D338DB04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737" y="4390091"/>
            <a:ext cx="3657600" cy="495300"/>
          </a:xfrm>
          <a:prstGeom prst="rect">
            <a:avLst/>
          </a:prstGeom>
        </p:spPr>
      </p:pic>
      <p:sp>
        <p:nvSpPr>
          <p:cNvPr id="30" name="Google Shape;194;p4">
            <a:extLst>
              <a:ext uri="{FF2B5EF4-FFF2-40B4-BE49-F238E27FC236}">
                <a16:creationId xmlns:a16="http://schemas.microsoft.com/office/drawing/2014/main" id="{A1BF63BC-C42F-49A6-A48A-E60DF8D1E1AE}"/>
              </a:ext>
            </a:extLst>
          </p:cNvPr>
          <p:cNvSpPr/>
          <p:nvPr/>
        </p:nvSpPr>
        <p:spPr>
          <a:xfrm>
            <a:off x="4433938" y="1881790"/>
            <a:ext cx="3144449" cy="508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3" name="Google Shape;188;p4">
            <a:extLst>
              <a:ext uri="{FF2B5EF4-FFF2-40B4-BE49-F238E27FC236}">
                <a16:creationId xmlns:a16="http://schemas.microsoft.com/office/drawing/2014/main" id="{A9D1524F-1315-4118-A438-52166A94A62D}"/>
              </a:ext>
            </a:extLst>
          </p:cNvPr>
          <p:cNvSpPr txBox="1"/>
          <p:nvPr/>
        </p:nvSpPr>
        <p:spPr>
          <a:xfrm>
            <a:off x="4331359" y="5008676"/>
            <a:ext cx="362350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이혼 남성, 미혼 남성들의 높은 대출 승인 거부</a:t>
            </a:r>
          </a:p>
        </p:txBody>
      </p:sp>
      <p:sp>
        <p:nvSpPr>
          <p:cNvPr id="34" name="Google Shape;188;p4">
            <a:extLst>
              <a:ext uri="{FF2B5EF4-FFF2-40B4-BE49-F238E27FC236}">
                <a16:creationId xmlns:a16="http://schemas.microsoft.com/office/drawing/2014/main" id="{C1F35358-5508-4FFE-92B2-AD30C36134ED}"/>
              </a:ext>
            </a:extLst>
          </p:cNvPr>
          <p:cNvSpPr txBox="1"/>
          <p:nvPr/>
        </p:nvSpPr>
        <p:spPr>
          <a:xfrm>
            <a:off x="299852" y="5014652"/>
            <a:ext cx="3623503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20대 후반~30대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후반까지의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고객들이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대출을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많이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시도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했고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, 20대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후반에서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가장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많은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대출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승인과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거부</a:t>
            </a:r>
            <a:r>
              <a:rPr lang="en-US" altLang="ko-KR" sz="170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70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/>
              </a:rPr>
              <a:t>확인</a:t>
            </a:r>
            <a:endParaRPr lang="en-US" altLang="ko-KR" sz="1700" err="1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Google Shape;194;p4">
            <a:extLst>
              <a:ext uri="{FF2B5EF4-FFF2-40B4-BE49-F238E27FC236}">
                <a16:creationId xmlns:a16="http://schemas.microsoft.com/office/drawing/2014/main" id="{06CD378B-2B74-44CD-B26E-9321729B5535}"/>
              </a:ext>
            </a:extLst>
          </p:cNvPr>
          <p:cNvSpPr/>
          <p:nvPr/>
        </p:nvSpPr>
        <p:spPr>
          <a:xfrm>
            <a:off x="529826" y="1884865"/>
            <a:ext cx="3158764" cy="503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6" name="Google Shape;195;p4">
            <a:extLst>
              <a:ext uri="{FF2B5EF4-FFF2-40B4-BE49-F238E27FC236}">
                <a16:creationId xmlns:a16="http://schemas.microsoft.com/office/drawing/2014/main" id="{9A76E7BA-FE41-4764-97D3-C52F788A8BB2}"/>
              </a:ext>
            </a:extLst>
          </p:cNvPr>
          <p:cNvSpPr txBox="1"/>
          <p:nvPr/>
        </p:nvSpPr>
        <p:spPr>
          <a:xfrm>
            <a:off x="961626" y="1938407"/>
            <a:ext cx="2281716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b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Age(</a:t>
            </a:r>
            <a:r>
              <a:rPr lang="en-US" altLang="ko-KR" sz="1900" b="1" err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나이</a:t>
            </a:r>
            <a:r>
              <a:rPr lang="en-US" altLang="ko-KR" sz="1900" b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EDB56A6-30D3-4B33-8511-CD965C8D5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726" y="2428648"/>
            <a:ext cx="3203275" cy="2087444"/>
          </a:xfrm>
          <a:prstGeom prst="rect">
            <a:avLst/>
          </a:prstGeom>
        </p:spPr>
      </p:pic>
      <p:sp>
        <p:nvSpPr>
          <p:cNvPr id="38" name="Google Shape;195;p4">
            <a:extLst>
              <a:ext uri="{FF2B5EF4-FFF2-40B4-BE49-F238E27FC236}">
                <a16:creationId xmlns:a16="http://schemas.microsoft.com/office/drawing/2014/main" id="{413EA725-0544-4E18-8F55-589CDC3DC955}"/>
              </a:ext>
            </a:extLst>
          </p:cNvPr>
          <p:cNvSpPr txBox="1"/>
          <p:nvPr/>
        </p:nvSpPr>
        <p:spPr>
          <a:xfrm>
            <a:off x="4911326" y="1811407"/>
            <a:ext cx="249761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700" b="1" err="1">
                <a:solidFill>
                  <a:srgbClr val="F2F2F2"/>
                </a:solidFill>
                <a:latin typeface="나눔스퀘어 Bold" panose="020B0600000101010101" pitchFamily="50" charset="-127"/>
                <a:ea typeface="나눔스퀘어 Bold"/>
              </a:rPr>
              <a:t>SexMarital</a:t>
            </a:r>
            <a:endParaRPr lang="ko-KR" altLang="en-US" sz="1700" err="1"/>
          </a:p>
          <a:p>
            <a:pPr algn="ctr"/>
            <a:r>
              <a:rPr lang="en-US" altLang="ko-KR" sz="1700" b="1">
                <a:solidFill>
                  <a:srgbClr val="F2F2F2"/>
                </a:solidFill>
                <a:ea typeface="나눔스퀘어 Bold"/>
              </a:rPr>
              <a:t>(</a:t>
            </a:r>
            <a:r>
              <a:rPr lang="en-US" altLang="ko-KR" sz="1700" b="1" err="1">
                <a:solidFill>
                  <a:srgbClr val="F2F2F2"/>
                </a:solidFill>
                <a:ea typeface="나눔스퀘어 Bold"/>
              </a:rPr>
              <a:t>성별</a:t>
            </a:r>
            <a:r>
              <a:rPr lang="en-US" altLang="ko-KR" sz="1700" b="1">
                <a:solidFill>
                  <a:srgbClr val="F2F2F2"/>
                </a:solidFill>
                <a:ea typeface="나눔스퀘어 Bold"/>
              </a:rPr>
              <a:t>, </a:t>
            </a:r>
            <a:r>
              <a:rPr lang="en-US" altLang="ko-KR" sz="1700" b="1" err="1">
                <a:solidFill>
                  <a:srgbClr val="F2F2F2"/>
                </a:solidFill>
                <a:ea typeface="나눔스퀘어 Bold"/>
              </a:rPr>
              <a:t>결혼상태</a:t>
            </a:r>
            <a:r>
              <a:rPr lang="en-US" altLang="ko-KR" sz="1700" b="1">
                <a:solidFill>
                  <a:srgbClr val="F2F2F2"/>
                </a:solidFill>
                <a:ea typeface="나눔스퀘어 Bold"/>
              </a:rPr>
              <a:t>)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70592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C3C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815E9B6-ED9A-476E-A062-62AB1FA2835E}"/>
              </a:ext>
            </a:extLst>
          </p:cNvPr>
          <p:cNvSpPr/>
          <p:nvPr/>
        </p:nvSpPr>
        <p:spPr>
          <a:xfrm>
            <a:off x="0" y="1038785"/>
            <a:ext cx="7518400" cy="5107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Google Shape;175;p3"/>
          <p:cNvSpPr txBox="1"/>
          <p:nvPr/>
        </p:nvSpPr>
        <p:spPr>
          <a:xfrm>
            <a:off x="3258268" y="711282"/>
            <a:ext cx="1946367" cy="450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700">
                <a:solidFill>
                  <a:schemeClr val="lt1"/>
                </a:solidFill>
              </a:rPr>
              <a:t>2</a:t>
            </a:r>
            <a:endParaRPr sz="28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690435" y="4495615"/>
            <a:ext cx="3514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ko-KR" altLang="en-US" sz="4000">
                <a:solidFill>
                  <a:schemeClr val="l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준비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색조합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CA087"/>
      </a:accent1>
      <a:accent2>
        <a:srgbClr val="C5AF92"/>
      </a:accent2>
      <a:accent3>
        <a:srgbClr val="F6DDD8"/>
      </a:accent3>
      <a:accent4>
        <a:srgbClr val="EAC6A6"/>
      </a:accent4>
      <a:accent5>
        <a:srgbClr val="897D77"/>
      </a:accent5>
      <a:accent6>
        <a:srgbClr val="D89D72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7" ma:contentTypeDescription="새 문서를 만듭니다." ma:contentTypeScope="" ma:versionID="73191f4bca566b58eeee645ed18081da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551a82153cf37fe04d157b9d0be57e93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42A907-6B34-4714-9CBA-BBE1EAAE848C}"/>
</file>

<file path=customXml/itemProps2.xml><?xml version="1.0" encoding="utf-8"?>
<ds:datastoreItem xmlns:ds="http://schemas.openxmlformats.org/officeDocument/2006/customXml" ds:itemID="{C2F75343-6265-46E0-9472-43B180FD96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1BBF07-ADEF-4ADD-ACD5-A4DB35F81B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1</cp:revision>
  <dcterms:created xsi:type="dcterms:W3CDTF">2021-09-06T03:36:05Z</dcterms:created>
  <dcterms:modified xsi:type="dcterms:W3CDTF">2022-01-28T07:27:10Z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