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6" r:id="rId5"/>
    <p:sldMasterId id="2147483654" r:id="rId6"/>
  </p:sldMasterIdLst>
  <p:sldIdLst>
    <p:sldId id="270" r:id="rId7"/>
    <p:sldId id="317" r:id="rId8"/>
    <p:sldId id="271" r:id="rId9"/>
    <p:sldId id="327" r:id="rId10"/>
    <p:sldId id="318" r:id="rId11"/>
    <p:sldId id="328" r:id="rId12"/>
    <p:sldId id="341" r:id="rId13"/>
    <p:sldId id="333" r:id="rId14"/>
    <p:sldId id="334" r:id="rId15"/>
    <p:sldId id="343" r:id="rId16"/>
    <p:sldId id="342" r:id="rId17"/>
    <p:sldId id="336" r:id="rId18"/>
    <p:sldId id="344" r:id="rId19"/>
    <p:sldId id="347" r:id="rId20"/>
    <p:sldId id="335" r:id="rId21"/>
    <p:sldId id="340" r:id="rId22"/>
    <p:sldId id="345" r:id="rId23"/>
    <p:sldId id="348" r:id="rId24"/>
    <p:sldId id="319" r:id="rId25"/>
    <p:sldId id="329" r:id="rId26"/>
    <p:sldId id="353" r:id="rId27"/>
    <p:sldId id="352" r:id="rId28"/>
    <p:sldId id="358" r:id="rId29"/>
    <p:sldId id="351" r:id="rId30"/>
    <p:sldId id="359" r:id="rId31"/>
    <p:sldId id="354" r:id="rId32"/>
    <p:sldId id="360" r:id="rId33"/>
    <p:sldId id="350" r:id="rId34"/>
    <p:sldId id="355" r:id="rId35"/>
    <p:sldId id="357" r:id="rId36"/>
    <p:sldId id="320" r:id="rId37"/>
    <p:sldId id="356" r:id="rId38"/>
    <p:sldId id="330" r:id="rId39"/>
    <p:sldId id="361" r:id="rId40"/>
    <p:sldId id="321" r:id="rId41"/>
    <p:sldId id="331" r:id="rId42"/>
    <p:sldId id="362" r:id="rId43"/>
    <p:sldId id="322" r:id="rId44"/>
    <p:sldId id="332" r:id="rId45"/>
    <p:sldId id="31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169FD-59F7-4CEE-82C9-A392D69B667B}" v="101" dt="2022-01-13T07:21:26.866"/>
    <p1510:client id="{19F857F2-539F-4A16-9E7D-BD10F43E4FB5}" v="321" dt="2022-01-13T07:14:21.481"/>
    <p1510:client id="{2C48A632-951E-4F55-89E3-792622746147}" v="18" dt="2022-01-14T07:26:17.972"/>
    <p1510:client id="{2CE70518-14EE-4B37-864F-8A5D736E9833}" v="914" dt="2022-01-14T06:24:49.575"/>
    <p1510:client id="{374BC782-796C-4BB2-8B52-984549F45D06}" v="143" dt="2022-01-14T07:23:06.850"/>
    <p1510:client id="{37ECDF04-1E90-4F85-BCE1-43B042F8CD3B}" v="147" dt="2022-01-14T06:32:30.493"/>
    <p1510:client id="{46CDAFB1-9682-4510-87D7-2B8ECCA5659C}" v="27" dt="2022-01-13T07:12:09.647"/>
    <p1510:client id="{6BD38E73-920D-4515-B16C-D3EE3B91FC86}" v="20" dt="2022-01-14T07:35:24.738"/>
    <p1510:client id="{71D56F79-5167-4B9D-9106-78CA1CC1C958}" v="940" dt="2022-01-14T07:13:09.958"/>
    <p1510:client id="{77CE85FE-80D7-43F7-A0B5-5442EEA0C300}" v="16" dt="2022-01-14T07:19:33.027"/>
    <p1510:client id="{7AC44B97-ADFA-4862-8B83-D4CCF2D9040C}" v="70" dt="2022-01-14T07:11:46.243"/>
    <p1510:client id="{8C8C26C2-5972-40FD-B5B7-50815C862C2E}" v="2946" dt="2022-01-14T07:11:57.184"/>
    <p1510:client id="{A31DBA26-7E13-41B4-AD06-5B740CD0800D}" v="116" dt="2022-01-14T04:52:49.593"/>
    <p1510:client id="{A46CF25D-B522-4D9E-BB66-F311D8963596}" v="3045" dt="2022-01-14T07:06:43.697"/>
    <p1510:client id="{B824E6F4-DC82-4FDC-A840-A91C9002BCD7}" v="3900" dt="2022-01-14T06:34:23.267"/>
    <p1510:client id="{BBD64B85-61B1-4DA7-8393-643A2AC2F542}" v="3041" dt="2022-01-14T05:59:49.316"/>
    <p1510:client id="{C053672E-18B4-44FA-A881-E9FB0CD6A87D}" v="375" dt="2022-01-13T07:20:01.199"/>
    <p1510:client id="{C3B0AB01-4A4A-4F9B-90C0-64839F471A21}" v="65" dt="2022-01-14T07:26:48.331"/>
    <p1510:client id="{CB96B880-6D5D-41C5-A4FB-A71949774A9D}" v="329" dt="2022-01-13T07:19:41.516"/>
    <p1510:client id="{CDBB1871-419F-42B5-8213-D92571AE3916}" v="38" dt="2022-01-14T07:28:56.373"/>
    <p1510:client id="{D7715FC6-EC43-4108-A4EC-356FFD322119}" v="434" dt="2022-01-13T07:13:32.021"/>
    <p1510:client id="{E77E4E17-DBB5-4303-94D3-7CE6E4C2DD70}" v="16" dt="2022-01-14T07:18:50.248"/>
    <p1510:client id="{EF754414-4061-4AF8-A449-3BF67CF53299}" v="1429" dt="2022-01-14T05:31:36.304"/>
    <p1510:client id="{F632B1AB-F67F-4407-82CF-20F99DD92671}" v="155" dt="2022-01-13T07:24:50.233"/>
    <p1510:client id="{F88078D7-F89C-487D-BAA7-A7E5E65C1533}" v="79" dt="2022-01-14T07:20:46.704"/>
    <p1510:client id="{FA16886E-B6F7-405C-AF38-51152445C693}" v="178" dt="2022-01-13T07:27:57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52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나래" userId="S::d011003@aivle.kt.co.kr::48b00ba0-fc23-4f03-b85f-d14306b9ec1c" providerId="AD" clId="Web-{F632B1AB-F67F-4407-82CF-20F99DD92671}"/>
    <pc:docChg chg="addSld delSld modSld">
      <pc:chgData name="김나래" userId="S::d011003@aivle.kt.co.kr::48b00ba0-fc23-4f03-b85f-d14306b9ec1c" providerId="AD" clId="Web-{F632B1AB-F67F-4407-82CF-20F99DD92671}" dt="2022-01-13T07:24:50.233" v="78"/>
      <pc:docMkLst>
        <pc:docMk/>
      </pc:docMkLst>
      <pc:sldChg chg="modSp">
        <pc:chgData name="김나래" userId="S::d011003@aivle.kt.co.kr::48b00ba0-fc23-4f03-b85f-d14306b9ec1c" providerId="AD" clId="Web-{F632B1AB-F67F-4407-82CF-20F99DD92671}" dt="2022-01-13T07:22:46.871" v="19" actId="20577"/>
        <pc:sldMkLst>
          <pc:docMk/>
          <pc:sldMk cId="3386380798" sldId="327"/>
        </pc:sldMkLst>
        <pc:spChg chg="mod">
          <ac:chgData name="김나래" userId="S::d011003@aivle.kt.co.kr::48b00ba0-fc23-4f03-b85f-d14306b9ec1c" providerId="AD" clId="Web-{F632B1AB-F67F-4407-82CF-20F99DD92671}" dt="2022-01-13T07:22:46.871" v="19" actId="20577"/>
          <ac:spMkLst>
            <pc:docMk/>
            <pc:sldMk cId="3386380798" sldId="327"/>
            <ac:spMk id="6" creationId="{897CA5F0-ECCB-4A3F-A5F2-308352800620}"/>
          </ac:spMkLst>
        </pc:spChg>
      </pc:sldChg>
      <pc:sldChg chg="modSp add replId">
        <pc:chgData name="김나래" userId="S::d011003@aivle.kt.co.kr::48b00ba0-fc23-4f03-b85f-d14306b9ec1c" providerId="AD" clId="Web-{F632B1AB-F67F-4407-82CF-20F99DD92671}" dt="2022-01-13T07:22:55.059" v="21" actId="20577"/>
        <pc:sldMkLst>
          <pc:docMk/>
          <pc:sldMk cId="3022980462" sldId="328"/>
        </pc:sldMkLst>
        <pc:spChg chg="mod">
          <ac:chgData name="김나래" userId="S::d011003@aivle.kt.co.kr::48b00ba0-fc23-4f03-b85f-d14306b9ec1c" providerId="AD" clId="Web-{F632B1AB-F67F-4407-82CF-20F99DD92671}" dt="2022-01-13T07:22:40.465" v="17" actId="20577"/>
          <ac:spMkLst>
            <pc:docMk/>
            <pc:sldMk cId="3022980462" sldId="328"/>
            <ac:spMk id="3" creationId="{383BBCF2-2828-4066-B71B-51D232CB3414}"/>
          </ac:spMkLst>
        </pc:spChg>
        <pc:spChg chg="mod">
          <ac:chgData name="김나래" userId="S::d011003@aivle.kt.co.kr::48b00ba0-fc23-4f03-b85f-d14306b9ec1c" providerId="AD" clId="Web-{F632B1AB-F67F-4407-82CF-20F99DD92671}" dt="2022-01-13T07:22:55.059" v="21" actId="20577"/>
          <ac:spMkLst>
            <pc:docMk/>
            <pc:sldMk cId="3022980462" sldId="328"/>
            <ac:spMk id="6" creationId="{897CA5F0-ECCB-4A3F-A5F2-308352800620}"/>
          </ac:spMkLst>
        </pc:spChg>
      </pc:sldChg>
      <pc:sldChg chg="modSp add replId">
        <pc:chgData name="김나래" userId="S::d011003@aivle.kt.co.kr::48b00ba0-fc23-4f03-b85f-d14306b9ec1c" providerId="AD" clId="Web-{F632B1AB-F67F-4407-82CF-20F99DD92671}" dt="2022-01-13T07:23:19.700" v="48" actId="20577"/>
        <pc:sldMkLst>
          <pc:docMk/>
          <pc:sldMk cId="1278137728" sldId="329"/>
        </pc:sldMkLst>
        <pc:spChg chg="mod">
          <ac:chgData name="김나래" userId="S::d011003@aivle.kt.co.kr::48b00ba0-fc23-4f03-b85f-d14306b9ec1c" providerId="AD" clId="Web-{F632B1AB-F67F-4407-82CF-20F99DD92671}" dt="2022-01-13T07:23:19.700" v="48" actId="20577"/>
          <ac:spMkLst>
            <pc:docMk/>
            <pc:sldMk cId="1278137728" sldId="329"/>
            <ac:spMk id="3" creationId="{383BBCF2-2828-4066-B71B-51D232CB3414}"/>
          </ac:spMkLst>
        </pc:spChg>
        <pc:spChg chg="mod">
          <ac:chgData name="김나래" userId="S::d011003@aivle.kt.co.kr::48b00ba0-fc23-4f03-b85f-d14306b9ec1c" providerId="AD" clId="Web-{F632B1AB-F67F-4407-82CF-20F99DD92671}" dt="2022-01-13T07:23:07.434" v="31" actId="20577"/>
          <ac:spMkLst>
            <pc:docMk/>
            <pc:sldMk cId="1278137728" sldId="329"/>
            <ac:spMk id="6" creationId="{897CA5F0-ECCB-4A3F-A5F2-308352800620}"/>
          </ac:spMkLst>
        </pc:spChg>
      </pc:sldChg>
      <pc:sldChg chg="modSp add replId">
        <pc:chgData name="김나래" userId="S::d011003@aivle.kt.co.kr::48b00ba0-fc23-4f03-b85f-d14306b9ec1c" providerId="AD" clId="Web-{F632B1AB-F67F-4407-82CF-20F99DD92671}" dt="2022-01-13T07:23:17.434" v="46" actId="20577"/>
        <pc:sldMkLst>
          <pc:docMk/>
          <pc:sldMk cId="3178071701" sldId="330"/>
        </pc:sldMkLst>
        <pc:spChg chg="mod">
          <ac:chgData name="김나래" userId="S::d011003@aivle.kt.co.kr::48b00ba0-fc23-4f03-b85f-d14306b9ec1c" providerId="AD" clId="Web-{F632B1AB-F67F-4407-82CF-20F99DD92671}" dt="2022-01-13T07:23:17.434" v="46" actId="20577"/>
          <ac:spMkLst>
            <pc:docMk/>
            <pc:sldMk cId="3178071701" sldId="330"/>
            <ac:spMk id="3" creationId="{383BBCF2-2828-4066-B71B-51D232CB3414}"/>
          </ac:spMkLst>
        </pc:spChg>
        <pc:spChg chg="mod">
          <ac:chgData name="김나래" userId="S::d011003@aivle.kt.co.kr::48b00ba0-fc23-4f03-b85f-d14306b9ec1c" providerId="AD" clId="Web-{F632B1AB-F67F-4407-82CF-20F99DD92671}" dt="2022-01-13T07:23:13.387" v="43" actId="20577"/>
          <ac:spMkLst>
            <pc:docMk/>
            <pc:sldMk cId="3178071701" sldId="330"/>
            <ac:spMk id="6" creationId="{897CA5F0-ECCB-4A3F-A5F2-308352800620}"/>
          </ac:spMkLst>
        </pc:spChg>
      </pc:sldChg>
      <pc:sldChg chg="modSp add replId">
        <pc:chgData name="김나래" userId="S::d011003@aivle.kt.co.kr::48b00ba0-fc23-4f03-b85f-d14306b9ec1c" providerId="AD" clId="Web-{F632B1AB-F67F-4407-82CF-20F99DD92671}" dt="2022-01-13T07:23:46.544" v="66" actId="20577"/>
        <pc:sldMkLst>
          <pc:docMk/>
          <pc:sldMk cId="1351379500" sldId="331"/>
        </pc:sldMkLst>
        <pc:spChg chg="mod">
          <ac:chgData name="김나래" userId="S::d011003@aivle.kt.co.kr::48b00ba0-fc23-4f03-b85f-d14306b9ec1c" providerId="AD" clId="Web-{F632B1AB-F67F-4407-82CF-20F99DD92671}" dt="2022-01-13T07:23:27.278" v="49" actId="20577"/>
          <ac:spMkLst>
            <pc:docMk/>
            <pc:sldMk cId="1351379500" sldId="331"/>
            <ac:spMk id="3" creationId="{383BBCF2-2828-4066-B71B-51D232CB3414}"/>
          </ac:spMkLst>
        </pc:spChg>
        <pc:spChg chg="mod">
          <ac:chgData name="김나래" userId="S::d011003@aivle.kt.co.kr::48b00ba0-fc23-4f03-b85f-d14306b9ec1c" providerId="AD" clId="Web-{F632B1AB-F67F-4407-82CF-20F99DD92671}" dt="2022-01-13T07:23:46.544" v="66" actId="20577"/>
          <ac:spMkLst>
            <pc:docMk/>
            <pc:sldMk cId="1351379500" sldId="331"/>
            <ac:spMk id="6" creationId="{897CA5F0-ECCB-4A3F-A5F2-308352800620}"/>
          </ac:spMkLst>
        </pc:spChg>
      </pc:sldChg>
      <pc:sldChg chg="modSp add replId">
        <pc:chgData name="김나래" userId="S::d011003@aivle.kt.co.kr::48b00ba0-fc23-4f03-b85f-d14306b9ec1c" providerId="AD" clId="Web-{F632B1AB-F67F-4407-82CF-20F99DD92671}" dt="2022-01-13T07:24:11.217" v="76" actId="20577"/>
        <pc:sldMkLst>
          <pc:docMk/>
          <pc:sldMk cId="723859283" sldId="332"/>
        </pc:sldMkLst>
        <pc:spChg chg="mod">
          <ac:chgData name="김나래" userId="S::d011003@aivle.kt.co.kr::48b00ba0-fc23-4f03-b85f-d14306b9ec1c" providerId="AD" clId="Web-{F632B1AB-F67F-4407-82CF-20F99DD92671}" dt="2022-01-13T07:24:01.154" v="68" actId="20577"/>
          <ac:spMkLst>
            <pc:docMk/>
            <pc:sldMk cId="723859283" sldId="332"/>
            <ac:spMk id="3" creationId="{383BBCF2-2828-4066-B71B-51D232CB3414}"/>
          </ac:spMkLst>
        </pc:spChg>
        <pc:spChg chg="mod">
          <ac:chgData name="김나래" userId="S::d011003@aivle.kt.co.kr::48b00ba0-fc23-4f03-b85f-d14306b9ec1c" providerId="AD" clId="Web-{F632B1AB-F67F-4407-82CF-20F99DD92671}" dt="2022-01-13T07:24:11.217" v="76" actId="20577"/>
          <ac:spMkLst>
            <pc:docMk/>
            <pc:sldMk cId="723859283" sldId="332"/>
            <ac:spMk id="6" creationId="{897CA5F0-ECCB-4A3F-A5F2-308352800620}"/>
          </ac:spMkLst>
        </pc:spChg>
      </pc:sldChg>
      <pc:sldChg chg="add del replId">
        <pc:chgData name="김나래" userId="S::d011003@aivle.kt.co.kr::48b00ba0-fc23-4f03-b85f-d14306b9ec1c" providerId="AD" clId="Web-{F632B1AB-F67F-4407-82CF-20F99DD92671}" dt="2022-01-13T07:24:50.233" v="78"/>
        <pc:sldMkLst>
          <pc:docMk/>
          <pc:sldMk cId="3744406469" sldId="333"/>
        </pc:sldMkLst>
      </pc:sldChg>
    </pc:docChg>
  </pc:docChgLst>
  <pc:docChgLst>
    <pc:chgData name="김윤성" userId="S::d011009@aivle.kt.co.kr::df379e4a-a548-4536-baf5-daa0bfc05124" providerId="AD" clId="Web-{D7715FC6-EC43-4108-A4EC-356FFD322119}"/>
    <pc:docChg chg="delSld modSld sldOrd">
      <pc:chgData name="김윤성" userId="S::d011009@aivle.kt.co.kr::df379e4a-a548-4536-baf5-daa0bfc05124" providerId="AD" clId="Web-{D7715FC6-EC43-4108-A4EC-356FFD322119}" dt="2022-01-13T07:13:32.021" v="229"/>
      <pc:docMkLst>
        <pc:docMk/>
      </pc:docMkLst>
      <pc:sldChg chg="del">
        <pc:chgData name="김윤성" userId="S::d011009@aivle.kt.co.kr::df379e4a-a548-4536-baf5-daa0bfc05124" providerId="AD" clId="Web-{D7715FC6-EC43-4108-A4EC-356FFD322119}" dt="2022-01-13T06:59:53.302" v="2"/>
        <pc:sldMkLst>
          <pc:docMk/>
          <pc:sldMk cId="313758320" sldId="257"/>
        </pc:sldMkLst>
      </pc:sldChg>
      <pc:sldChg chg="del">
        <pc:chgData name="김윤성" userId="S::d011009@aivle.kt.co.kr::df379e4a-a548-4536-baf5-daa0bfc05124" providerId="AD" clId="Web-{D7715FC6-EC43-4108-A4EC-356FFD322119}" dt="2022-01-13T06:59:55.459" v="3"/>
        <pc:sldMkLst>
          <pc:docMk/>
          <pc:sldMk cId="212682184" sldId="258"/>
        </pc:sldMkLst>
      </pc:sldChg>
      <pc:sldChg chg="del">
        <pc:chgData name="김윤성" userId="S::d011009@aivle.kt.co.kr::df379e4a-a548-4536-baf5-daa0bfc05124" providerId="AD" clId="Web-{D7715FC6-EC43-4108-A4EC-356FFD322119}" dt="2022-01-13T06:59:59.787" v="4"/>
        <pc:sldMkLst>
          <pc:docMk/>
          <pc:sldMk cId="486176497" sldId="259"/>
        </pc:sldMkLst>
      </pc:sldChg>
      <pc:sldChg chg="modSp">
        <pc:chgData name="김윤성" userId="S::d011009@aivle.kt.co.kr::df379e4a-a548-4536-baf5-daa0bfc05124" providerId="AD" clId="Web-{D7715FC6-EC43-4108-A4EC-356FFD322119}" dt="2022-01-13T07:11:04.565" v="190" actId="20577"/>
        <pc:sldMkLst>
          <pc:docMk/>
          <pc:sldMk cId="2116302824" sldId="271"/>
        </pc:sldMkLst>
        <pc:spChg chg="mod">
          <ac:chgData name="김윤성" userId="S::d011009@aivle.kt.co.kr::df379e4a-a548-4536-baf5-daa0bfc05124" providerId="AD" clId="Web-{D7715FC6-EC43-4108-A4EC-356FFD322119}" dt="2022-01-13T07:11:04.565" v="190" actId="20577"/>
          <ac:spMkLst>
            <pc:docMk/>
            <pc:sldMk cId="2116302824" sldId="271"/>
            <ac:spMk id="10" creationId="{22EACE2C-F0BB-4B26-BDA0-E1B66FC049A7}"/>
          </ac:spMkLst>
        </pc:spChg>
        <pc:spChg chg="mod">
          <ac:chgData name="김윤성" userId="S::d011009@aivle.kt.co.kr::df379e4a-a548-4536-baf5-daa0bfc05124" providerId="AD" clId="Web-{D7715FC6-EC43-4108-A4EC-356FFD322119}" dt="2022-01-13T07:10:18.267" v="159" actId="20577"/>
          <ac:spMkLst>
            <pc:docMk/>
            <pc:sldMk cId="2116302824" sldId="271"/>
            <ac:spMk id="11" creationId="{DF7CD60F-31E5-47BD-825E-DF5FFB019C06}"/>
          </ac:spMkLst>
        </pc:spChg>
      </pc:sldChg>
      <pc:sldChg chg="del">
        <pc:chgData name="김윤성" userId="S::d011009@aivle.kt.co.kr::df379e4a-a548-4536-baf5-daa0bfc05124" providerId="AD" clId="Web-{D7715FC6-EC43-4108-A4EC-356FFD322119}" dt="2022-01-13T06:59:41.490" v="0"/>
        <pc:sldMkLst>
          <pc:docMk/>
          <pc:sldMk cId="1956500138" sldId="275"/>
        </pc:sldMkLst>
      </pc:sldChg>
      <pc:sldChg chg="del">
        <pc:chgData name="김윤성" userId="S::d011009@aivle.kt.co.kr::df379e4a-a548-4536-baf5-daa0bfc05124" providerId="AD" clId="Web-{D7715FC6-EC43-4108-A4EC-356FFD322119}" dt="2022-01-13T06:59:47.724" v="1"/>
        <pc:sldMkLst>
          <pc:docMk/>
          <pc:sldMk cId="3347399745" sldId="276"/>
        </pc:sldMkLst>
      </pc:sldChg>
      <pc:sldChg chg="addSp delSp modSp ord">
        <pc:chgData name="김윤성" userId="S::d011009@aivle.kt.co.kr::df379e4a-a548-4536-baf5-daa0bfc05124" providerId="AD" clId="Web-{D7715FC6-EC43-4108-A4EC-356FFD322119}" dt="2022-01-13T07:13:32.021" v="229"/>
        <pc:sldMkLst>
          <pc:docMk/>
          <pc:sldMk cId="1401309028" sldId="317"/>
        </pc:sldMkLst>
        <pc:spChg chg="del mod">
          <ac:chgData name="김윤성" userId="S::d011009@aivle.kt.co.kr::df379e4a-a548-4536-baf5-daa0bfc05124" providerId="AD" clId="Web-{D7715FC6-EC43-4108-A4EC-356FFD322119}" dt="2022-01-13T07:12:29.566" v="210"/>
          <ac:spMkLst>
            <pc:docMk/>
            <pc:sldMk cId="1401309028" sldId="317"/>
            <ac:spMk id="3" creationId="{993B75C5-9BDB-4B5F-AB3F-CB12A702F1F8}"/>
          </ac:spMkLst>
        </pc:spChg>
        <pc:spChg chg="del mod topLvl">
          <ac:chgData name="김윤성" userId="S::d011009@aivle.kt.co.kr::df379e4a-a548-4536-baf5-daa0bfc05124" providerId="AD" clId="Web-{D7715FC6-EC43-4108-A4EC-356FFD322119}" dt="2022-01-13T07:12:17.332" v="205"/>
          <ac:spMkLst>
            <pc:docMk/>
            <pc:sldMk cId="1401309028" sldId="317"/>
            <ac:spMk id="5" creationId="{8591A18A-7559-4485-BC2C-6ACBBA9F87DF}"/>
          </ac:spMkLst>
        </pc:spChg>
        <pc:spChg chg="mod topLvl">
          <ac:chgData name="김윤성" userId="S::d011009@aivle.kt.co.kr::df379e4a-a548-4536-baf5-daa0bfc05124" providerId="AD" clId="Web-{D7715FC6-EC43-4108-A4EC-356FFD322119}" dt="2022-01-13T07:12:58.942" v="217" actId="1076"/>
          <ac:spMkLst>
            <pc:docMk/>
            <pc:sldMk cId="1401309028" sldId="317"/>
            <ac:spMk id="6" creationId="{95E3BD7D-EEC6-41FC-867D-95F2B71346B3}"/>
          </ac:spMkLst>
        </pc:spChg>
        <pc:spChg chg="mod">
          <ac:chgData name="김윤성" userId="S::d011009@aivle.kt.co.kr::df379e4a-a548-4536-baf5-daa0bfc05124" providerId="AD" clId="Web-{D7715FC6-EC43-4108-A4EC-356FFD322119}" dt="2022-01-13T07:07:29.967" v="140" actId="20577"/>
          <ac:spMkLst>
            <pc:docMk/>
            <pc:sldMk cId="1401309028" sldId="317"/>
            <ac:spMk id="7" creationId="{38A41E9E-1812-4ACE-A417-73C9AF47F355}"/>
          </ac:spMkLst>
        </pc:spChg>
        <pc:spChg chg="del mod topLvl">
          <ac:chgData name="김윤성" userId="S::d011009@aivle.kt.co.kr::df379e4a-a548-4536-baf5-daa0bfc05124" providerId="AD" clId="Web-{D7715FC6-EC43-4108-A4EC-356FFD322119}" dt="2022-01-13T07:12:26.582" v="209"/>
          <ac:spMkLst>
            <pc:docMk/>
            <pc:sldMk cId="1401309028" sldId="317"/>
            <ac:spMk id="9" creationId="{EC79CA3D-1245-4812-BE2C-A17717D31459}"/>
          </ac:spMkLst>
        </pc:spChg>
        <pc:spChg chg="mod topLvl">
          <ac:chgData name="김윤성" userId="S::d011009@aivle.kt.co.kr::df379e4a-a548-4536-baf5-daa0bfc05124" providerId="AD" clId="Web-{D7715FC6-EC43-4108-A4EC-356FFD322119}" dt="2022-01-13T07:13:01.926" v="218" actId="1076"/>
          <ac:spMkLst>
            <pc:docMk/>
            <pc:sldMk cId="1401309028" sldId="317"/>
            <ac:spMk id="10" creationId="{F627DDE9-FE7C-4B7E-A047-E092B6A88859}"/>
          </ac:spMkLst>
        </pc:spChg>
        <pc:spChg chg="mod">
          <ac:chgData name="김윤성" userId="S::d011009@aivle.kt.co.kr::df379e4a-a548-4536-baf5-daa0bfc05124" providerId="AD" clId="Web-{D7715FC6-EC43-4108-A4EC-356FFD322119}" dt="2022-01-13T07:07:32.967" v="142" actId="20577"/>
          <ac:spMkLst>
            <pc:docMk/>
            <pc:sldMk cId="1401309028" sldId="317"/>
            <ac:spMk id="11" creationId="{15E1B5E5-22C6-4CAE-BC59-0EB34CC7C043}"/>
          </ac:spMkLst>
        </pc:spChg>
        <pc:spChg chg="del mod topLvl">
          <ac:chgData name="김윤성" userId="S::d011009@aivle.kt.co.kr::df379e4a-a548-4536-baf5-daa0bfc05124" providerId="AD" clId="Web-{D7715FC6-EC43-4108-A4EC-356FFD322119}" dt="2022-01-13T07:12:35.348" v="212"/>
          <ac:spMkLst>
            <pc:docMk/>
            <pc:sldMk cId="1401309028" sldId="317"/>
            <ac:spMk id="13" creationId="{5A5757E4-1723-4073-9FC5-1D351F20A151}"/>
          </ac:spMkLst>
        </pc:spChg>
        <pc:spChg chg="mod topLvl">
          <ac:chgData name="김윤성" userId="S::d011009@aivle.kt.co.kr::df379e4a-a548-4536-baf5-daa0bfc05124" providerId="AD" clId="Web-{D7715FC6-EC43-4108-A4EC-356FFD322119}" dt="2022-01-13T07:13:05.801" v="219" actId="1076"/>
          <ac:spMkLst>
            <pc:docMk/>
            <pc:sldMk cId="1401309028" sldId="317"/>
            <ac:spMk id="14" creationId="{D7B9AF74-CA02-49F9-88D7-98D77F70D10F}"/>
          </ac:spMkLst>
        </pc:spChg>
        <pc:spChg chg="mod">
          <ac:chgData name="김윤성" userId="S::d011009@aivle.kt.co.kr::df379e4a-a548-4536-baf5-daa0bfc05124" providerId="AD" clId="Web-{D7715FC6-EC43-4108-A4EC-356FFD322119}" dt="2022-01-13T07:07:35.670" v="144" actId="20577"/>
          <ac:spMkLst>
            <pc:docMk/>
            <pc:sldMk cId="1401309028" sldId="317"/>
            <ac:spMk id="15" creationId="{437A4661-D2A4-40E5-9248-83B3298A506A}"/>
          </ac:spMkLst>
        </pc:spChg>
        <pc:spChg chg="del mod topLvl">
          <ac:chgData name="김윤성" userId="S::d011009@aivle.kt.co.kr::df379e4a-a548-4536-baf5-daa0bfc05124" providerId="AD" clId="Web-{D7715FC6-EC43-4108-A4EC-356FFD322119}" dt="2022-01-13T07:12:38.192" v="213"/>
          <ac:spMkLst>
            <pc:docMk/>
            <pc:sldMk cId="1401309028" sldId="317"/>
            <ac:spMk id="17" creationId="{493DF382-44DD-45C3-9704-34E8893BC3AC}"/>
          </ac:spMkLst>
        </pc:spChg>
        <pc:spChg chg="mod topLvl">
          <ac:chgData name="김윤성" userId="S::d011009@aivle.kt.co.kr::df379e4a-a548-4536-baf5-daa0bfc05124" providerId="AD" clId="Web-{D7715FC6-EC43-4108-A4EC-356FFD322119}" dt="2022-01-13T07:13:09.364" v="220" actId="1076"/>
          <ac:spMkLst>
            <pc:docMk/>
            <pc:sldMk cId="1401309028" sldId="317"/>
            <ac:spMk id="18" creationId="{8611BD74-B8C0-4D62-99FC-2DBC909A434D}"/>
          </ac:spMkLst>
        </pc:spChg>
        <pc:spChg chg="mod">
          <ac:chgData name="김윤성" userId="S::d011009@aivle.kt.co.kr::df379e4a-a548-4536-baf5-daa0bfc05124" providerId="AD" clId="Web-{D7715FC6-EC43-4108-A4EC-356FFD322119}" dt="2022-01-13T07:05:03.792" v="72" actId="20577"/>
          <ac:spMkLst>
            <pc:docMk/>
            <pc:sldMk cId="1401309028" sldId="317"/>
            <ac:spMk id="19" creationId="{042C12F7-AE9B-40D2-A6C4-2F1B6BC860EE}"/>
          </ac:spMkLst>
        </pc:spChg>
        <pc:spChg chg="add mod">
          <ac:chgData name="김윤성" userId="S::d011009@aivle.kt.co.kr::df379e4a-a548-4536-baf5-daa0bfc05124" providerId="AD" clId="Web-{D7715FC6-EC43-4108-A4EC-356FFD322119}" dt="2022-01-13T07:13:11.817" v="221" actId="1076"/>
          <ac:spMkLst>
            <pc:docMk/>
            <pc:sldMk cId="1401309028" sldId="317"/>
            <ac:spMk id="25" creationId="{14ECB04F-4ADF-48B5-BD3D-5D64B9FDF188}"/>
          </ac:spMkLst>
        </pc:spChg>
        <pc:spChg chg="add mod">
          <ac:chgData name="김윤성" userId="S::d011009@aivle.kt.co.kr::df379e4a-a548-4536-baf5-daa0bfc05124" providerId="AD" clId="Web-{D7715FC6-EC43-4108-A4EC-356FFD322119}" dt="2022-01-13T07:13:15.395" v="222" actId="1076"/>
          <ac:spMkLst>
            <pc:docMk/>
            <pc:sldMk cId="1401309028" sldId="317"/>
            <ac:spMk id="27" creationId="{7FD872E4-080E-4382-89BA-07A9EF593B75}"/>
          </ac:spMkLst>
        </pc:spChg>
        <pc:spChg chg="add mod">
          <ac:chgData name="김윤성" userId="S::d011009@aivle.kt.co.kr::df379e4a-a548-4536-baf5-daa0bfc05124" providerId="AD" clId="Web-{D7715FC6-EC43-4108-A4EC-356FFD322119}" dt="2022-01-13T07:13:26.036" v="224" actId="1076"/>
          <ac:spMkLst>
            <pc:docMk/>
            <pc:sldMk cId="1401309028" sldId="317"/>
            <ac:spMk id="28" creationId="{64A7CA06-C159-4C29-8D76-1FF90E3806A4}"/>
          </ac:spMkLst>
        </pc:spChg>
        <pc:spChg chg="add">
          <ac:chgData name="김윤성" userId="S::d011009@aivle.kt.co.kr::df379e4a-a548-4536-baf5-daa0bfc05124" providerId="AD" clId="Web-{D7715FC6-EC43-4108-A4EC-356FFD322119}" dt="2022-01-13T07:13:28.818" v="225"/>
          <ac:spMkLst>
            <pc:docMk/>
            <pc:sldMk cId="1401309028" sldId="317"/>
            <ac:spMk id="29" creationId="{425AB130-B3E8-409D-8584-B25DF2893B95}"/>
          </ac:spMkLst>
        </pc:spChg>
        <pc:spChg chg="add">
          <ac:chgData name="김윤성" userId="S::d011009@aivle.kt.co.kr::df379e4a-a548-4536-baf5-daa0bfc05124" providerId="AD" clId="Web-{D7715FC6-EC43-4108-A4EC-356FFD322119}" dt="2022-01-13T07:13:29.161" v="226"/>
          <ac:spMkLst>
            <pc:docMk/>
            <pc:sldMk cId="1401309028" sldId="317"/>
            <ac:spMk id="30" creationId="{59D2467C-8EAF-4836-BF8D-289030EA7072}"/>
          </ac:spMkLst>
        </pc:spChg>
        <pc:spChg chg="add">
          <ac:chgData name="김윤성" userId="S::d011009@aivle.kt.co.kr::df379e4a-a548-4536-baf5-daa0bfc05124" providerId="AD" clId="Web-{D7715FC6-EC43-4108-A4EC-356FFD322119}" dt="2022-01-13T07:13:29.599" v="227"/>
          <ac:spMkLst>
            <pc:docMk/>
            <pc:sldMk cId="1401309028" sldId="317"/>
            <ac:spMk id="31" creationId="{BB8DD6BB-541C-42F7-9726-3EE4EE4CCD1D}"/>
          </ac:spMkLst>
        </pc:spChg>
        <pc:spChg chg="add">
          <ac:chgData name="김윤성" userId="S::d011009@aivle.kt.co.kr::df379e4a-a548-4536-baf5-daa0bfc05124" providerId="AD" clId="Web-{D7715FC6-EC43-4108-A4EC-356FFD322119}" dt="2022-01-13T07:13:31.411" v="228"/>
          <ac:spMkLst>
            <pc:docMk/>
            <pc:sldMk cId="1401309028" sldId="317"/>
            <ac:spMk id="32" creationId="{17CEBBBD-6AE3-4663-B903-A772C6E83A75}"/>
          </ac:spMkLst>
        </pc:spChg>
        <pc:spChg chg="add">
          <ac:chgData name="김윤성" userId="S::d011009@aivle.kt.co.kr::df379e4a-a548-4536-baf5-daa0bfc05124" providerId="AD" clId="Web-{D7715FC6-EC43-4108-A4EC-356FFD322119}" dt="2022-01-13T07:13:32.021" v="229"/>
          <ac:spMkLst>
            <pc:docMk/>
            <pc:sldMk cId="1401309028" sldId="317"/>
            <ac:spMk id="33" creationId="{469EFA16-7BF3-414E-B1AB-1FDA36A8516C}"/>
          </ac:spMkLst>
        </pc:spChg>
        <pc:grpChg chg="del">
          <ac:chgData name="김윤성" userId="S::d011009@aivle.kt.co.kr::df379e4a-a548-4536-baf5-daa0bfc05124" providerId="AD" clId="Web-{D7715FC6-EC43-4108-A4EC-356FFD322119}" dt="2022-01-13T07:12:17.332" v="205"/>
          <ac:grpSpMkLst>
            <pc:docMk/>
            <pc:sldMk cId="1401309028" sldId="317"/>
            <ac:grpSpMk id="4" creationId="{7DA86C59-34F4-4919-9F69-A6D243DD90AF}"/>
          </ac:grpSpMkLst>
        </pc:grpChg>
        <pc:grpChg chg="del">
          <ac:chgData name="김윤성" userId="S::d011009@aivle.kt.co.kr::df379e4a-a548-4536-baf5-daa0bfc05124" providerId="AD" clId="Web-{D7715FC6-EC43-4108-A4EC-356FFD322119}" dt="2022-01-13T07:12:26.582" v="209"/>
          <ac:grpSpMkLst>
            <pc:docMk/>
            <pc:sldMk cId="1401309028" sldId="317"/>
            <ac:grpSpMk id="8" creationId="{51E7642E-CD93-4445-B49C-21F1CF8B80D1}"/>
          </ac:grpSpMkLst>
        </pc:grpChg>
        <pc:grpChg chg="del">
          <ac:chgData name="김윤성" userId="S::d011009@aivle.kt.co.kr::df379e4a-a548-4536-baf5-daa0bfc05124" providerId="AD" clId="Web-{D7715FC6-EC43-4108-A4EC-356FFD322119}" dt="2022-01-13T07:12:35.348" v="212"/>
          <ac:grpSpMkLst>
            <pc:docMk/>
            <pc:sldMk cId="1401309028" sldId="317"/>
            <ac:grpSpMk id="12" creationId="{9D3E30DF-4F9D-4D5B-9110-CB46BA5063F2}"/>
          </ac:grpSpMkLst>
        </pc:grpChg>
        <pc:grpChg chg="del mod">
          <ac:chgData name="김윤성" userId="S::d011009@aivle.kt.co.kr::df379e4a-a548-4536-baf5-daa0bfc05124" providerId="AD" clId="Web-{D7715FC6-EC43-4108-A4EC-356FFD322119}" dt="2022-01-13T07:12:38.192" v="213"/>
          <ac:grpSpMkLst>
            <pc:docMk/>
            <pc:sldMk cId="1401309028" sldId="317"/>
            <ac:grpSpMk id="16" creationId="{41FEFB00-F764-4A36-BDE0-EFBFFBAD9C92}"/>
          </ac:grpSpMkLst>
        </pc:grpChg>
      </pc:sldChg>
      <pc:sldChg chg="modSp">
        <pc:chgData name="김윤성" userId="S::d011009@aivle.kt.co.kr::df379e4a-a548-4536-baf5-daa0bfc05124" providerId="AD" clId="Web-{D7715FC6-EC43-4108-A4EC-356FFD322119}" dt="2022-01-13T07:00:54.803" v="33" actId="20577"/>
        <pc:sldMkLst>
          <pc:docMk/>
          <pc:sldMk cId="122165027" sldId="320"/>
        </pc:sldMkLst>
        <pc:spChg chg="mod">
          <ac:chgData name="김윤성" userId="S::d011009@aivle.kt.co.kr::df379e4a-a548-4536-baf5-daa0bfc05124" providerId="AD" clId="Web-{D7715FC6-EC43-4108-A4EC-356FFD322119}" dt="2022-01-13T07:00:54.803" v="33" actId="20577"/>
          <ac:spMkLst>
            <pc:docMk/>
            <pc:sldMk cId="122165027" sldId="320"/>
            <ac:spMk id="12" creationId="{F1209525-C03C-4A28-8A02-837CC4ED6896}"/>
          </ac:spMkLst>
        </pc:spChg>
      </pc:sldChg>
      <pc:sldChg chg="del">
        <pc:chgData name="김윤성" userId="S::d011009@aivle.kt.co.kr::df379e4a-a548-4536-baf5-daa0bfc05124" providerId="AD" clId="Web-{D7715FC6-EC43-4108-A4EC-356FFD322119}" dt="2022-01-13T07:09:20.375" v="145"/>
        <pc:sldMkLst>
          <pc:docMk/>
          <pc:sldMk cId="2487105098" sldId="339"/>
        </pc:sldMkLst>
      </pc:sldChg>
    </pc:docChg>
  </pc:docChgLst>
  <pc:docChgLst>
    <pc:chgData name="김진휘" userId="S::d011012@aivle.kt.co.kr::e8f13a9b-e279-46d9-9a2c-11507701ddbd" providerId="AD" clId="Web-{F88078D7-F89C-487D-BAA7-A7E5E65C1533}"/>
    <pc:docChg chg="modSld">
      <pc:chgData name="김진휘" userId="S::d011012@aivle.kt.co.kr::e8f13a9b-e279-46d9-9a2c-11507701ddbd" providerId="AD" clId="Web-{F88078D7-F89C-487D-BAA7-A7E5E65C1533}" dt="2022-01-14T07:20:45.422" v="27" actId="20577"/>
      <pc:docMkLst>
        <pc:docMk/>
      </pc:docMkLst>
      <pc:sldChg chg="modSp">
        <pc:chgData name="김진휘" userId="S::d011012@aivle.kt.co.kr::e8f13a9b-e279-46d9-9a2c-11507701ddbd" providerId="AD" clId="Web-{F88078D7-F89C-487D-BAA7-A7E5E65C1533}" dt="2022-01-14T07:19:55.078" v="5" actId="20577"/>
        <pc:sldMkLst>
          <pc:docMk/>
          <pc:sldMk cId="1278137728" sldId="329"/>
        </pc:sldMkLst>
        <pc:spChg chg="mod">
          <ac:chgData name="김진휘" userId="S::d011012@aivle.kt.co.kr::e8f13a9b-e279-46d9-9a2c-11507701ddbd" providerId="AD" clId="Web-{F88078D7-F89C-487D-BAA7-A7E5E65C1533}" dt="2022-01-14T07:19:55.078" v="5" actId="20577"/>
          <ac:spMkLst>
            <pc:docMk/>
            <pc:sldMk cId="1278137728" sldId="329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39.172" v="24" actId="20577"/>
        <pc:sldMkLst>
          <pc:docMk/>
          <pc:sldMk cId="3178071701" sldId="330"/>
        </pc:sldMkLst>
        <pc:spChg chg="mod">
          <ac:chgData name="김진휘" userId="S::d011012@aivle.kt.co.kr::e8f13a9b-e279-46d9-9a2c-11507701ddbd" providerId="AD" clId="Web-{F88078D7-F89C-487D-BAA7-A7E5E65C1533}" dt="2022-01-14T07:20:39.172" v="24" actId="20577"/>
          <ac:spMkLst>
            <pc:docMk/>
            <pc:sldMk cId="3178071701" sldId="330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19:50.140" v="3" actId="20577"/>
        <pc:sldMkLst>
          <pc:docMk/>
          <pc:sldMk cId="1115523347" sldId="333"/>
        </pc:sldMkLst>
        <pc:spChg chg="mod">
          <ac:chgData name="김진휘" userId="S::d011012@aivle.kt.co.kr::e8f13a9b-e279-46d9-9a2c-11507701ddbd" providerId="AD" clId="Web-{F88078D7-F89C-487D-BAA7-A7E5E65C1533}" dt="2022-01-14T07:19:50.140" v="3" actId="20577"/>
          <ac:spMkLst>
            <pc:docMk/>
            <pc:sldMk cId="1115523347" sldId="333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19:44.687" v="1" actId="20577"/>
        <pc:sldMkLst>
          <pc:docMk/>
          <pc:sldMk cId="3066924496" sldId="343"/>
        </pc:sldMkLst>
        <pc:spChg chg="mod">
          <ac:chgData name="김진휘" userId="S::d011012@aivle.kt.co.kr::e8f13a9b-e279-46d9-9a2c-11507701ddbd" providerId="AD" clId="Web-{F88078D7-F89C-487D-BAA7-A7E5E65C1533}" dt="2022-01-14T07:19:44.687" v="1" actId="20577"/>
          <ac:spMkLst>
            <pc:docMk/>
            <pc:sldMk cId="3066924496" sldId="343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19:35.827" v="0" actId="20577"/>
        <pc:sldMkLst>
          <pc:docMk/>
          <pc:sldMk cId="3783086136" sldId="347"/>
        </pc:sldMkLst>
        <pc:spChg chg="mod">
          <ac:chgData name="김진휘" userId="S::d011012@aivle.kt.co.kr::e8f13a9b-e279-46d9-9a2c-11507701ddbd" providerId="AD" clId="Web-{F88078D7-F89C-487D-BAA7-A7E5E65C1533}" dt="2022-01-14T07:19:35.827" v="0" actId="20577"/>
          <ac:spMkLst>
            <pc:docMk/>
            <pc:sldMk cId="3783086136" sldId="347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23.297" v="18" actId="20577"/>
        <pc:sldMkLst>
          <pc:docMk/>
          <pc:sldMk cId="1011648469" sldId="350"/>
        </pc:sldMkLst>
        <pc:spChg chg="mod">
          <ac:chgData name="김진휘" userId="S::d011012@aivle.kt.co.kr::e8f13a9b-e279-46d9-9a2c-11507701ddbd" providerId="AD" clId="Web-{F88078D7-F89C-487D-BAA7-A7E5E65C1533}" dt="2022-01-14T07:20:23.297" v="18" actId="20577"/>
          <ac:spMkLst>
            <pc:docMk/>
            <pc:sldMk cId="1011648469" sldId="350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05.875" v="10" actId="20577"/>
        <pc:sldMkLst>
          <pc:docMk/>
          <pc:sldMk cId="116640962" sldId="351"/>
        </pc:sldMkLst>
        <pc:spChg chg="mod">
          <ac:chgData name="김진휘" userId="S::d011012@aivle.kt.co.kr::e8f13a9b-e279-46d9-9a2c-11507701ddbd" providerId="AD" clId="Web-{F88078D7-F89C-487D-BAA7-A7E5E65C1533}" dt="2022-01-14T07:20:05.875" v="10" actId="20577"/>
          <ac:spMkLst>
            <pc:docMk/>
            <pc:sldMk cId="116640962" sldId="351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19:58.062" v="7" actId="20577"/>
        <pc:sldMkLst>
          <pc:docMk/>
          <pc:sldMk cId="3886946380" sldId="353"/>
        </pc:sldMkLst>
        <pc:spChg chg="mod">
          <ac:chgData name="김진휘" userId="S::d011012@aivle.kt.co.kr::e8f13a9b-e279-46d9-9a2c-11507701ddbd" providerId="AD" clId="Web-{F88078D7-F89C-487D-BAA7-A7E5E65C1533}" dt="2022-01-14T07:19:58.062" v="7" actId="20577"/>
          <ac:spMkLst>
            <pc:docMk/>
            <pc:sldMk cId="3886946380" sldId="353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15.719" v="15" actId="20577"/>
        <pc:sldMkLst>
          <pc:docMk/>
          <pc:sldMk cId="2301710039" sldId="354"/>
        </pc:sldMkLst>
        <pc:spChg chg="mod">
          <ac:chgData name="김진휘" userId="S::d011012@aivle.kt.co.kr::e8f13a9b-e279-46d9-9a2c-11507701ddbd" providerId="AD" clId="Web-{F88078D7-F89C-487D-BAA7-A7E5E65C1533}" dt="2022-01-14T07:20:15.719" v="15" actId="20577"/>
          <ac:spMkLst>
            <pc:docMk/>
            <pc:sldMk cId="2301710039" sldId="354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25.438" v="19" actId="20577"/>
        <pc:sldMkLst>
          <pc:docMk/>
          <pc:sldMk cId="3607135672" sldId="355"/>
        </pc:sldMkLst>
        <pc:spChg chg="mod">
          <ac:chgData name="김진휘" userId="S::d011012@aivle.kt.co.kr::e8f13a9b-e279-46d9-9a2c-11507701ddbd" providerId="AD" clId="Web-{F88078D7-F89C-487D-BAA7-A7E5E65C1533}" dt="2022-01-14T07:20:25.438" v="19" actId="20577"/>
          <ac:spMkLst>
            <pc:docMk/>
            <pc:sldMk cId="3607135672" sldId="355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33.219" v="22" actId="20577"/>
        <pc:sldMkLst>
          <pc:docMk/>
          <pc:sldMk cId="2898648415" sldId="356"/>
        </pc:sldMkLst>
        <pc:spChg chg="mod">
          <ac:chgData name="김진휘" userId="S::d011012@aivle.kt.co.kr::e8f13a9b-e279-46d9-9a2c-11507701ddbd" providerId="AD" clId="Web-{F88078D7-F89C-487D-BAA7-A7E5E65C1533}" dt="2022-01-14T07:20:33.219" v="22" actId="20577"/>
          <ac:spMkLst>
            <pc:docMk/>
            <pc:sldMk cId="2898648415" sldId="356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28.531" v="20" actId="20577"/>
        <pc:sldMkLst>
          <pc:docMk/>
          <pc:sldMk cId="900180164" sldId="357"/>
        </pc:sldMkLst>
        <pc:spChg chg="mod">
          <ac:chgData name="김진휘" userId="S::d011012@aivle.kt.co.kr::e8f13a9b-e279-46d9-9a2c-11507701ddbd" providerId="AD" clId="Web-{F88078D7-F89C-487D-BAA7-A7E5E65C1533}" dt="2022-01-14T07:20:28.531" v="20" actId="20577"/>
          <ac:spMkLst>
            <pc:docMk/>
            <pc:sldMk cId="900180164" sldId="357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02.515" v="9" actId="20577"/>
        <pc:sldMkLst>
          <pc:docMk/>
          <pc:sldMk cId="1751464584" sldId="358"/>
        </pc:sldMkLst>
        <pc:spChg chg="mod">
          <ac:chgData name="김진휘" userId="S::d011012@aivle.kt.co.kr::e8f13a9b-e279-46d9-9a2c-11507701ddbd" providerId="AD" clId="Web-{F88078D7-F89C-487D-BAA7-A7E5E65C1533}" dt="2022-01-14T07:20:02.515" v="9" actId="20577"/>
          <ac:spMkLst>
            <pc:docMk/>
            <pc:sldMk cId="1751464584" sldId="358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12.687" v="13" actId="20577"/>
        <pc:sldMkLst>
          <pc:docMk/>
          <pc:sldMk cId="89182874" sldId="359"/>
        </pc:sldMkLst>
        <pc:spChg chg="mod">
          <ac:chgData name="김진휘" userId="S::d011012@aivle.kt.co.kr::e8f13a9b-e279-46d9-9a2c-11507701ddbd" providerId="AD" clId="Web-{F88078D7-F89C-487D-BAA7-A7E5E65C1533}" dt="2022-01-14T07:20:12.687" v="13" actId="20577"/>
          <ac:spMkLst>
            <pc:docMk/>
            <pc:sldMk cId="89182874" sldId="359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17.109" v="16" actId="20577"/>
        <pc:sldMkLst>
          <pc:docMk/>
          <pc:sldMk cId="1302646468" sldId="360"/>
        </pc:sldMkLst>
        <pc:spChg chg="mod">
          <ac:chgData name="김진휘" userId="S::d011012@aivle.kt.co.kr::e8f13a9b-e279-46d9-9a2c-11507701ddbd" providerId="AD" clId="Web-{F88078D7-F89C-487D-BAA7-A7E5E65C1533}" dt="2022-01-14T07:20:17.109" v="16" actId="20577"/>
          <ac:spMkLst>
            <pc:docMk/>
            <pc:sldMk cId="1302646468" sldId="360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F88078D7-F89C-487D-BAA7-A7E5E65C1533}" dt="2022-01-14T07:20:45.422" v="27" actId="20577"/>
        <pc:sldMkLst>
          <pc:docMk/>
          <pc:sldMk cId="731568874" sldId="361"/>
        </pc:sldMkLst>
        <pc:spChg chg="mod">
          <ac:chgData name="김진휘" userId="S::d011012@aivle.kt.co.kr::e8f13a9b-e279-46d9-9a2c-11507701ddbd" providerId="AD" clId="Web-{F88078D7-F89C-487D-BAA7-A7E5E65C1533}" dt="2022-01-14T07:20:45.422" v="27" actId="20577"/>
          <ac:spMkLst>
            <pc:docMk/>
            <pc:sldMk cId="731568874" sldId="361"/>
            <ac:spMk id="6" creationId="{897CA5F0-ECCB-4A3F-A5F2-308352800620}"/>
          </ac:spMkLst>
        </pc:spChg>
      </pc:sldChg>
    </pc:docChg>
  </pc:docChgLst>
  <pc:docChgLst>
    <pc:chgData name="김나래" userId="S::d011003@aivle.kt.co.kr::48b00ba0-fc23-4f03-b85f-d14306b9ec1c" providerId="AD" clId="Web-{123169FD-59F7-4CEE-82C9-A392D69B667B}"/>
    <pc:docChg chg="addSld delSld modSld sldOrd">
      <pc:chgData name="김나래" userId="S::d011003@aivle.kt.co.kr::48b00ba0-fc23-4f03-b85f-d14306b9ec1c" providerId="AD" clId="Web-{123169FD-59F7-4CEE-82C9-A392D69B667B}" dt="2022-01-13T07:21:26.866" v="76" actId="1076"/>
      <pc:docMkLst>
        <pc:docMk/>
      </pc:docMkLst>
      <pc:sldChg chg="del">
        <pc:chgData name="김나래" userId="S::d011003@aivle.kt.co.kr::48b00ba0-fc23-4f03-b85f-d14306b9ec1c" providerId="AD" clId="Web-{123169FD-59F7-4CEE-82C9-A392D69B667B}" dt="2022-01-13T07:19:10.629" v="15"/>
        <pc:sldMkLst>
          <pc:docMk/>
          <pc:sldMk cId="2720491299" sldId="278"/>
        </pc:sldMkLst>
      </pc:sldChg>
      <pc:sldChg chg="delSp modSp">
        <pc:chgData name="김나래" userId="S::d011003@aivle.kt.co.kr::48b00ba0-fc23-4f03-b85f-d14306b9ec1c" providerId="AD" clId="Web-{123169FD-59F7-4CEE-82C9-A392D69B667B}" dt="2022-01-13T07:14:51.108" v="4" actId="1076"/>
        <pc:sldMkLst>
          <pc:docMk/>
          <pc:sldMk cId="1832103495" sldId="316"/>
        </pc:sldMkLst>
        <pc:spChg chg="mod">
          <ac:chgData name="김나래" userId="S::d011003@aivle.kt.co.kr::48b00ba0-fc23-4f03-b85f-d14306b9ec1c" providerId="AD" clId="Web-{123169FD-59F7-4CEE-82C9-A392D69B667B}" dt="2022-01-13T07:14:51.108" v="4" actId="1076"/>
          <ac:spMkLst>
            <pc:docMk/>
            <pc:sldMk cId="1832103495" sldId="316"/>
            <ac:spMk id="3" creationId="{020C8F30-9C91-4D39-A29C-BCE4134E41E9}"/>
          </ac:spMkLst>
        </pc:spChg>
        <pc:spChg chg="del mod">
          <ac:chgData name="김나래" userId="S::d011003@aivle.kt.co.kr::48b00ba0-fc23-4f03-b85f-d14306b9ec1c" providerId="AD" clId="Web-{123169FD-59F7-4CEE-82C9-A392D69B667B}" dt="2022-01-13T07:14:42.561" v="2"/>
          <ac:spMkLst>
            <pc:docMk/>
            <pc:sldMk cId="1832103495" sldId="316"/>
            <ac:spMk id="4" creationId="{298CF959-4651-4C64-A08C-8F2BDE46A824}"/>
          </ac:spMkLst>
        </pc:spChg>
      </pc:sldChg>
      <pc:sldChg chg="add del replId">
        <pc:chgData name="김나래" userId="S::d011003@aivle.kt.co.kr::48b00ba0-fc23-4f03-b85f-d14306b9ec1c" providerId="AD" clId="Web-{123169FD-59F7-4CEE-82C9-A392D69B667B}" dt="2022-01-13T07:19:10.629" v="14"/>
        <pc:sldMkLst>
          <pc:docMk/>
          <pc:sldMk cId="417342022" sldId="323"/>
        </pc:sldMkLst>
      </pc:sldChg>
      <pc:sldChg chg="add replId">
        <pc:chgData name="김나래" userId="S::d011003@aivle.kt.co.kr::48b00ba0-fc23-4f03-b85f-d14306b9ec1c" providerId="AD" clId="Web-{123169FD-59F7-4CEE-82C9-A392D69B667B}" dt="2022-01-13T07:16:22.032" v="6"/>
        <pc:sldMkLst>
          <pc:docMk/>
          <pc:sldMk cId="1372500359" sldId="324"/>
        </pc:sldMkLst>
      </pc:sldChg>
      <pc:sldChg chg="add replId">
        <pc:chgData name="김나래" userId="S::d011003@aivle.kt.co.kr::48b00ba0-fc23-4f03-b85f-d14306b9ec1c" providerId="AD" clId="Web-{123169FD-59F7-4CEE-82C9-A392D69B667B}" dt="2022-01-13T07:16:22.578" v="7"/>
        <pc:sldMkLst>
          <pc:docMk/>
          <pc:sldMk cId="3745466474" sldId="325"/>
        </pc:sldMkLst>
      </pc:sldChg>
      <pc:sldChg chg="add replId">
        <pc:chgData name="김나래" userId="S::d011003@aivle.kt.co.kr::48b00ba0-fc23-4f03-b85f-d14306b9ec1c" providerId="AD" clId="Web-{123169FD-59F7-4CEE-82C9-A392D69B667B}" dt="2022-01-13T07:16:22.953" v="8"/>
        <pc:sldMkLst>
          <pc:docMk/>
          <pc:sldMk cId="974546080" sldId="326"/>
        </pc:sldMkLst>
      </pc:sldChg>
      <pc:sldChg chg="addSp delSp modSp">
        <pc:chgData name="김나래" userId="S::d011003@aivle.kt.co.kr::48b00ba0-fc23-4f03-b85f-d14306b9ec1c" providerId="AD" clId="Web-{123169FD-59F7-4CEE-82C9-A392D69B667B}" dt="2022-01-13T07:21:26.866" v="76" actId="1076"/>
        <pc:sldMkLst>
          <pc:docMk/>
          <pc:sldMk cId="3386380798" sldId="327"/>
        </pc:sldMkLst>
        <pc:spChg chg="del">
          <ac:chgData name="김나래" userId="S::d011003@aivle.kt.co.kr::48b00ba0-fc23-4f03-b85f-d14306b9ec1c" providerId="AD" clId="Web-{123169FD-59F7-4CEE-82C9-A392D69B667B}" dt="2022-01-13T07:20:24.224" v="50"/>
          <ac:spMkLst>
            <pc:docMk/>
            <pc:sldMk cId="3386380798" sldId="327"/>
            <ac:spMk id="2" creationId="{206381AD-4C2B-4745-99B1-0BBCE6131A71}"/>
          </ac:spMkLst>
        </pc:spChg>
        <pc:spChg chg="mod">
          <ac:chgData name="김나래" userId="S::d011003@aivle.kt.co.kr::48b00ba0-fc23-4f03-b85f-d14306b9ec1c" providerId="AD" clId="Web-{123169FD-59F7-4CEE-82C9-A392D69B667B}" dt="2022-01-13T07:21:08.584" v="74" actId="1076"/>
          <ac:spMkLst>
            <pc:docMk/>
            <pc:sldMk cId="3386380798" sldId="327"/>
            <ac:spMk id="3" creationId="{383BBCF2-2828-4066-B71B-51D232CB3414}"/>
          </ac:spMkLst>
        </pc:spChg>
        <pc:spChg chg="add del mod">
          <ac:chgData name="김나래" userId="S::d011003@aivle.kt.co.kr::48b00ba0-fc23-4f03-b85f-d14306b9ec1c" providerId="AD" clId="Web-{123169FD-59F7-4CEE-82C9-A392D69B667B}" dt="2022-01-13T07:20:33.318" v="52"/>
          <ac:spMkLst>
            <pc:docMk/>
            <pc:sldMk cId="3386380798" sldId="327"/>
            <ac:spMk id="5" creationId="{CD1931FD-43C8-4713-A678-3D3D1E29FE0F}"/>
          </ac:spMkLst>
        </pc:spChg>
        <pc:spChg chg="add mod">
          <ac:chgData name="김나래" userId="S::d011003@aivle.kt.co.kr::48b00ba0-fc23-4f03-b85f-d14306b9ec1c" providerId="AD" clId="Web-{123169FD-59F7-4CEE-82C9-A392D69B667B}" dt="2022-01-13T07:21:12.709" v="75" actId="1076"/>
          <ac:spMkLst>
            <pc:docMk/>
            <pc:sldMk cId="3386380798" sldId="327"/>
            <ac:spMk id="6" creationId="{897CA5F0-ECCB-4A3F-A5F2-308352800620}"/>
          </ac:spMkLst>
        </pc:spChg>
        <pc:cxnChg chg="mod">
          <ac:chgData name="김나래" userId="S::d011003@aivle.kt.co.kr::48b00ba0-fc23-4f03-b85f-d14306b9ec1c" providerId="AD" clId="Web-{123169FD-59F7-4CEE-82C9-A392D69B667B}" dt="2022-01-13T07:21:26.866" v="76" actId="1076"/>
          <ac:cxnSpMkLst>
            <pc:docMk/>
            <pc:sldMk cId="3386380798" sldId="327"/>
            <ac:cxnSpMk id="13" creationId="{1ADF520C-8261-474A-A01A-940817AC88AB}"/>
          </ac:cxnSpMkLst>
        </pc:cxnChg>
      </pc:sldChg>
      <pc:sldChg chg="add del ord replId">
        <pc:chgData name="김나래" userId="S::d011003@aivle.kt.co.kr::48b00ba0-fc23-4f03-b85f-d14306b9ec1c" providerId="AD" clId="Web-{123169FD-59F7-4CEE-82C9-A392D69B667B}" dt="2022-01-13T07:20:16.521" v="47"/>
        <pc:sldMkLst>
          <pc:docMk/>
          <pc:sldMk cId="2759551565" sldId="328"/>
        </pc:sldMkLst>
      </pc:sldChg>
      <pc:sldChg chg="modSp del">
        <pc:chgData name="김나래" userId="S::d011003@aivle.kt.co.kr::48b00ba0-fc23-4f03-b85f-d14306b9ec1c" providerId="AD" clId="Web-{123169FD-59F7-4CEE-82C9-A392D69B667B}" dt="2022-01-13T07:17:59.830" v="13"/>
        <pc:sldMkLst>
          <pc:docMk/>
          <pc:sldMk cId="3189014925" sldId="328"/>
        </pc:sldMkLst>
        <pc:picChg chg="mod">
          <ac:chgData name="김나래" userId="S::d011003@aivle.kt.co.kr::48b00ba0-fc23-4f03-b85f-d14306b9ec1c" providerId="AD" clId="Web-{123169FD-59F7-4CEE-82C9-A392D69B667B}" dt="2022-01-13T07:17:40.267" v="12" actId="1076"/>
          <ac:picMkLst>
            <pc:docMk/>
            <pc:sldMk cId="3189014925" sldId="328"/>
            <ac:picMk id="33" creationId="{11C2568B-5D71-4CAA-B503-2A364B7C0800}"/>
          </ac:picMkLst>
        </pc:picChg>
      </pc:sldChg>
      <pc:sldChg chg="add del ord replId">
        <pc:chgData name="김나래" userId="S::d011003@aivle.kt.co.kr::48b00ba0-fc23-4f03-b85f-d14306b9ec1c" providerId="AD" clId="Web-{123169FD-59F7-4CEE-82C9-A392D69B667B}" dt="2022-01-13T07:20:16.521" v="49"/>
        <pc:sldMkLst>
          <pc:docMk/>
          <pc:sldMk cId="2130022033" sldId="329"/>
        </pc:sldMkLst>
      </pc:sldChg>
      <pc:sldChg chg="del">
        <pc:chgData name="김나래" userId="S::d011003@aivle.kt.co.kr::48b00ba0-fc23-4f03-b85f-d14306b9ec1c" providerId="AD" clId="Web-{123169FD-59F7-4CEE-82C9-A392D69B667B}" dt="2022-01-13T07:19:10.644" v="23"/>
        <pc:sldMkLst>
          <pc:docMk/>
          <pc:sldMk cId="4276018399" sldId="329"/>
        </pc:sldMkLst>
      </pc:sldChg>
      <pc:sldChg chg="del">
        <pc:chgData name="김나래" userId="S::d011003@aivle.kt.co.kr::48b00ba0-fc23-4f03-b85f-d14306b9ec1c" providerId="AD" clId="Web-{123169FD-59F7-4CEE-82C9-A392D69B667B}" dt="2022-01-13T07:19:10.644" v="22"/>
        <pc:sldMkLst>
          <pc:docMk/>
          <pc:sldMk cId="981045729" sldId="330"/>
        </pc:sldMkLst>
      </pc:sldChg>
      <pc:sldChg chg="modSp add del ord replId">
        <pc:chgData name="김나래" userId="S::d011003@aivle.kt.co.kr::48b00ba0-fc23-4f03-b85f-d14306b9ec1c" providerId="AD" clId="Web-{123169FD-59F7-4CEE-82C9-A392D69B667B}" dt="2022-01-13T07:20:16.521" v="48"/>
        <pc:sldMkLst>
          <pc:docMk/>
          <pc:sldMk cId="2225712605" sldId="330"/>
        </pc:sldMkLst>
        <pc:spChg chg="mod">
          <ac:chgData name="김나래" userId="S::d011003@aivle.kt.co.kr::48b00ba0-fc23-4f03-b85f-d14306b9ec1c" providerId="AD" clId="Web-{123169FD-59F7-4CEE-82C9-A392D69B667B}" dt="2022-01-13T07:19:56.380" v="44" actId="20577"/>
          <ac:spMkLst>
            <pc:docMk/>
            <pc:sldMk cId="2225712605" sldId="330"/>
            <ac:spMk id="2" creationId="{206381AD-4C2B-4745-99B1-0BBCE6131A71}"/>
          </ac:spMkLst>
        </pc:spChg>
        <pc:spChg chg="mod">
          <ac:chgData name="김나래" userId="S::d011003@aivle.kt.co.kr::48b00ba0-fc23-4f03-b85f-d14306b9ec1c" providerId="AD" clId="Web-{123169FD-59F7-4CEE-82C9-A392D69B667B}" dt="2022-01-13T07:19:39.707" v="33" actId="20577"/>
          <ac:spMkLst>
            <pc:docMk/>
            <pc:sldMk cId="2225712605" sldId="330"/>
            <ac:spMk id="3" creationId="{383BBCF2-2828-4066-B71B-51D232CB3414}"/>
          </ac:spMkLst>
        </pc:spChg>
      </pc:sldChg>
      <pc:sldChg chg="del">
        <pc:chgData name="김나래" userId="S::d011003@aivle.kt.co.kr::48b00ba0-fc23-4f03-b85f-d14306b9ec1c" providerId="AD" clId="Web-{123169FD-59F7-4CEE-82C9-A392D69B667B}" dt="2022-01-13T07:19:10.644" v="21"/>
        <pc:sldMkLst>
          <pc:docMk/>
          <pc:sldMk cId="3611958589" sldId="331"/>
        </pc:sldMkLst>
      </pc:sldChg>
      <pc:sldChg chg="add del ord replId">
        <pc:chgData name="김나래" userId="S::d011003@aivle.kt.co.kr::48b00ba0-fc23-4f03-b85f-d14306b9ec1c" providerId="AD" clId="Web-{123169FD-59F7-4CEE-82C9-A392D69B667B}" dt="2022-01-13T07:20:16.505" v="46"/>
        <pc:sldMkLst>
          <pc:docMk/>
          <pc:sldMk cId="3783921204" sldId="331"/>
        </pc:sldMkLst>
      </pc:sldChg>
      <pc:sldChg chg="addSp modSp del">
        <pc:chgData name="김나래" userId="S::d011003@aivle.kt.co.kr::48b00ba0-fc23-4f03-b85f-d14306b9ec1c" providerId="AD" clId="Web-{123169FD-59F7-4CEE-82C9-A392D69B667B}" dt="2022-01-13T07:19:10.644" v="20"/>
        <pc:sldMkLst>
          <pc:docMk/>
          <pc:sldMk cId="1991986374" sldId="332"/>
        </pc:sldMkLst>
        <pc:picChg chg="add mod">
          <ac:chgData name="김나래" userId="S::d011003@aivle.kt.co.kr::48b00ba0-fc23-4f03-b85f-d14306b9ec1c" providerId="AD" clId="Web-{123169FD-59F7-4CEE-82C9-A392D69B667B}" dt="2022-01-13T07:17:00.939" v="10" actId="1076"/>
          <ac:picMkLst>
            <pc:docMk/>
            <pc:sldMk cId="1991986374" sldId="332"/>
            <ac:picMk id="3" creationId="{18CE74C4-008F-4C68-8CCB-2108190D41C3}"/>
          </ac:picMkLst>
        </pc:picChg>
      </pc:sldChg>
      <pc:sldChg chg="add del replId">
        <pc:chgData name="김나래" userId="S::d011003@aivle.kt.co.kr::48b00ba0-fc23-4f03-b85f-d14306b9ec1c" providerId="AD" clId="Web-{123169FD-59F7-4CEE-82C9-A392D69B667B}" dt="2022-01-13T07:20:16.505" v="45"/>
        <pc:sldMkLst>
          <pc:docMk/>
          <pc:sldMk cId="4195420569" sldId="332"/>
        </pc:sldMkLst>
      </pc:sldChg>
      <pc:sldChg chg="del">
        <pc:chgData name="김나래" userId="S::d011003@aivle.kt.co.kr::48b00ba0-fc23-4f03-b85f-d14306b9ec1c" providerId="AD" clId="Web-{123169FD-59F7-4CEE-82C9-A392D69B667B}" dt="2022-01-13T07:19:10.629" v="19"/>
        <pc:sldMkLst>
          <pc:docMk/>
          <pc:sldMk cId="982948825" sldId="333"/>
        </pc:sldMkLst>
      </pc:sldChg>
      <pc:sldChg chg="del">
        <pc:chgData name="김나래" userId="S::d011003@aivle.kt.co.kr::48b00ba0-fc23-4f03-b85f-d14306b9ec1c" providerId="AD" clId="Web-{123169FD-59F7-4CEE-82C9-A392D69B667B}" dt="2022-01-13T07:19:10.629" v="18"/>
        <pc:sldMkLst>
          <pc:docMk/>
          <pc:sldMk cId="4175863673" sldId="334"/>
        </pc:sldMkLst>
      </pc:sldChg>
      <pc:sldChg chg="del">
        <pc:chgData name="김나래" userId="S::d011003@aivle.kt.co.kr::48b00ba0-fc23-4f03-b85f-d14306b9ec1c" providerId="AD" clId="Web-{123169FD-59F7-4CEE-82C9-A392D69B667B}" dt="2022-01-13T07:19:10.629" v="17"/>
        <pc:sldMkLst>
          <pc:docMk/>
          <pc:sldMk cId="2907536866" sldId="335"/>
        </pc:sldMkLst>
      </pc:sldChg>
      <pc:sldChg chg="del">
        <pc:chgData name="김나래" userId="S::d011003@aivle.kt.co.kr::48b00ba0-fc23-4f03-b85f-d14306b9ec1c" providerId="AD" clId="Web-{123169FD-59F7-4CEE-82C9-A392D69B667B}" dt="2022-01-13T07:19:10.629" v="16"/>
        <pc:sldMkLst>
          <pc:docMk/>
          <pc:sldMk cId="623716405" sldId="336"/>
        </pc:sldMkLst>
      </pc:sldChg>
    </pc:docChg>
  </pc:docChgLst>
  <pc:docChgLst>
    <pc:chgData name="김진휘" userId="S::d011012@aivle.kt.co.kr::e8f13a9b-e279-46d9-9a2c-11507701ddbd" providerId="AD" clId="Web-{C3B0AB01-4A4A-4F9B-90C0-64839F471A21}"/>
    <pc:docChg chg="modSld">
      <pc:chgData name="김진휘" userId="S::d011012@aivle.kt.co.kr::e8f13a9b-e279-46d9-9a2c-11507701ddbd" providerId="AD" clId="Web-{C3B0AB01-4A4A-4F9B-90C0-64839F471A21}" dt="2022-01-14T07:26:41.909" v="24" actId="20577"/>
      <pc:docMkLst>
        <pc:docMk/>
      </pc:docMkLst>
      <pc:sldChg chg="modSp">
        <pc:chgData name="김진휘" userId="S::d011012@aivle.kt.co.kr::e8f13a9b-e279-46d9-9a2c-11507701ddbd" providerId="AD" clId="Web-{C3B0AB01-4A4A-4F9B-90C0-64839F471A21}" dt="2022-01-14T07:25:44.205" v="9" actId="20577"/>
        <pc:sldMkLst>
          <pc:docMk/>
          <pc:sldMk cId="1278137728" sldId="329"/>
        </pc:sldMkLst>
        <pc:spChg chg="mod">
          <ac:chgData name="김진휘" userId="S::d011012@aivle.kt.co.kr::e8f13a9b-e279-46d9-9a2c-11507701ddbd" providerId="AD" clId="Web-{C3B0AB01-4A4A-4F9B-90C0-64839F471A21}" dt="2022-01-14T07:25:44.205" v="9" actId="20577"/>
          <ac:spMkLst>
            <pc:docMk/>
            <pc:sldMk cId="1278137728" sldId="329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28.331" v="21" actId="20577"/>
        <pc:sldMkLst>
          <pc:docMk/>
          <pc:sldMk cId="1011648469" sldId="350"/>
        </pc:sldMkLst>
        <pc:spChg chg="mod">
          <ac:chgData name="김진휘" userId="S::d011012@aivle.kt.co.kr::e8f13a9b-e279-46d9-9a2c-11507701ddbd" providerId="AD" clId="Web-{C3B0AB01-4A4A-4F9B-90C0-64839F471A21}" dt="2022-01-14T07:26:28.331" v="21" actId="20577"/>
          <ac:spMkLst>
            <pc:docMk/>
            <pc:sldMk cId="1011648469" sldId="350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14.143" v="15" actId="20577"/>
        <pc:sldMkLst>
          <pc:docMk/>
          <pc:sldMk cId="116640962" sldId="351"/>
        </pc:sldMkLst>
        <pc:spChg chg="mod">
          <ac:chgData name="김진휘" userId="S::d011012@aivle.kt.co.kr::e8f13a9b-e279-46d9-9a2c-11507701ddbd" providerId="AD" clId="Web-{C3B0AB01-4A4A-4F9B-90C0-64839F471A21}" dt="2022-01-14T07:26:14.143" v="15" actId="20577"/>
          <ac:spMkLst>
            <pc:docMk/>
            <pc:sldMk cId="116640962" sldId="351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09.018" v="13" actId="20577"/>
        <pc:sldMkLst>
          <pc:docMk/>
          <pc:sldMk cId="1420182707" sldId="352"/>
        </pc:sldMkLst>
        <pc:spChg chg="mod">
          <ac:chgData name="김진휘" userId="S::d011012@aivle.kt.co.kr::e8f13a9b-e279-46d9-9a2c-11507701ddbd" providerId="AD" clId="Web-{C3B0AB01-4A4A-4F9B-90C0-64839F471A21}" dt="2022-01-14T07:26:09.018" v="13" actId="20577"/>
          <ac:spMkLst>
            <pc:docMk/>
            <pc:sldMk cId="1420182707" sldId="352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05.940" v="11" actId="20577"/>
        <pc:sldMkLst>
          <pc:docMk/>
          <pc:sldMk cId="3886946380" sldId="353"/>
        </pc:sldMkLst>
        <pc:spChg chg="mod">
          <ac:chgData name="김진휘" userId="S::d011012@aivle.kt.co.kr::e8f13a9b-e279-46d9-9a2c-11507701ddbd" providerId="AD" clId="Web-{C3B0AB01-4A4A-4F9B-90C0-64839F471A21}" dt="2022-01-14T07:26:05.940" v="11" actId="20577"/>
          <ac:spMkLst>
            <pc:docMk/>
            <pc:sldMk cId="3886946380" sldId="353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22.221" v="19" actId="20577"/>
        <pc:sldMkLst>
          <pc:docMk/>
          <pc:sldMk cId="2301710039" sldId="354"/>
        </pc:sldMkLst>
        <pc:spChg chg="mod">
          <ac:chgData name="김진휘" userId="S::d011012@aivle.kt.co.kr::e8f13a9b-e279-46d9-9a2c-11507701ddbd" providerId="AD" clId="Web-{C3B0AB01-4A4A-4F9B-90C0-64839F471A21}" dt="2022-01-14T07:26:22.221" v="19" actId="20577"/>
          <ac:spMkLst>
            <pc:docMk/>
            <pc:sldMk cId="2301710039" sldId="354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31.206" v="22" actId="20577"/>
        <pc:sldMkLst>
          <pc:docMk/>
          <pc:sldMk cId="3607135672" sldId="355"/>
        </pc:sldMkLst>
        <pc:spChg chg="mod">
          <ac:chgData name="김진휘" userId="S::d011012@aivle.kt.co.kr::e8f13a9b-e279-46d9-9a2c-11507701ddbd" providerId="AD" clId="Web-{C3B0AB01-4A4A-4F9B-90C0-64839F471A21}" dt="2022-01-14T07:26:31.206" v="22" actId="20577"/>
          <ac:spMkLst>
            <pc:docMk/>
            <pc:sldMk cId="3607135672" sldId="355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41.909" v="24" actId="20577"/>
        <pc:sldMkLst>
          <pc:docMk/>
          <pc:sldMk cId="2898648415" sldId="356"/>
        </pc:sldMkLst>
        <pc:spChg chg="mod">
          <ac:chgData name="김진휘" userId="S::d011012@aivle.kt.co.kr::e8f13a9b-e279-46d9-9a2c-11507701ddbd" providerId="AD" clId="Web-{C3B0AB01-4A4A-4F9B-90C0-64839F471A21}" dt="2022-01-14T07:25:28.830" v="6" actId="20577"/>
          <ac:spMkLst>
            <pc:docMk/>
            <pc:sldMk cId="2898648415" sldId="356"/>
            <ac:spMk id="2" creationId="{8A6D24E1-032A-4076-9DC7-3BFA8D7A62AB}"/>
          </ac:spMkLst>
        </pc:spChg>
        <pc:spChg chg="mod">
          <ac:chgData name="김진휘" userId="S::d011012@aivle.kt.co.kr::e8f13a9b-e279-46d9-9a2c-11507701ddbd" providerId="AD" clId="Web-{C3B0AB01-4A4A-4F9B-90C0-64839F471A21}" dt="2022-01-14T07:26:41.909" v="24" actId="20577"/>
          <ac:spMkLst>
            <pc:docMk/>
            <pc:sldMk cId="2898648415" sldId="356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35.737" v="23" actId="20577"/>
        <pc:sldMkLst>
          <pc:docMk/>
          <pc:sldMk cId="900180164" sldId="357"/>
        </pc:sldMkLst>
        <pc:spChg chg="mod">
          <ac:chgData name="김진휘" userId="S::d011012@aivle.kt.co.kr::e8f13a9b-e279-46d9-9a2c-11507701ddbd" providerId="AD" clId="Web-{C3B0AB01-4A4A-4F9B-90C0-64839F471A21}" dt="2022-01-14T07:26:35.737" v="23" actId="20577"/>
          <ac:spMkLst>
            <pc:docMk/>
            <pc:sldMk cId="900180164" sldId="357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11.049" v="14" actId="20577"/>
        <pc:sldMkLst>
          <pc:docMk/>
          <pc:sldMk cId="1751464584" sldId="358"/>
        </pc:sldMkLst>
        <pc:spChg chg="mod">
          <ac:chgData name="김진휘" userId="S::d011012@aivle.kt.co.kr::e8f13a9b-e279-46d9-9a2c-11507701ddbd" providerId="AD" clId="Web-{C3B0AB01-4A4A-4F9B-90C0-64839F471A21}" dt="2022-01-14T07:26:11.049" v="14" actId="20577"/>
          <ac:spMkLst>
            <pc:docMk/>
            <pc:sldMk cId="1751464584" sldId="358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17.971" v="17" actId="20577"/>
        <pc:sldMkLst>
          <pc:docMk/>
          <pc:sldMk cId="89182874" sldId="359"/>
        </pc:sldMkLst>
        <pc:spChg chg="mod">
          <ac:chgData name="김진휘" userId="S::d011012@aivle.kt.co.kr::e8f13a9b-e279-46d9-9a2c-11507701ddbd" providerId="AD" clId="Web-{C3B0AB01-4A4A-4F9B-90C0-64839F471A21}" dt="2022-01-14T07:26:17.971" v="17" actId="20577"/>
          <ac:spMkLst>
            <pc:docMk/>
            <pc:sldMk cId="89182874" sldId="359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6:25.034" v="20" actId="20577"/>
        <pc:sldMkLst>
          <pc:docMk/>
          <pc:sldMk cId="1302646468" sldId="360"/>
        </pc:sldMkLst>
        <pc:spChg chg="mod">
          <ac:chgData name="김진휘" userId="S::d011012@aivle.kt.co.kr::e8f13a9b-e279-46d9-9a2c-11507701ddbd" providerId="AD" clId="Web-{C3B0AB01-4A4A-4F9B-90C0-64839F471A21}" dt="2022-01-14T07:26:25.034" v="20" actId="20577"/>
          <ac:spMkLst>
            <pc:docMk/>
            <pc:sldMk cId="1302646468" sldId="360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3B0AB01-4A4A-4F9B-90C0-64839F471A21}" dt="2022-01-14T07:24:49.798" v="0" actId="1076"/>
        <pc:sldMkLst>
          <pc:docMk/>
          <pc:sldMk cId="731568874" sldId="361"/>
        </pc:sldMkLst>
        <pc:grpChg chg="mod">
          <ac:chgData name="김진휘" userId="S::d011012@aivle.kt.co.kr::e8f13a9b-e279-46d9-9a2c-11507701ddbd" providerId="AD" clId="Web-{C3B0AB01-4A4A-4F9B-90C0-64839F471A21}" dt="2022-01-14T07:24:49.798" v="0" actId="1076"/>
          <ac:grpSpMkLst>
            <pc:docMk/>
            <pc:sldMk cId="731568874" sldId="361"/>
            <ac:grpSpMk id="19" creationId="{7444DF32-254B-4E31-8AC9-18C1BC5BEA86}"/>
          </ac:grpSpMkLst>
        </pc:grpChg>
      </pc:sldChg>
    </pc:docChg>
  </pc:docChgLst>
  <pc:docChgLst>
    <pc:chgData name="김나래" userId="S::d011003@aivle.kt.co.kr::48b00ba0-fc23-4f03-b85f-d14306b9ec1c" providerId="AD" clId="Web-{374BC782-796C-4BB2-8B52-984549F45D06}"/>
    <pc:docChg chg="modSld">
      <pc:chgData name="김나래" userId="S::d011003@aivle.kt.co.kr::48b00ba0-fc23-4f03-b85f-d14306b9ec1c" providerId="AD" clId="Web-{374BC782-796C-4BB2-8B52-984549F45D06}" dt="2022-01-14T07:23:04.725" v="69" actId="20577"/>
      <pc:docMkLst>
        <pc:docMk/>
      </pc:docMkLst>
      <pc:sldChg chg="modSp">
        <pc:chgData name="김나래" userId="S::d011003@aivle.kt.co.kr::48b00ba0-fc23-4f03-b85f-d14306b9ec1c" providerId="AD" clId="Web-{374BC782-796C-4BB2-8B52-984549F45D06}" dt="2022-01-14T07:20:36.001" v="2" actId="20577"/>
        <pc:sldMkLst>
          <pc:docMk/>
          <pc:sldMk cId="1278137728" sldId="329"/>
        </pc:sldMkLst>
        <pc:spChg chg="mod">
          <ac:chgData name="김나래" userId="S::d011003@aivle.kt.co.kr::48b00ba0-fc23-4f03-b85f-d14306b9ec1c" providerId="AD" clId="Web-{374BC782-796C-4BB2-8B52-984549F45D06}" dt="2022-01-14T07:20:36.001" v="2" actId="20577"/>
          <ac:spMkLst>
            <pc:docMk/>
            <pc:sldMk cId="1278137728" sldId="329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3:04.725" v="69" actId="20577"/>
        <pc:sldMkLst>
          <pc:docMk/>
          <pc:sldMk cId="3178071701" sldId="330"/>
        </pc:sldMkLst>
        <pc:spChg chg="mod">
          <ac:chgData name="김나래" userId="S::d011003@aivle.kt.co.kr::48b00ba0-fc23-4f03-b85f-d14306b9ec1c" providerId="AD" clId="Web-{374BC782-796C-4BB2-8B52-984549F45D06}" dt="2022-01-14T07:23:04.725" v="69" actId="20577"/>
          <ac:spMkLst>
            <pc:docMk/>
            <pc:sldMk cId="3178071701" sldId="330"/>
            <ac:spMk id="5" creationId="{8D32BCD1-218E-4B08-88C1-4286205C1DF8}"/>
          </ac:spMkLst>
        </pc:spChg>
        <pc:spChg chg="mod">
          <ac:chgData name="김나래" userId="S::d011003@aivle.kt.co.kr::48b00ba0-fc23-4f03-b85f-d14306b9ec1c" providerId="AD" clId="Web-{374BC782-796C-4BB2-8B52-984549F45D06}" dt="2022-01-14T07:21:28.847" v="37" actId="14100"/>
          <ac:spMkLst>
            <pc:docMk/>
            <pc:sldMk cId="3178071701" sldId="330"/>
            <ac:spMk id="6" creationId="{897CA5F0-ECCB-4A3F-A5F2-308352800620}"/>
          </ac:spMkLst>
        </pc:spChg>
        <pc:spChg chg="mod">
          <ac:chgData name="김나래" userId="S::d011003@aivle.kt.co.kr::48b00ba0-fc23-4f03-b85f-d14306b9ec1c" providerId="AD" clId="Web-{374BC782-796C-4BB2-8B52-984549F45D06}" dt="2022-01-14T07:22:31.739" v="49" actId="20577"/>
          <ac:spMkLst>
            <pc:docMk/>
            <pc:sldMk cId="3178071701" sldId="330"/>
            <ac:spMk id="12" creationId="{BE934709-4243-480E-96DB-7A2CF1AECACF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1:07.502" v="25" actId="20577"/>
        <pc:sldMkLst>
          <pc:docMk/>
          <pc:sldMk cId="1011648469" sldId="350"/>
        </pc:sldMkLst>
        <pc:spChg chg="mod">
          <ac:chgData name="김나래" userId="S::d011003@aivle.kt.co.kr::48b00ba0-fc23-4f03-b85f-d14306b9ec1c" providerId="AD" clId="Web-{374BC782-796C-4BB2-8B52-984549F45D06}" dt="2022-01-14T07:21:07.502" v="25" actId="20577"/>
          <ac:spMkLst>
            <pc:docMk/>
            <pc:sldMk cId="1011648469" sldId="350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0:51.471" v="13" actId="20577"/>
        <pc:sldMkLst>
          <pc:docMk/>
          <pc:sldMk cId="116640962" sldId="351"/>
        </pc:sldMkLst>
        <pc:spChg chg="mod">
          <ac:chgData name="김나래" userId="S::d011003@aivle.kt.co.kr::48b00ba0-fc23-4f03-b85f-d14306b9ec1c" providerId="AD" clId="Web-{374BC782-796C-4BB2-8B52-984549F45D06}" dt="2022-01-14T07:20:51.471" v="13" actId="20577"/>
          <ac:spMkLst>
            <pc:docMk/>
            <pc:sldMk cId="116640962" sldId="351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0:44.814" v="9" actId="20577"/>
        <pc:sldMkLst>
          <pc:docMk/>
          <pc:sldMk cId="1420182707" sldId="352"/>
        </pc:sldMkLst>
        <pc:spChg chg="mod">
          <ac:chgData name="김나래" userId="S::d011003@aivle.kt.co.kr::48b00ba0-fc23-4f03-b85f-d14306b9ec1c" providerId="AD" clId="Web-{374BC782-796C-4BB2-8B52-984549F45D06}" dt="2022-01-14T07:20:44.814" v="9" actId="20577"/>
          <ac:spMkLst>
            <pc:docMk/>
            <pc:sldMk cId="1420182707" sldId="352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0:41.548" v="7" actId="20577"/>
        <pc:sldMkLst>
          <pc:docMk/>
          <pc:sldMk cId="3886946380" sldId="353"/>
        </pc:sldMkLst>
        <pc:spChg chg="mod">
          <ac:chgData name="김나래" userId="S::d011003@aivle.kt.co.kr::48b00ba0-fc23-4f03-b85f-d14306b9ec1c" providerId="AD" clId="Web-{374BC782-796C-4BB2-8B52-984549F45D06}" dt="2022-01-14T07:20:41.548" v="7" actId="20577"/>
          <ac:spMkLst>
            <pc:docMk/>
            <pc:sldMk cId="3886946380" sldId="353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1:00.440" v="19" actId="20577"/>
        <pc:sldMkLst>
          <pc:docMk/>
          <pc:sldMk cId="2301710039" sldId="354"/>
        </pc:sldMkLst>
        <pc:spChg chg="mod">
          <ac:chgData name="김나래" userId="S::d011003@aivle.kt.co.kr::48b00ba0-fc23-4f03-b85f-d14306b9ec1c" providerId="AD" clId="Web-{374BC782-796C-4BB2-8B52-984549F45D06}" dt="2022-01-14T07:21:00.440" v="19" actId="20577"/>
          <ac:spMkLst>
            <pc:docMk/>
            <pc:sldMk cId="2301710039" sldId="354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1:12.612" v="28" actId="20577"/>
        <pc:sldMkLst>
          <pc:docMk/>
          <pc:sldMk cId="3607135672" sldId="355"/>
        </pc:sldMkLst>
        <pc:spChg chg="mod">
          <ac:chgData name="김나래" userId="S::d011003@aivle.kt.co.kr::48b00ba0-fc23-4f03-b85f-d14306b9ec1c" providerId="AD" clId="Web-{374BC782-796C-4BB2-8B52-984549F45D06}" dt="2022-01-14T07:21:12.612" v="28" actId="20577"/>
          <ac:spMkLst>
            <pc:docMk/>
            <pc:sldMk cId="3607135672" sldId="355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1:22.784" v="33" actId="20577"/>
        <pc:sldMkLst>
          <pc:docMk/>
          <pc:sldMk cId="2898648415" sldId="356"/>
        </pc:sldMkLst>
        <pc:spChg chg="mod">
          <ac:chgData name="김나래" userId="S::d011003@aivle.kt.co.kr::48b00ba0-fc23-4f03-b85f-d14306b9ec1c" providerId="AD" clId="Web-{374BC782-796C-4BB2-8B52-984549F45D06}" dt="2022-01-14T07:21:22.784" v="33" actId="20577"/>
          <ac:spMkLst>
            <pc:docMk/>
            <pc:sldMk cId="2898648415" sldId="356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1:15.268" v="30" actId="20577"/>
        <pc:sldMkLst>
          <pc:docMk/>
          <pc:sldMk cId="900180164" sldId="357"/>
        </pc:sldMkLst>
        <pc:spChg chg="mod">
          <ac:chgData name="김나래" userId="S::d011003@aivle.kt.co.kr::48b00ba0-fc23-4f03-b85f-d14306b9ec1c" providerId="AD" clId="Web-{374BC782-796C-4BB2-8B52-984549F45D06}" dt="2022-01-14T07:21:15.268" v="30" actId="20577"/>
          <ac:spMkLst>
            <pc:docMk/>
            <pc:sldMk cId="900180164" sldId="357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0:47.424" v="11" actId="20577"/>
        <pc:sldMkLst>
          <pc:docMk/>
          <pc:sldMk cId="1751464584" sldId="358"/>
        </pc:sldMkLst>
        <pc:spChg chg="mod">
          <ac:chgData name="김나래" userId="S::d011003@aivle.kt.co.kr::48b00ba0-fc23-4f03-b85f-d14306b9ec1c" providerId="AD" clId="Web-{374BC782-796C-4BB2-8B52-984549F45D06}" dt="2022-01-14T07:20:47.424" v="11" actId="20577"/>
          <ac:spMkLst>
            <pc:docMk/>
            <pc:sldMk cId="1751464584" sldId="358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0:56.158" v="16" actId="20577"/>
        <pc:sldMkLst>
          <pc:docMk/>
          <pc:sldMk cId="89182874" sldId="359"/>
        </pc:sldMkLst>
        <pc:spChg chg="mod">
          <ac:chgData name="김나래" userId="S::d011003@aivle.kt.co.kr::48b00ba0-fc23-4f03-b85f-d14306b9ec1c" providerId="AD" clId="Web-{374BC782-796C-4BB2-8B52-984549F45D06}" dt="2022-01-14T07:20:56.158" v="16" actId="20577"/>
          <ac:spMkLst>
            <pc:docMk/>
            <pc:sldMk cId="89182874" sldId="359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1:04.205" v="22" actId="20577"/>
        <pc:sldMkLst>
          <pc:docMk/>
          <pc:sldMk cId="1302646468" sldId="360"/>
        </pc:sldMkLst>
        <pc:spChg chg="mod">
          <ac:chgData name="김나래" userId="S::d011003@aivle.kt.co.kr::48b00ba0-fc23-4f03-b85f-d14306b9ec1c" providerId="AD" clId="Web-{374BC782-796C-4BB2-8B52-984549F45D06}" dt="2022-01-14T07:21:04.205" v="22" actId="20577"/>
          <ac:spMkLst>
            <pc:docMk/>
            <pc:sldMk cId="1302646468" sldId="360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1:33.019" v="39" actId="20577"/>
        <pc:sldMkLst>
          <pc:docMk/>
          <pc:sldMk cId="731568874" sldId="361"/>
        </pc:sldMkLst>
        <pc:spChg chg="mod">
          <ac:chgData name="김나래" userId="S::d011003@aivle.kt.co.kr::48b00ba0-fc23-4f03-b85f-d14306b9ec1c" providerId="AD" clId="Web-{374BC782-796C-4BB2-8B52-984549F45D06}" dt="2022-01-14T07:21:33.019" v="39" actId="20577"/>
          <ac:spMkLst>
            <pc:docMk/>
            <pc:sldMk cId="731568874" sldId="361"/>
            <ac:spMk id="6" creationId="{897CA5F0-ECCB-4A3F-A5F2-308352800620}"/>
          </ac:spMkLst>
        </pc:spChg>
      </pc:sldChg>
      <pc:sldChg chg="modSp">
        <pc:chgData name="김나래" userId="S::d011003@aivle.kt.co.kr::48b00ba0-fc23-4f03-b85f-d14306b9ec1c" providerId="AD" clId="Web-{374BC782-796C-4BB2-8B52-984549F45D06}" dt="2022-01-14T07:21:53.551" v="41" actId="20577"/>
        <pc:sldMkLst>
          <pc:docMk/>
          <pc:sldMk cId="2149437751" sldId="362"/>
        </pc:sldMkLst>
        <pc:spChg chg="mod">
          <ac:chgData name="김나래" userId="S::d011003@aivle.kt.co.kr::48b00ba0-fc23-4f03-b85f-d14306b9ec1c" providerId="AD" clId="Web-{374BC782-796C-4BB2-8B52-984549F45D06}" dt="2022-01-14T07:21:53.551" v="41" actId="20577"/>
          <ac:spMkLst>
            <pc:docMk/>
            <pc:sldMk cId="2149437751" sldId="362"/>
            <ac:spMk id="6" creationId="{897CA5F0-ECCB-4A3F-A5F2-308352800620}"/>
          </ac:spMkLst>
        </pc:spChg>
      </pc:sldChg>
    </pc:docChg>
  </pc:docChgLst>
  <pc:docChgLst>
    <pc:chgData name="김나래" userId="S::d011003@aivle.kt.co.kr::48b00ba0-fc23-4f03-b85f-d14306b9ec1c" providerId="AD" clId="Web-{46CDAFB1-9682-4510-87D7-2B8ECCA5659C}"/>
    <pc:docChg chg="delSld modSld">
      <pc:chgData name="김나래" userId="S::d011003@aivle.kt.co.kr::48b00ba0-fc23-4f03-b85f-d14306b9ec1c" providerId="AD" clId="Web-{46CDAFB1-9682-4510-87D7-2B8ECCA5659C}" dt="2022-01-13T07:12:09.647" v="26"/>
      <pc:docMkLst>
        <pc:docMk/>
      </pc:docMkLst>
      <pc:sldChg chg="addSp modSp">
        <pc:chgData name="김나래" userId="S::d011003@aivle.kt.co.kr::48b00ba0-fc23-4f03-b85f-d14306b9ec1c" providerId="AD" clId="Web-{46CDAFB1-9682-4510-87D7-2B8ECCA5659C}" dt="2022-01-13T07:10:16.082" v="25" actId="20577"/>
        <pc:sldMkLst>
          <pc:docMk/>
          <pc:sldMk cId="2720491299" sldId="278"/>
        </pc:sldMkLst>
        <pc:spChg chg="mod">
          <ac:chgData name="김나래" userId="S::d011003@aivle.kt.co.kr::48b00ba0-fc23-4f03-b85f-d14306b9ec1c" providerId="AD" clId="Web-{46CDAFB1-9682-4510-87D7-2B8ECCA5659C}" dt="2022-01-13T07:10:16.082" v="25" actId="20577"/>
          <ac:spMkLst>
            <pc:docMk/>
            <pc:sldMk cId="2720491299" sldId="278"/>
            <ac:spMk id="2" creationId="{206381AD-4C2B-4745-99B1-0BBCE6131A71}"/>
          </ac:spMkLst>
        </pc:spChg>
        <pc:picChg chg="add mod">
          <ac:chgData name="김나래" userId="S::d011003@aivle.kt.co.kr::48b00ba0-fc23-4f03-b85f-d14306b9ec1c" providerId="AD" clId="Web-{46CDAFB1-9682-4510-87D7-2B8ECCA5659C}" dt="2022-01-13T07:03:04.513" v="6" actId="1076"/>
          <ac:picMkLst>
            <pc:docMk/>
            <pc:sldMk cId="2720491299" sldId="278"/>
            <ac:picMk id="33" creationId="{11C2568B-5D71-4CAA-B503-2A364B7C0800}"/>
          </ac:picMkLst>
        </pc:picChg>
        <pc:cxnChg chg="mod">
          <ac:chgData name="김나래" userId="S::d011003@aivle.kt.co.kr::48b00ba0-fc23-4f03-b85f-d14306b9ec1c" providerId="AD" clId="Web-{46CDAFB1-9682-4510-87D7-2B8ECCA5659C}" dt="2022-01-13T07:08:09.549" v="23" actId="1076"/>
          <ac:cxnSpMkLst>
            <pc:docMk/>
            <pc:sldMk cId="2720491299" sldId="278"/>
            <ac:cxnSpMk id="13" creationId="{1ADF520C-8261-474A-A01A-940817AC88AB}"/>
          </ac:cxnSpMkLst>
        </pc:cxnChg>
      </pc:sldChg>
      <pc:sldChg chg="del">
        <pc:chgData name="김나래" userId="S::d011003@aivle.kt.co.kr::48b00ba0-fc23-4f03-b85f-d14306b9ec1c" providerId="AD" clId="Web-{46CDAFB1-9682-4510-87D7-2B8ECCA5659C}" dt="2022-01-13T07:09:31.597" v="24"/>
        <pc:sldMkLst>
          <pc:docMk/>
          <pc:sldMk cId="3432990251" sldId="289"/>
        </pc:sldMkLst>
      </pc:sldChg>
      <pc:sldChg chg="del">
        <pc:chgData name="김나래" userId="S::d011003@aivle.kt.co.kr::48b00ba0-fc23-4f03-b85f-d14306b9ec1c" providerId="AD" clId="Web-{46CDAFB1-9682-4510-87D7-2B8ECCA5659C}" dt="2022-01-13T07:12:09.647" v="26"/>
        <pc:sldMkLst>
          <pc:docMk/>
          <pc:sldMk cId="3871885259" sldId="296"/>
        </pc:sldMkLst>
      </pc:sldChg>
    </pc:docChg>
  </pc:docChgLst>
  <pc:docChgLst>
    <pc:chgData name="김나래" userId="S::d011003@aivle.kt.co.kr::48b00ba0-fc23-4f03-b85f-d14306b9ec1c" providerId="AD" clId="Web-{77CE85FE-80D7-43F7-A0B5-5442EEA0C300}"/>
    <pc:docChg chg="modSld">
      <pc:chgData name="김나래" userId="S::d011003@aivle.kt.co.kr::48b00ba0-fc23-4f03-b85f-d14306b9ec1c" providerId="AD" clId="Web-{77CE85FE-80D7-43F7-A0B5-5442EEA0C300}" dt="2022-01-14T07:19:26.605" v="6" actId="20577"/>
      <pc:docMkLst>
        <pc:docMk/>
      </pc:docMkLst>
      <pc:sldChg chg="modSp">
        <pc:chgData name="김나래" userId="S::d011003@aivle.kt.co.kr::48b00ba0-fc23-4f03-b85f-d14306b9ec1c" providerId="AD" clId="Web-{77CE85FE-80D7-43F7-A0B5-5442EEA0C300}" dt="2022-01-14T07:19:26.605" v="6" actId="20577"/>
        <pc:sldMkLst>
          <pc:docMk/>
          <pc:sldMk cId="3167368162" sldId="341"/>
        </pc:sldMkLst>
        <pc:spChg chg="mod">
          <ac:chgData name="김나래" userId="S::d011003@aivle.kt.co.kr::48b00ba0-fc23-4f03-b85f-d14306b9ec1c" providerId="AD" clId="Web-{77CE85FE-80D7-43F7-A0B5-5442EEA0C300}" dt="2022-01-14T07:19:26.605" v="6" actId="20577"/>
          <ac:spMkLst>
            <pc:docMk/>
            <pc:sldMk cId="3167368162" sldId="341"/>
            <ac:spMk id="6" creationId="{897CA5F0-ECCB-4A3F-A5F2-308352800620}"/>
          </ac:spMkLst>
        </pc:spChg>
      </pc:sldChg>
    </pc:docChg>
  </pc:docChgLst>
  <pc:docChgLst>
    <pc:chgData name="김윤성" userId="S::d011009@aivle.kt.co.kr::df379e4a-a548-4536-baf5-daa0bfc05124" providerId="AD" clId="Web-{EF754414-4061-4AF8-A449-3BF67CF53299}"/>
    <pc:docChg chg="addSld modSld">
      <pc:chgData name="김윤성" userId="S::d011009@aivle.kt.co.kr::df379e4a-a548-4536-baf5-daa0bfc05124" providerId="AD" clId="Web-{EF754414-4061-4AF8-A449-3BF67CF53299}" dt="2022-01-14T05:31:36.304" v="772" actId="1076"/>
      <pc:docMkLst>
        <pc:docMk/>
      </pc:docMkLst>
      <pc:sldChg chg="addSp modSp">
        <pc:chgData name="김윤성" userId="S::d011009@aivle.kt.co.kr::df379e4a-a548-4536-baf5-daa0bfc05124" providerId="AD" clId="Web-{EF754414-4061-4AF8-A449-3BF67CF53299}" dt="2022-01-14T05:09:56.113" v="457" actId="20577"/>
        <pc:sldMkLst>
          <pc:docMk/>
          <pc:sldMk cId="3022980462" sldId="328"/>
        </pc:sldMkLst>
        <pc:spChg chg="add mod">
          <ac:chgData name="김윤성" userId="S::d011009@aivle.kt.co.kr::df379e4a-a548-4536-baf5-daa0bfc05124" providerId="AD" clId="Web-{EF754414-4061-4AF8-A449-3BF67CF53299}" dt="2022-01-14T05:06:58.452" v="437" actId="20577"/>
          <ac:spMkLst>
            <pc:docMk/>
            <pc:sldMk cId="3022980462" sldId="328"/>
            <ac:spMk id="2" creationId="{B697DF8F-5761-45FA-97D7-34CEF7CC4389}"/>
          </ac:spMkLst>
        </pc:spChg>
        <pc:spChg chg="mod">
          <ac:chgData name="김윤성" userId="S::d011009@aivle.kt.co.kr::df379e4a-a548-4536-baf5-daa0bfc05124" providerId="AD" clId="Web-{EF754414-4061-4AF8-A449-3BF67CF53299}" dt="2022-01-14T05:09:56.113" v="457" actId="20577"/>
          <ac:spMkLst>
            <pc:docMk/>
            <pc:sldMk cId="3022980462" sldId="328"/>
            <ac:spMk id="6" creationId="{897CA5F0-ECCB-4A3F-A5F2-308352800620}"/>
          </ac:spMkLst>
        </pc:spChg>
        <pc:spChg chg="add mod">
          <ac:chgData name="김윤성" userId="S::d011009@aivle.kt.co.kr::df379e4a-a548-4536-baf5-daa0bfc05124" providerId="AD" clId="Web-{EF754414-4061-4AF8-A449-3BF67CF53299}" dt="2022-01-14T05:05:21.465" v="228" actId="1076"/>
          <ac:spMkLst>
            <pc:docMk/>
            <pc:sldMk cId="3022980462" sldId="328"/>
            <ac:spMk id="8" creationId="{6F6C23D2-DF9E-4F90-A988-3FF615B1B0D0}"/>
          </ac:spMkLst>
        </pc:spChg>
        <pc:picChg chg="add mod">
          <ac:chgData name="김윤성" userId="S::d011009@aivle.kt.co.kr::df379e4a-a548-4536-baf5-daa0bfc05124" providerId="AD" clId="Web-{EF754414-4061-4AF8-A449-3BF67CF53299}" dt="2022-01-14T04:57:41.953" v="52" actId="1076"/>
          <ac:picMkLst>
            <pc:docMk/>
            <pc:sldMk cId="3022980462" sldId="328"/>
            <ac:picMk id="4" creationId="{EB174F13-5D6E-4DED-9CA1-19FB5EA93B8C}"/>
          </ac:picMkLst>
        </pc:picChg>
        <pc:picChg chg="add mod">
          <ac:chgData name="김윤성" userId="S::d011009@aivle.kt.co.kr::df379e4a-a548-4536-baf5-daa0bfc05124" providerId="AD" clId="Web-{EF754414-4061-4AF8-A449-3BF67CF53299}" dt="2022-01-14T05:01:45.491" v="189" actId="1076"/>
          <ac:picMkLst>
            <pc:docMk/>
            <pc:sldMk cId="3022980462" sldId="328"/>
            <ac:picMk id="5" creationId="{34C9664D-3BE7-4ABF-B019-EAC4497A8D5B}"/>
          </ac:picMkLst>
        </pc:picChg>
        <pc:picChg chg="add mod">
          <ac:chgData name="김윤성" userId="S::d011009@aivle.kt.co.kr::df379e4a-a548-4536-baf5-daa0bfc05124" providerId="AD" clId="Web-{EF754414-4061-4AF8-A449-3BF67CF53299}" dt="2022-01-14T05:01:40.975" v="188" actId="14100"/>
          <ac:picMkLst>
            <pc:docMk/>
            <pc:sldMk cId="3022980462" sldId="328"/>
            <ac:picMk id="7" creationId="{D6848575-3FEF-4E60-B03D-FBD56F8B76F7}"/>
          </ac:picMkLst>
        </pc:picChg>
      </pc:sldChg>
      <pc:sldChg chg="addSp modSp">
        <pc:chgData name="김윤성" userId="S::d011009@aivle.kt.co.kr::df379e4a-a548-4536-baf5-daa0bfc05124" providerId="AD" clId="Web-{EF754414-4061-4AF8-A449-3BF67CF53299}" dt="2022-01-14T05:26:18.483" v="701" actId="20577"/>
        <pc:sldMkLst>
          <pc:docMk/>
          <pc:sldMk cId="3768389011" sldId="336"/>
        </pc:sldMkLst>
        <pc:spChg chg="add mod">
          <ac:chgData name="김윤성" userId="S::d011009@aivle.kt.co.kr::df379e4a-a548-4536-baf5-daa0bfc05124" providerId="AD" clId="Web-{EF754414-4061-4AF8-A449-3BF67CF53299}" dt="2022-01-14T05:26:18.483" v="701" actId="20577"/>
          <ac:spMkLst>
            <pc:docMk/>
            <pc:sldMk cId="3768389011" sldId="336"/>
            <ac:spMk id="5" creationId="{2FE2CEF7-0867-43B3-A291-015EA0B23621}"/>
          </ac:spMkLst>
        </pc:spChg>
        <pc:spChg chg="mod">
          <ac:chgData name="김윤성" userId="S::d011009@aivle.kt.co.kr::df379e4a-a548-4536-baf5-daa0bfc05124" providerId="AD" clId="Web-{EF754414-4061-4AF8-A449-3BF67CF53299}" dt="2022-01-14T05:16:58.046" v="625" actId="20577"/>
          <ac:spMkLst>
            <pc:docMk/>
            <pc:sldMk cId="3768389011" sldId="336"/>
            <ac:spMk id="6" creationId="{897CA5F0-ECCB-4A3F-A5F2-308352800620}"/>
          </ac:spMkLst>
        </pc:spChg>
        <pc:spChg chg="add mod">
          <ac:chgData name="김윤성" userId="S::d011009@aivle.kt.co.kr::df379e4a-a548-4536-baf5-daa0bfc05124" providerId="AD" clId="Web-{EF754414-4061-4AF8-A449-3BF67CF53299}" dt="2022-01-14T05:26:11.764" v="700" actId="1076"/>
          <ac:spMkLst>
            <pc:docMk/>
            <pc:sldMk cId="3768389011" sldId="336"/>
            <ac:spMk id="7" creationId="{F7173376-1A6A-42C4-BB7D-5E318097B069}"/>
          </ac:spMkLst>
        </pc:spChg>
        <pc:spChg chg="add mod">
          <ac:chgData name="김윤성" userId="S::d011009@aivle.kt.co.kr::df379e4a-a548-4536-baf5-daa0bfc05124" providerId="AD" clId="Web-{EF754414-4061-4AF8-A449-3BF67CF53299}" dt="2022-01-14T05:21:08.990" v="693" actId="1076"/>
          <ac:spMkLst>
            <pc:docMk/>
            <pc:sldMk cId="3768389011" sldId="336"/>
            <ac:spMk id="9" creationId="{4AB9A67A-8765-4091-8360-99C4C217AEAC}"/>
          </ac:spMkLst>
        </pc:spChg>
        <pc:picChg chg="add mod">
          <ac:chgData name="김윤성" userId="S::d011009@aivle.kt.co.kr::df379e4a-a548-4536-baf5-daa0bfc05124" providerId="AD" clId="Web-{EF754414-4061-4AF8-A449-3BF67CF53299}" dt="2022-01-14T05:11:24.506" v="486" actId="14100"/>
          <ac:picMkLst>
            <pc:docMk/>
            <pc:sldMk cId="3768389011" sldId="336"/>
            <ac:picMk id="2" creationId="{948904C9-4B5A-46E6-94BD-5F1B6618CC71}"/>
          </ac:picMkLst>
        </pc:picChg>
        <pc:picChg chg="add mod">
          <ac:chgData name="김윤성" userId="S::d011009@aivle.kt.co.kr::df379e4a-a548-4536-baf5-daa0bfc05124" providerId="AD" clId="Web-{EF754414-4061-4AF8-A449-3BF67CF53299}" dt="2022-01-14T05:11:33.913" v="487" actId="14100"/>
          <ac:picMkLst>
            <pc:docMk/>
            <pc:sldMk cId="3768389011" sldId="336"/>
            <ac:picMk id="4" creationId="{8DA4E0D5-8599-4948-B130-A07AE90E1355}"/>
          </ac:picMkLst>
        </pc:picChg>
      </pc:sldChg>
      <pc:sldChg chg="addSp modSp add replId">
        <pc:chgData name="김윤성" userId="S::d011009@aivle.kt.co.kr::df379e4a-a548-4536-baf5-daa0bfc05124" providerId="AD" clId="Web-{EF754414-4061-4AF8-A449-3BF67CF53299}" dt="2022-01-14T05:27:08.719" v="715" actId="20577"/>
        <pc:sldMkLst>
          <pc:docMk/>
          <pc:sldMk cId="3167368162" sldId="341"/>
        </pc:sldMkLst>
        <pc:spChg chg="add mod">
          <ac:chgData name="김윤성" userId="S::d011009@aivle.kt.co.kr::df379e4a-a548-4536-baf5-daa0bfc05124" providerId="AD" clId="Web-{EF754414-4061-4AF8-A449-3BF67CF53299}" dt="2022-01-14T05:27:08.719" v="715" actId="20577"/>
          <ac:spMkLst>
            <pc:docMk/>
            <pc:sldMk cId="3167368162" sldId="341"/>
            <ac:spMk id="2" creationId="{D4020B05-63D2-4341-823D-8DA624AB4946}"/>
          </ac:spMkLst>
        </pc:spChg>
        <pc:spChg chg="mod">
          <ac:chgData name="김윤성" userId="S::d011009@aivle.kt.co.kr::df379e4a-a548-4536-baf5-daa0bfc05124" providerId="AD" clId="Web-{EF754414-4061-4AF8-A449-3BF67CF53299}" dt="2022-01-14T05:09:52.519" v="452" actId="20577"/>
          <ac:spMkLst>
            <pc:docMk/>
            <pc:sldMk cId="3167368162" sldId="341"/>
            <ac:spMk id="6" creationId="{897CA5F0-ECCB-4A3F-A5F2-308352800620}"/>
          </ac:spMkLst>
        </pc:spChg>
        <pc:spChg chg="add mod">
          <ac:chgData name="김윤성" userId="S::d011009@aivle.kt.co.kr::df379e4a-a548-4536-baf5-daa0bfc05124" providerId="AD" clId="Web-{EF754414-4061-4AF8-A449-3BF67CF53299}" dt="2022-01-14T05:14:43.246" v="550" actId="1076"/>
          <ac:spMkLst>
            <pc:docMk/>
            <pc:sldMk cId="3167368162" sldId="341"/>
            <ac:spMk id="7" creationId="{DF2EE2E3-39F3-45C4-9737-DE1A703FD73A}"/>
          </ac:spMkLst>
        </pc:spChg>
        <pc:spChg chg="add mod">
          <ac:chgData name="김윤성" userId="S::d011009@aivle.kt.co.kr::df379e4a-a548-4536-baf5-daa0bfc05124" providerId="AD" clId="Web-{EF754414-4061-4AF8-A449-3BF67CF53299}" dt="2022-01-14T05:27:02.765" v="712" actId="1076"/>
          <ac:spMkLst>
            <pc:docMk/>
            <pc:sldMk cId="3167368162" sldId="341"/>
            <ac:spMk id="9" creationId="{363D55E8-835B-42EF-A516-BE662E87912B}"/>
          </ac:spMkLst>
        </pc:spChg>
        <pc:picChg chg="add mod">
          <ac:chgData name="김윤성" userId="S::d011009@aivle.kt.co.kr::df379e4a-a548-4536-baf5-daa0bfc05124" providerId="AD" clId="Web-{EF754414-4061-4AF8-A449-3BF67CF53299}" dt="2022-01-14T05:04:55.309" v="225" actId="14100"/>
          <ac:picMkLst>
            <pc:docMk/>
            <pc:sldMk cId="3167368162" sldId="341"/>
            <ac:picMk id="4" creationId="{7C7543A3-1BE2-4060-96FE-7F597C7F093C}"/>
          </ac:picMkLst>
        </pc:picChg>
        <pc:picChg chg="add mod">
          <ac:chgData name="김윤성" userId="S::d011009@aivle.kt.co.kr::df379e4a-a548-4536-baf5-daa0bfc05124" providerId="AD" clId="Web-{EF754414-4061-4AF8-A449-3BF67CF53299}" dt="2022-01-14T05:03:56.729" v="208" actId="14100"/>
          <ac:picMkLst>
            <pc:docMk/>
            <pc:sldMk cId="3167368162" sldId="341"/>
            <ac:picMk id="5" creationId="{735BA731-634C-4170-9B76-0897C5774F39}"/>
          </ac:picMkLst>
        </pc:picChg>
      </pc:sldChg>
      <pc:sldChg chg="addSp modSp">
        <pc:chgData name="김윤성" userId="S::d011009@aivle.kt.co.kr::df379e4a-a548-4536-baf5-daa0bfc05124" providerId="AD" clId="Web-{EF754414-4061-4AF8-A449-3BF67CF53299}" dt="2022-01-14T05:26:54.515" v="711" actId="1076"/>
        <pc:sldMkLst>
          <pc:docMk/>
          <pc:sldMk cId="2333304241" sldId="344"/>
        </pc:sldMkLst>
        <pc:spChg chg="mod">
          <ac:chgData name="김윤성" userId="S::d011009@aivle.kt.co.kr::df379e4a-a548-4536-baf5-daa0bfc05124" providerId="AD" clId="Web-{EF754414-4061-4AF8-A449-3BF67CF53299}" dt="2022-01-14T05:26:44.202" v="708" actId="20577"/>
          <ac:spMkLst>
            <pc:docMk/>
            <pc:sldMk cId="2333304241" sldId="344"/>
            <ac:spMk id="2" creationId="{B697DF8F-5761-45FA-97D7-34CEF7CC4389}"/>
          </ac:spMkLst>
        </pc:spChg>
        <pc:spChg chg="add mod">
          <ac:chgData name="김윤성" userId="S::d011009@aivle.kt.co.kr::df379e4a-a548-4536-baf5-daa0bfc05124" providerId="AD" clId="Web-{EF754414-4061-4AF8-A449-3BF67CF53299}" dt="2022-01-14T05:26:54.515" v="711" actId="1076"/>
          <ac:spMkLst>
            <pc:docMk/>
            <pc:sldMk cId="2333304241" sldId="344"/>
            <ac:spMk id="9" creationId="{95F8B988-59B2-4CD5-9053-ACAF1246E22B}"/>
          </ac:spMkLst>
        </pc:spChg>
        <pc:picChg chg="mod">
          <ac:chgData name="김윤성" userId="S::d011009@aivle.kt.co.kr::df379e4a-a548-4536-baf5-daa0bfc05124" providerId="AD" clId="Web-{EF754414-4061-4AF8-A449-3BF67CF53299}" dt="2022-01-14T05:15:52.935" v="613" actId="1076"/>
          <ac:picMkLst>
            <pc:docMk/>
            <pc:sldMk cId="2333304241" sldId="344"/>
            <ac:picMk id="4" creationId="{EB174F13-5D6E-4DED-9CA1-19FB5EA93B8C}"/>
          </ac:picMkLst>
        </pc:picChg>
        <pc:picChg chg="mod">
          <ac:chgData name="김윤성" userId="S::d011009@aivle.kt.co.kr::df379e4a-a548-4536-baf5-daa0bfc05124" providerId="AD" clId="Web-{EF754414-4061-4AF8-A449-3BF67CF53299}" dt="2022-01-14T05:15:47.560" v="612" actId="1076"/>
          <ac:picMkLst>
            <pc:docMk/>
            <pc:sldMk cId="2333304241" sldId="344"/>
            <ac:picMk id="5" creationId="{34C9664D-3BE7-4ABF-B019-EAC4497A8D5B}"/>
          </ac:picMkLst>
        </pc:picChg>
        <pc:picChg chg="mod">
          <ac:chgData name="김윤성" userId="S::d011009@aivle.kt.co.kr::df379e4a-a548-4536-baf5-daa0bfc05124" providerId="AD" clId="Web-{EF754414-4061-4AF8-A449-3BF67CF53299}" dt="2022-01-14T05:15:44.310" v="611" actId="1076"/>
          <ac:picMkLst>
            <pc:docMk/>
            <pc:sldMk cId="2333304241" sldId="344"/>
            <ac:picMk id="7" creationId="{D6848575-3FEF-4E60-B03D-FBD56F8B76F7}"/>
          </ac:picMkLst>
        </pc:picChg>
      </pc:sldChg>
      <pc:sldChg chg="addSp modSp">
        <pc:chgData name="김윤성" userId="S::d011009@aivle.kt.co.kr::df379e4a-a548-4536-baf5-daa0bfc05124" providerId="AD" clId="Web-{EF754414-4061-4AF8-A449-3BF67CF53299}" dt="2022-01-14T05:31:36.304" v="772" actId="1076"/>
        <pc:sldMkLst>
          <pc:docMk/>
          <pc:sldMk cId="116640962" sldId="351"/>
        </pc:sldMkLst>
        <pc:spChg chg="mod">
          <ac:chgData name="김윤성" userId="S::d011009@aivle.kt.co.kr::df379e4a-a548-4536-baf5-daa0bfc05124" providerId="AD" clId="Web-{EF754414-4061-4AF8-A449-3BF67CF53299}" dt="2022-01-14T05:30:56.787" v="758" actId="20577"/>
          <ac:spMkLst>
            <pc:docMk/>
            <pc:sldMk cId="116640962" sldId="351"/>
            <ac:spMk id="6" creationId="{897CA5F0-ECCB-4A3F-A5F2-308352800620}"/>
          </ac:spMkLst>
        </pc:spChg>
        <pc:picChg chg="add mod">
          <ac:chgData name="김윤성" userId="S::d011009@aivle.kt.co.kr::df379e4a-a548-4536-baf5-daa0bfc05124" providerId="AD" clId="Web-{EF754414-4061-4AF8-A449-3BF67CF53299}" dt="2022-01-14T05:31:18.600" v="766" actId="1076"/>
          <ac:picMkLst>
            <pc:docMk/>
            <pc:sldMk cId="116640962" sldId="351"/>
            <ac:picMk id="2" creationId="{ACEA87C6-FE0F-4017-BB16-558AEA8DCB3B}"/>
          </ac:picMkLst>
        </pc:picChg>
        <pc:picChg chg="add mod">
          <ac:chgData name="김윤성" userId="S::d011009@aivle.kt.co.kr::df379e4a-a548-4536-baf5-daa0bfc05124" providerId="AD" clId="Web-{EF754414-4061-4AF8-A449-3BF67CF53299}" dt="2022-01-14T05:31:25.694" v="769" actId="14100"/>
          <ac:picMkLst>
            <pc:docMk/>
            <pc:sldMk cId="116640962" sldId="351"/>
            <ac:picMk id="4" creationId="{CB4D0079-F790-482C-A9DB-7D0C57EC7746}"/>
          </ac:picMkLst>
        </pc:picChg>
        <pc:picChg chg="add mod">
          <ac:chgData name="김윤성" userId="S::d011009@aivle.kt.co.kr::df379e4a-a548-4536-baf5-daa0bfc05124" providerId="AD" clId="Web-{EF754414-4061-4AF8-A449-3BF67CF53299}" dt="2022-01-14T05:31:36.304" v="772" actId="1076"/>
          <ac:picMkLst>
            <pc:docMk/>
            <pc:sldMk cId="116640962" sldId="351"/>
            <ac:picMk id="5" creationId="{DAB281FC-E885-4028-854B-605B4BFAF2F3}"/>
          </ac:picMkLst>
        </pc:picChg>
      </pc:sldChg>
    </pc:docChg>
  </pc:docChgLst>
  <pc:docChgLst>
    <pc:chgData name="김나래" userId="S::d011003@aivle.kt.co.kr::48b00ba0-fc23-4f03-b85f-d14306b9ec1c" providerId="AD" clId="Web-{B824E6F4-DC82-4FDC-A840-A91C9002BCD7}"/>
    <pc:docChg chg="addSld delSld modSld sldOrd">
      <pc:chgData name="김나래" userId="S::d011003@aivle.kt.co.kr::48b00ba0-fc23-4f03-b85f-d14306b9ec1c" providerId="AD" clId="Web-{B824E6F4-DC82-4FDC-A840-A91C9002BCD7}" dt="2022-01-14T06:34:23.267" v="2409" actId="1076"/>
      <pc:docMkLst>
        <pc:docMk/>
      </pc:docMkLst>
      <pc:sldChg chg="modSp">
        <pc:chgData name="김나래" userId="S::d011003@aivle.kt.co.kr::48b00ba0-fc23-4f03-b85f-d14306b9ec1c" providerId="AD" clId="Web-{B824E6F4-DC82-4FDC-A840-A91C9002BCD7}" dt="2022-01-14T04:52:50.686" v="16" actId="14100"/>
        <pc:sldMkLst>
          <pc:docMk/>
          <pc:sldMk cId="3386380798" sldId="327"/>
        </pc:sldMkLst>
        <pc:spChg chg="mod">
          <ac:chgData name="김나래" userId="S::d011003@aivle.kt.co.kr::48b00ba0-fc23-4f03-b85f-d14306b9ec1c" providerId="AD" clId="Web-{B824E6F4-DC82-4FDC-A840-A91C9002BCD7}" dt="2022-01-14T04:52:38.232" v="15" actId="20577"/>
          <ac:spMkLst>
            <pc:docMk/>
            <pc:sldMk cId="3386380798" sldId="327"/>
            <ac:spMk id="6" creationId="{897CA5F0-ECCB-4A3F-A5F2-308352800620}"/>
          </ac:spMkLst>
        </pc:spChg>
        <pc:cxnChg chg="mod">
          <ac:chgData name="김나래" userId="S::d011003@aivle.kt.co.kr::48b00ba0-fc23-4f03-b85f-d14306b9ec1c" providerId="AD" clId="Web-{B824E6F4-DC82-4FDC-A840-A91C9002BCD7}" dt="2022-01-14T04:52:50.686" v="16" actId="14100"/>
          <ac:cxnSpMkLst>
            <pc:docMk/>
            <pc:sldMk cId="3386380798" sldId="327"/>
            <ac:cxnSpMk id="13" creationId="{1ADF520C-8261-474A-A01A-940817AC88AB}"/>
          </ac:cxnSpMkLst>
        </pc:cxnChg>
      </pc:sldChg>
      <pc:sldChg chg="addSp delSp modSp">
        <pc:chgData name="김나래" userId="S::d011003@aivle.kt.co.kr::48b00ba0-fc23-4f03-b85f-d14306b9ec1c" providerId="AD" clId="Web-{B824E6F4-DC82-4FDC-A840-A91C9002BCD7}" dt="2022-01-14T05:59:02.478" v="1757" actId="20577"/>
        <pc:sldMkLst>
          <pc:docMk/>
          <pc:sldMk cId="3022980462" sldId="328"/>
        </pc:sldMkLst>
        <pc:spChg chg="mod">
          <ac:chgData name="김나래" userId="S::d011003@aivle.kt.co.kr::48b00ba0-fc23-4f03-b85f-d14306b9ec1c" providerId="AD" clId="Web-{B824E6F4-DC82-4FDC-A840-A91C9002BCD7}" dt="2022-01-14T05:57:35.351" v="1636" actId="20577"/>
          <ac:spMkLst>
            <pc:docMk/>
            <pc:sldMk cId="3022980462" sldId="328"/>
            <ac:spMk id="2" creationId="{B697DF8F-5761-45FA-97D7-34CEF7CC4389}"/>
          </ac:spMkLst>
        </pc:spChg>
        <pc:spChg chg="mod">
          <ac:chgData name="김나래" userId="S::d011003@aivle.kt.co.kr::48b00ba0-fc23-4f03-b85f-d14306b9ec1c" providerId="AD" clId="Web-{B824E6F4-DC82-4FDC-A840-A91C9002BCD7}" dt="2022-01-14T05:56:29.490" v="1557" actId="1076"/>
          <ac:spMkLst>
            <pc:docMk/>
            <pc:sldMk cId="3022980462" sldId="328"/>
            <ac:spMk id="8" creationId="{6F6C23D2-DF9E-4F90-A988-3FF615B1B0D0}"/>
          </ac:spMkLst>
        </pc:spChg>
        <pc:spChg chg="mod">
          <ac:chgData name="김나래" userId="S::d011003@aivle.kt.co.kr::48b00ba0-fc23-4f03-b85f-d14306b9ec1c" providerId="AD" clId="Web-{B824E6F4-DC82-4FDC-A840-A91C9002BCD7}" dt="2022-01-14T05:56:22.193" v="1555" actId="1076"/>
          <ac:spMkLst>
            <pc:docMk/>
            <pc:sldMk cId="3022980462" sldId="328"/>
            <ac:spMk id="11" creationId="{823CD309-25A8-4AA2-B854-57D7D0318C83}"/>
          </ac:spMkLst>
        </pc:spChg>
        <pc:spChg chg="add mod">
          <ac:chgData name="김나래" userId="S::d011003@aivle.kt.co.kr::48b00ba0-fc23-4f03-b85f-d14306b9ec1c" providerId="AD" clId="Web-{B824E6F4-DC82-4FDC-A840-A91C9002BCD7}" dt="2022-01-14T05:56:57.366" v="1598" actId="1076"/>
          <ac:spMkLst>
            <pc:docMk/>
            <pc:sldMk cId="3022980462" sldId="328"/>
            <ac:spMk id="12" creationId="{1B82C0D6-28B5-4117-9C73-AC4D53173C22}"/>
          </ac:spMkLst>
        </pc:spChg>
        <pc:spChg chg="mod">
          <ac:chgData name="김나래" userId="S::d011003@aivle.kt.co.kr::48b00ba0-fc23-4f03-b85f-d14306b9ec1c" providerId="AD" clId="Web-{B824E6F4-DC82-4FDC-A840-A91C9002BCD7}" dt="2022-01-14T05:56:22.209" v="1556" actId="1076"/>
          <ac:spMkLst>
            <pc:docMk/>
            <pc:sldMk cId="3022980462" sldId="328"/>
            <ac:spMk id="15" creationId="{51D1C1AA-57B2-4F9E-832E-4EFFFFA4669D}"/>
          </ac:spMkLst>
        </pc:spChg>
        <pc:spChg chg="mod">
          <ac:chgData name="김나래" userId="S::d011003@aivle.kt.co.kr::48b00ba0-fc23-4f03-b85f-d14306b9ec1c" providerId="AD" clId="Web-{B824E6F4-DC82-4FDC-A840-A91C9002BCD7}" dt="2022-01-14T05:56:10.068" v="1553" actId="1076"/>
          <ac:spMkLst>
            <pc:docMk/>
            <pc:sldMk cId="3022980462" sldId="328"/>
            <ac:spMk id="16" creationId="{C219DD05-4ED8-4F26-AA88-D0207C0C42BF}"/>
          </ac:spMkLst>
        </pc:spChg>
        <pc:spChg chg="mod">
          <ac:chgData name="김나래" userId="S::d011003@aivle.kt.co.kr::48b00ba0-fc23-4f03-b85f-d14306b9ec1c" providerId="AD" clId="Web-{B824E6F4-DC82-4FDC-A840-A91C9002BCD7}" dt="2022-01-14T05:56:10.068" v="1554" actId="1076"/>
          <ac:spMkLst>
            <pc:docMk/>
            <pc:sldMk cId="3022980462" sldId="328"/>
            <ac:spMk id="17" creationId="{FD24BDE0-E002-4567-8019-C54982FC6940}"/>
          </ac:spMkLst>
        </pc:spChg>
        <pc:spChg chg="add mod">
          <ac:chgData name="김나래" userId="S::d011003@aivle.kt.co.kr::48b00ba0-fc23-4f03-b85f-d14306b9ec1c" providerId="AD" clId="Web-{B824E6F4-DC82-4FDC-A840-A91C9002BCD7}" dt="2022-01-14T05:59:02.478" v="1757" actId="20577"/>
          <ac:spMkLst>
            <pc:docMk/>
            <pc:sldMk cId="3022980462" sldId="328"/>
            <ac:spMk id="19" creationId="{7879E7C9-F5D6-4CF0-9FA6-F226259969F5}"/>
          </ac:spMkLst>
        </pc:spChg>
        <pc:spChg chg="add del">
          <ac:chgData name="김나래" userId="S::d011003@aivle.kt.co.kr::48b00ba0-fc23-4f03-b85f-d14306b9ec1c" providerId="AD" clId="Web-{B824E6F4-DC82-4FDC-A840-A91C9002BCD7}" dt="2022-01-14T05:57:52.539" v="1644"/>
          <ac:spMkLst>
            <pc:docMk/>
            <pc:sldMk cId="3022980462" sldId="328"/>
            <ac:spMk id="20" creationId="{5AC85CDB-B8B9-443A-9370-2FC625995217}"/>
          </ac:spMkLst>
        </pc:spChg>
        <pc:picChg chg="mod">
          <ac:chgData name="김나래" userId="S::d011003@aivle.kt.co.kr::48b00ba0-fc23-4f03-b85f-d14306b9ec1c" providerId="AD" clId="Web-{B824E6F4-DC82-4FDC-A840-A91C9002BCD7}" dt="2022-01-14T05:56:10.037" v="1551" actId="1076"/>
          <ac:picMkLst>
            <pc:docMk/>
            <pc:sldMk cId="3022980462" sldId="328"/>
            <ac:picMk id="9" creationId="{F9D4A35A-29F1-4E5F-B25F-6E03C67DFD49}"/>
          </ac:picMkLst>
        </pc:picChg>
        <pc:picChg chg="mod">
          <ac:chgData name="김나래" userId="S::d011003@aivle.kt.co.kr::48b00ba0-fc23-4f03-b85f-d14306b9ec1c" providerId="AD" clId="Web-{B824E6F4-DC82-4FDC-A840-A91C9002BCD7}" dt="2022-01-14T05:56:10.053" v="1552" actId="1076"/>
          <ac:picMkLst>
            <pc:docMk/>
            <pc:sldMk cId="3022980462" sldId="328"/>
            <ac:picMk id="10" creationId="{FF42CC9D-DAE5-4882-8DEE-CF00AB864E2E}"/>
          </ac:picMkLst>
        </pc:picChg>
      </pc:sldChg>
      <pc:sldChg chg="addSp delSp modSp">
        <pc:chgData name="김나래" userId="S::d011003@aivle.kt.co.kr::48b00ba0-fc23-4f03-b85f-d14306b9ec1c" providerId="AD" clId="Web-{B824E6F4-DC82-4FDC-A840-A91C9002BCD7}" dt="2022-01-14T06:22:33.785" v="2178"/>
        <pc:sldMkLst>
          <pc:docMk/>
          <pc:sldMk cId="1278137728" sldId="329"/>
        </pc:sldMkLst>
        <pc:spChg chg="mod">
          <ac:chgData name="김나래" userId="S::d011003@aivle.kt.co.kr::48b00ba0-fc23-4f03-b85f-d14306b9ec1c" providerId="AD" clId="Web-{B824E6F4-DC82-4FDC-A840-A91C9002BCD7}" dt="2022-01-14T06:21:41.471" v="2170" actId="1076"/>
          <ac:spMkLst>
            <pc:docMk/>
            <pc:sldMk cId="1278137728" sldId="329"/>
            <ac:spMk id="7" creationId="{F8D9664B-768B-4747-A123-79B4033B2162}"/>
          </ac:spMkLst>
        </pc:spChg>
        <pc:spChg chg="add mod topLvl">
          <ac:chgData name="김나래" userId="S::d011003@aivle.kt.co.kr::48b00ba0-fc23-4f03-b85f-d14306b9ec1c" providerId="AD" clId="Web-{B824E6F4-DC82-4FDC-A840-A91C9002BCD7}" dt="2022-01-14T06:22:28.066" v="2176" actId="1076"/>
          <ac:spMkLst>
            <pc:docMk/>
            <pc:sldMk cId="1278137728" sldId="329"/>
            <ac:spMk id="8" creationId="{8864E4BC-5F51-45BA-8E43-8E152DA3DA8E}"/>
          </ac:spMkLst>
        </pc:spChg>
        <pc:spChg chg="mod">
          <ac:chgData name="김나래" userId="S::d011003@aivle.kt.co.kr::48b00ba0-fc23-4f03-b85f-d14306b9ec1c" providerId="AD" clId="Web-{B824E6F4-DC82-4FDC-A840-A91C9002BCD7}" dt="2022-01-14T06:21:45.925" v="2171" actId="1076"/>
          <ac:spMkLst>
            <pc:docMk/>
            <pc:sldMk cId="1278137728" sldId="329"/>
            <ac:spMk id="9" creationId="{BDD52B66-AD63-41D3-8F70-32DD5144E29B}"/>
          </ac:spMkLst>
        </pc:spChg>
        <pc:spChg chg="mod">
          <ac:chgData name="김나래" userId="S::d011003@aivle.kt.co.kr::48b00ba0-fc23-4f03-b85f-d14306b9ec1c" providerId="AD" clId="Web-{B824E6F4-DC82-4FDC-A840-A91C9002BCD7}" dt="2022-01-14T06:21:51.862" v="2173" actId="1076"/>
          <ac:spMkLst>
            <pc:docMk/>
            <pc:sldMk cId="1278137728" sldId="329"/>
            <ac:spMk id="11" creationId="{F0905EB2-DB8A-4BA7-A221-92E4983B1F61}"/>
          </ac:spMkLst>
        </pc:spChg>
        <pc:spChg chg="mod">
          <ac:chgData name="김나래" userId="S::d011003@aivle.kt.co.kr::48b00ba0-fc23-4f03-b85f-d14306b9ec1c" providerId="AD" clId="Web-{B824E6F4-DC82-4FDC-A840-A91C9002BCD7}" dt="2022-01-14T06:21:57.315" v="2174" actId="1076"/>
          <ac:spMkLst>
            <pc:docMk/>
            <pc:sldMk cId="1278137728" sldId="329"/>
            <ac:spMk id="15" creationId="{B7139D76-F774-4DF9-AA15-6AABCC93C5DA}"/>
          </ac:spMkLst>
        </pc:spChg>
        <pc:grpChg chg="add del mod">
          <ac:chgData name="김나래" userId="S::d011003@aivle.kt.co.kr::48b00ba0-fc23-4f03-b85f-d14306b9ec1c" providerId="AD" clId="Web-{B824E6F4-DC82-4FDC-A840-A91C9002BCD7}" dt="2022-01-14T06:20:15.220" v="2145"/>
          <ac:grpSpMkLst>
            <pc:docMk/>
            <pc:sldMk cId="1278137728" sldId="329"/>
            <ac:grpSpMk id="10" creationId="{A0712FFC-F625-4F28-8713-ED68280B09AE}"/>
          </ac:grpSpMkLst>
        </pc:grpChg>
        <pc:grpChg chg="add mod">
          <ac:chgData name="김나래" userId="S::d011003@aivle.kt.co.kr::48b00ba0-fc23-4f03-b85f-d14306b9ec1c" providerId="AD" clId="Web-{B824E6F4-DC82-4FDC-A840-A91C9002BCD7}" dt="2022-01-14T06:21:39.471" v="2169" actId="1076"/>
          <ac:grpSpMkLst>
            <pc:docMk/>
            <pc:sldMk cId="1278137728" sldId="329"/>
            <ac:grpSpMk id="12" creationId="{421009A9-D311-43FC-A6D2-2CBDEAFCF92A}"/>
          </ac:grpSpMkLst>
        </pc:grpChg>
        <pc:grpChg chg="add del mod">
          <ac:chgData name="김나래" userId="S::d011003@aivle.kt.co.kr::48b00ba0-fc23-4f03-b85f-d14306b9ec1c" providerId="AD" clId="Web-{B824E6F4-DC82-4FDC-A840-A91C9002BCD7}" dt="2022-01-14T06:22:19.597" v="2175"/>
          <ac:grpSpMkLst>
            <pc:docMk/>
            <pc:sldMk cId="1278137728" sldId="329"/>
            <ac:grpSpMk id="17" creationId="{30B18882-1DA9-4BC6-9DBE-826D8B652DA0}"/>
          </ac:grpSpMkLst>
        </pc:grpChg>
        <pc:grpChg chg="add">
          <ac:chgData name="김나래" userId="S::d011003@aivle.kt.co.kr::48b00ba0-fc23-4f03-b85f-d14306b9ec1c" providerId="AD" clId="Web-{B824E6F4-DC82-4FDC-A840-A91C9002BCD7}" dt="2022-01-14T06:22:33.785" v="2178"/>
          <ac:grpSpMkLst>
            <pc:docMk/>
            <pc:sldMk cId="1278137728" sldId="329"/>
            <ac:grpSpMk id="18" creationId="{D6E9CAC4-D2C6-4FF7-B724-7D01E379903A}"/>
          </ac:grpSpMkLst>
        </pc:grpChg>
        <pc:picChg chg="mod">
          <ac:chgData name="김나래" userId="S::d011003@aivle.kt.co.kr::48b00ba0-fc23-4f03-b85f-d14306b9ec1c" providerId="AD" clId="Web-{B824E6F4-DC82-4FDC-A840-A91C9002BCD7}" dt="2022-01-14T06:19:28.406" v="2128" actId="1076"/>
          <ac:picMkLst>
            <pc:docMk/>
            <pc:sldMk cId="1278137728" sldId="329"/>
            <ac:picMk id="2" creationId="{4F97DEDE-2C0E-4D5C-A4DE-D513AD8D38E1}"/>
          </ac:picMkLst>
        </pc:picChg>
        <pc:picChg chg="mod">
          <ac:chgData name="김나래" userId="S::d011003@aivle.kt.co.kr::48b00ba0-fc23-4f03-b85f-d14306b9ec1c" providerId="AD" clId="Web-{B824E6F4-DC82-4FDC-A840-A91C9002BCD7}" dt="2022-01-14T06:21:28.018" v="2166" actId="1076"/>
          <ac:picMkLst>
            <pc:docMk/>
            <pc:sldMk cId="1278137728" sldId="329"/>
            <ac:picMk id="4" creationId="{40A922B9-9A69-4A42-B284-B5F679CFA0E5}"/>
          </ac:picMkLst>
        </pc:picChg>
        <pc:picChg chg="mod topLvl">
          <ac:chgData name="김나래" userId="S::d011003@aivle.kt.co.kr::48b00ba0-fc23-4f03-b85f-d14306b9ec1c" providerId="AD" clId="Web-{B824E6F4-DC82-4FDC-A840-A91C9002BCD7}" dt="2022-01-14T06:22:19.597" v="2175"/>
          <ac:picMkLst>
            <pc:docMk/>
            <pc:sldMk cId="1278137728" sldId="329"/>
            <ac:picMk id="5" creationId="{0238809E-024B-4520-BB33-439A882A18DB}"/>
          </ac:picMkLst>
        </pc:picChg>
        <pc:picChg chg="mod ord">
          <ac:chgData name="김나래" userId="S::d011003@aivle.kt.co.kr::48b00ba0-fc23-4f03-b85f-d14306b9ec1c" providerId="AD" clId="Web-{B824E6F4-DC82-4FDC-A840-A91C9002BCD7}" dt="2022-01-14T06:21:03.611" v="2156" actId="1076"/>
          <ac:picMkLst>
            <pc:docMk/>
            <pc:sldMk cId="1278137728" sldId="329"/>
            <ac:picMk id="16" creationId="{D008F868-736A-44C1-8A7B-FEEBB4A3E8DE}"/>
          </ac:picMkLst>
        </pc:picChg>
      </pc:sldChg>
      <pc:sldChg chg="modSp">
        <pc:chgData name="김나래" userId="S::d011003@aivle.kt.co.kr::48b00ba0-fc23-4f03-b85f-d14306b9ec1c" providerId="AD" clId="Web-{B824E6F4-DC82-4FDC-A840-A91C9002BCD7}" dt="2022-01-14T06:03:07.060" v="1826" actId="1076"/>
        <pc:sldMkLst>
          <pc:docMk/>
          <pc:sldMk cId="1115523347" sldId="333"/>
        </pc:sldMkLst>
        <pc:spChg chg="mod">
          <ac:chgData name="김나래" userId="S::d011003@aivle.kt.co.kr::48b00ba0-fc23-4f03-b85f-d14306b9ec1c" providerId="AD" clId="Web-{B824E6F4-DC82-4FDC-A840-A91C9002BCD7}" dt="2022-01-14T06:01:53.684" v="1813" actId="1076"/>
          <ac:spMkLst>
            <pc:docMk/>
            <pc:sldMk cId="1115523347" sldId="333"/>
            <ac:spMk id="5" creationId="{FF8A12F7-786C-4817-8CC6-E053C445B220}"/>
          </ac:spMkLst>
        </pc:spChg>
        <pc:spChg chg="mod">
          <ac:chgData name="김나래" userId="S::d011003@aivle.kt.co.kr::48b00ba0-fc23-4f03-b85f-d14306b9ec1c" providerId="AD" clId="Web-{B824E6F4-DC82-4FDC-A840-A91C9002BCD7}" dt="2022-01-14T06:02:00.543" v="1815" actId="1076"/>
          <ac:spMkLst>
            <pc:docMk/>
            <pc:sldMk cId="1115523347" sldId="333"/>
            <ac:spMk id="8" creationId="{729397B7-35E8-4142-9509-E6089A10CD6B}"/>
          </ac:spMkLst>
        </pc:spChg>
        <pc:spChg chg="mod">
          <ac:chgData name="김나래" userId="S::d011003@aivle.kt.co.kr::48b00ba0-fc23-4f03-b85f-d14306b9ec1c" providerId="AD" clId="Web-{B824E6F4-DC82-4FDC-A840-A91C9002BCD7}" dt="2022-01-14T06:01:56.715" v="1814" actId="1076"/>
          <ac:spMkLst>
            <pc:docMk/>
            <pc:sldMk cId="1115523347" sldId="333"/>
            <ac:spMk id="10" creationId="{4BF09882-17B3-44D7-BFB5-58B3A6587D89}"/>
          </ac:spMkLst>
        </pc:spChg>
        <pc:spChg chg="mod">
          <ac:chgData name="김나래" userId="S::d011003@aivle.kt.co.kr::48b00ba0-fc23-4f03-b85f-d14306b9ec1c" providerId="AD" clId="Web-{B824E6F4-DC82-4FDC-A840-A91C9002BCD7}" dt="2022-01-14T06:03:07.060" v="1826" actId="1076"/>
          <ac:spMkLst>
            <pc:docMk/>
            <pc:sldMk cId="1115523347" sldId="333"/>
            <ac:spMk id="11" creationId="{6F1DBCB8-02AB-453A-9191-315DF16FD0B4}"/>
          </ac:spMkLst>
        </pc:spChg>
        <pc:picChg chg="mod">
          <ac:chgData name="김나래" userId="S::d011003@aivle.kt.co.kr::48b00ba0-fc23-4f03-b85f-d14306b9ec1c" providerId="AD" clId="Web-{B824E6F4-DC82-4FDC-A840-A91C9002BCD7}" dt="2022-01-14T06:01:44.309" v="1810" actId="1076"/>
          <ac:picMkLst>
            <pc:docMk/>
            <pc:sldMk cId="1115523347" sldId="333"/>
            <ac:picMk id="2" creationId="{8FA4BEF9-0B00-47A1-AA23-7441ED52E763}"/>
          </ac:picMkLst>
        </pc:picChg>
        <pc:picChg chg="mod">
          <ac:chgData name="김나래" userId="S::d011003@aivle.kt.co.kr::48b00ba0-fc23-4f03-b85f-d14306b9ec1c" providerId="AD" clId="Web-{B824E6F4-DC82-4FDC-A840-A91C9002BCD7}" dt="2022-01-14T06:01:49.043" v="1812" actId="1076"/>
          <ac:picMkLst>
            <pc:docMk/>
            <pc:sldMk cId="1115523347" sldId="333"/>
            <ac:picMk id="4" creationId="{3F4F2263-C984-4937-A7A2-EB84A3FCB729}"/>
          </ac:picMkLst>
        </pc:picChg>
      </pc:sldChg>
      <pc:sldChg chg="addSp delSp modSp ord">
        <pc:chgData name="김나래" userId="S::d011003@aivle.kt.co.kr::48b00ba0-fc23-4f03-b85f-d14306b9ec1c" providerId="AD" clId="Web-{B824E6F4-DC82-4FDC-A840-A91C9002BCD7}" dt="2022-01-14T06:06:20.439" v="1889" actId="20577"/>
        <pc:sldMkLst>
          <pc:docMk/>
          <pc:sldMk cId="1412731251" sldId="334"/>
        </pc:sldMkLst>
        <pc:spChg chg="mod">
          <ac:chgData name="김나래" userId="S::d011003@aivle.kt.co.kr::48b00ba0-fc23-4f03-b85f-d14306b9ec1c" providerId="AD" clId="Web-{B824E6F4-DC82-4FDC-A840-A91C9002BCD7}" dt="2022-01-14T06:06:05.360" v="1871" actId="14100"/>
          <ac:spMkLst>
            <pc:docMk/>
            <pc:sldMk cId="1412731251" sldId="334"/>
            <ac:spMk id="5" creationId="{82EB3A0E-D0D2-4DDA-9534-B0F4E3CC3241}"/>
          </ac:spMkLst>
        </pc:spChg>
        <pc:spChg chg="mod">
          <ac:chgData name="김나래" userId="S::d011003@aivle.kt.co.kr::48b00ba0-fc23-4f03-b85f-d14306b9ec1c" providerId="AD" clId="Web-{B824E6F4-DC82-4FDC-A840-A91C9002BCD7}" dt="2022-01-14T06:05:37.672" v="1859" actId="1076"/>
          <ac:spMkLst>
            <pc:docMk/>
            <pc:sldMk cId="1412731251" sldId="334"/>
            <ac:spMk id="7" creationId="{DBDCB7E5-162E-4AA4-B792-8450933D8860}"/>
          </ac:spMkLst>
        </pc:spChg>
        <pc:spChg chg="mod topLvl">
          <ac:chgData name="김나래" userId="S::d011003@aivle.kt.co.kr::48b00ba0-fc23-4f03-b85f-d14306b9ec1c" providerId="AD" clId="Web-{B824E6F4-DC82-4FDC-A840-A91C9002BCD7}" dt="2022-01-14T06:05:27.766" v="1856" actId="1076"/>
          <ac:spMkLst>
            <pc:docMk/>
            <pc:sldMk cId="1412731251" sldId="334"/>
            <ac:spMk id="15" creationId="{55FFD0C6-3869-4CAF-8530-223DB0A80EE0}"/>
          </ac:spMkLst>
        </pc:spChg>
        <pc:spChg chg="mod">
          <ac:chgData name="김나래" userId="S::d011003@aivle.kt.co.kr::48b00ba0-fc23-4f03-b85f-d14306b9ec1c" providerId="AD" clId="Web-{B824E6F4-DC82-4FDC-A840-A91C9002BCD7}" dt="2022-01-14T06:05:16" v="1854" actId="1076"/>
          <ac:spMkLst>
            <pc:docMk/>
            <pc:sldMk cId="1412731251" sldId="334"/>
            <ac:spMk id="16" creationId="{4CF59F78-1616-47F6-B1C6-1ACF3DCC3292}"/>
          </ac:spMkLst>
        </pc:spChg>
        <pc:spChg chg="mod topLvl">
          <ac:chgData name="김나래" userId="S::d011003@aivle.kt.co.kr::48b00ba0-fc23-4f03-b85f-d14306b9ec1c" providerId="AD" clId="Web-{B824E6F4-DC82-4FDC-A840-A91C9002BCD7}" dt="2022-01-14T06:05:10.828" v="1853" actId="1076"/>
          <ac:spMkLst>
            <pc:docMk/>
            <pc:sldMk cId="1412731251" sldId="334"/>
            <ac:spMk id="17" creationId="{C8267754-71A5-4F71-84EE-AF243A44665E}"/>
          </ac:spMkLst>
        </pc:spChg>
        <pc:spChg chg="mod topLvl">
          <ac:chgData name="김나래" userId="S::d011003@aivle.kt.co.kr::48b00ba0-fc23-4f03-b85f-d14306b9ec1c" providerId="AD" clId="Web-{B824E6F4-DC82-4FDC-A840-A91C9002BCD7}" dt="2022-01-14T06:05:22.625" v="1855" actId="1076"/>
          <ac:spMkLst>
            <pc:docMk/>
            <pc:sldMk cId="1412731251" sldId="334"/>
            <ac:spMk id="18" creationId="{1E998C9E-8428-4F7B-B346-38677918DDB4}"/>
          </ac:spMkLst>
        </pc:spChg>
        <pc:spChg chg="add mod">
          <ac:chgData name="김나래" userId="S::d011003@aivle.kt.co.kr::48b00ba0-fc23-4f03-b85f-d14306b9ec1c" providerId="AD" clId="Web-{B824E6F4-DC82-4FDC-A840-A91C9002BCD7}" dt="2022-01-14T06:05:52.126" v="1865" actId="1076"/>
          <ac:spMkLst>
            <pc:docMk/>
            <pc:sldMk cId="1412731251" sldId="334"/>
            <ac:spMk id="20" creationId="{C7B83766-BA71-4C16-AAF5-6578995129E1}"/>
          </ac:spMkLst>
        </pc:spChg>
        <pc:spChg chg="add del">
          <ac:chgData name="김나래" userId="S::d011003@aivle.kt.co.kr::48b00ba0-fc23-4f03-b85f-d14306b9ec1c" providerId="AD" clId="Web-{B824E6F4-DC82-4FDC-A840-A91C9002BCD7}" dt="2022-01-14T06:05:41.329" v="1861"/>
          <ac:spMkLst>
            <pc:docMk/>
            <pc:sldMk cId="1412731251" sldId="334"/>
            <ac:spMk id="23" creationId="{37469CF4-2069-4FE1-A470-C7B26D5D5BBC}"/>
          </ac:spMkLst>
        </pc:spChg>
        <pc:spChg chg="add mod">
          <ac:chgData name="김나래" userId="S::d011003@aivle.kt.co.kr::48b00ba0-fc23-4f03-b85f-d14306b9ec1c" providerId="AD" clId="Web-{B824E6F4-DC82-4FDC-A840-A91C9002BCD7}" dt="2022-01-14T06:06:20.439" v="1889" actId="20577"/>
          <ac:spMkLst>
            <pc:docMk/>
            <pc:sldMk cId="1412731251" sldId="334"/>
            <ac:spMk id="24" creationId="{F5AE5AAC-6A86-4094-8AC4-BBAE29EB8C39}"/>
          </ac:spMkLst>
        </pc:spChg>
        <pc:grpChg chg="add del">
          <ac:chgData name="김나래" userId="S::d011003@aivle.kt.co.kr::48b00ba0-fc23-4f03-b85f-d14306b9ec1c" providerId="AD" clId="Web-{B824E6F4-DC82-4FDC-A840-A91C9002BCD7}" dt="2022-01-14T06:02:59.966" v="1824"/>
          <ac:grpSpMkLst>
            <pc:docMk/>
            <pc:sldMk cId="1412731251" sldId="334"/>
            <ac:grpSpMk id="10" creationId="{51CA6253-D131-4994-B8AA-9A2B7D4D860C}"/>
          </ac:grpSpMkLst>
        </pc:grpChg>
        <pc:grpChg chg="add mod">
          <ac:chgData name="김나래" userId="S::d011003@aivle.kt.co.kr::48b00ba0-fc23-4f03-b85f-d14306b9ec1c" providerId="AD" clId="Web-{B824E6F4-DC82-4FDC-A840-A91C9002BCD7}" dt="2022-01-14T06:05:30.782" v="1858" actId="1076"/>
          <ac:grpSpMkLst>
            <pc:docMk/>
            <pc:sldMk cId="1412731251" sldId="334"/>
            <ac:grpSpMk id="21" creationId="{164A2F0B-F00A-4EF2-9693-90550857B335}"/>
          </ac:grpSpMkLst>
        </pc:grpChg>
        <pc:picChg chg="mod ord topLvl">
          <ac:chgData name="김나래" userId="S::d011003@aivle.kt.co.kr::48b00ba0-fc23-4f03-b85f-d14306b9ec1c" providerId="AD" clId="Web-{B824E6F4-DC82-4FDC-A840-A91C9002BCD7}" dt="2022-01-14T06:04:53.578" v="1848" actId="1076"/>
          <ac:picMkLst>
            <pc:docMk/>
            <pc:sldMk cId="1412731251" sldId="334"/>
            <ac:picMk id="2" creationId="{EDDDBB0E-49E0-4081-AD20-511D84C2D9E8}"/>
          </ac:picMkLst>
        </pc:picChg>
        <pc:picChg chg="mod">
          <ac:chgData name="김나래" userId="S::d011003@aivle.kt.co.kr::48b00ba0-fc23-4f03-b85f-d14306b9ec1c" providerId="AD" clId="Web-{B824E6F4-DC82-4FDC-A840-A91C9002BCD7}" dt="2022-01-14T06:03:42.858" v="1835" actId="14100"/>
          <ac:picMkLst>
            <pc:docMk/>
            <pc:sldMk cId="1412731251" sldId="334"/>
            <ac:picMk id="8" creationId="{9B94109D-9F6F-4F1D-8E52-F7A08998F30D}"/>
          </ac:picMkLst>
        </pc:picChg>
      </pc:sldChg>
      <pc:sldChg chg="addSp modSp add replId">
        <pc:chgData name="김나래" userId="S::d011003@aivle.kt.co.kr::48b00ba0-fc23-4f03-b85f-d14306b9ec1c" providerId="AD" clId="Web-{B824E6F4-DC82-4FDC-A840-A91C9002BCD7}" dt="2022-01-14T06:18:01.061" v="2112" actId="1076"/>
        <pc:sldMkLst>
          <pc:docMk/>
          <pc:sldMk cId="4006255694" sldId="335"/>
        </pc:sldMkLst>
        <pc:spChg chg="mod">
          <ac:chgData name="김나래" userId="S::d011003@aivle.kt.co.kr::48b00ba0-fc23-4f03-b85f-d14306b9ec1c" providerId="AD" clId="Web-{B824E6F4-DC82-4FDC-A840-A91C9002BCD7}" dt="2022-01-14T06:18:01.045" v="2109" actId="1076"/>
          <ac:spMkLst>
            <pc:docMk/>
            <pc:sldMk cId="4006255694" sldId="335"/>
            <ac:spMk id="5" creationId="{EB638A36-1D09-419F-BFC1-396AA296824B}"/>
          </ac:spMkLst>
        </pc:spChg>
        <pc:spChg chg="add mod">
          <ac:chgData name="김나래" userId="S::d011003@aivle.kt.co.kr::48b00ba0-fc23-4f03-b85f-d14306b9ec1c" providerId="AD" clId="Web-{B824E6F4-DC82-4FDC-A840-A91C9002BCD7}" dt="2022-01-14T06:18:01.061" v="2111" actId="1076"/>
          <ac:spMkLst>
            <pc:docMk/>
            <pc:sldMk cId="4006255694" sldId="335"/>
            <ac:spMk id="7" creationId="{C3B9FA4E-BB73-4316-853B-EC7EC11FAB7A}"/>
          </ac:spMkLst>
        </pc:spChg>
        <pc:spChg chg="mod">
          <ac:chgData name="김나래" userId="S::d011003@aivle.kt.co.kr::48b00ba0-fc23-4f03-b85f-d14306b9ec1c" providerId="AD" clId="Web-{B824E6F4-DC82-4FDC-A840-A91C9002BCD7}" dt="2022-01-14T06:18:01.045" v="2110" actId="1076"/>
          <ac:spMkLst>
            <pc:docMk/>
            <pc:sldMk cId="4006255694" sldId="335"/>
            <ac:spMk id="8" creationId="{8E187113-67F4-40FC-94C8-028B0EA7BB65}"/>
          </ac:spMkLst>
        </pc:spChg>
        <pc:spChg chg="add mod">
          <ac:chgData name="김나래" userId="S::d011003@aivle.kt.co.kr::48b00ba0-fc23-4f03-b85f-d14306b9ec1c" providerId="AD" clId="Web-{B824E6F4-DC82-4FDC-A840-A91C9002BCD7}" dt="2022-01-14T06:18:01.061" v="2112" actId="1076"/>
          <ac:spMkLst>
            <pc:docMk/>
            <pc:sldMk cId="4006255694" sldId="335"/>
            <ac:spMk id="14" creationId="{40216573-D411-45FE-9109-2B210ED76169}"/>
          </ac:spMkLst>
        </pc:spChg>
        <pc:grpChg chg="add mod">
          <ac:chgData name="김나래" userId="S::d011003@aivle.kt.co.kr::48b00ba0-fc23-4f03-b85f-d14306b9ec1c" providerId="AD" clId="Web-{B824E6F4-DC82-4FDC-A840-A91C9002BCD7}" dt="2022-01-14T06:17:53.014" v="2108" actId="1076"/>
          <ac:grpSpMkLst>
            <pc:docMk/>
            <pc:sldMk cId="4006255694" sldId="335"/>
            <ac:grpSpMk id="9" creationId="{39429A5D-C529-4D6B-A81F-5A5526CFEAD2}"/>
          </ac:grpSpMkLst>
        </pc:grpChg>
        <pc:picChg chg="mod">
          <ac:chgData name="김나래" userId="S::d011003@aivle.kt.co.kr::48b00ba0-fc23-4f03-b85f-d14306b9ec1c" providerId="AD" clId="Web-{B824E6F4-DC82-4FDC-A840-A91C9002BCD7}" dt="2022-01-14T06:17:50.623" v="2107" actId="1076"/>
          <ac:picMkLst>
            <pc:docMk/>
            <pc:sldMk cId="4006255694" sldId="335"/>
            <ac:picMk id="4" creationId="{696A8840-98FE-47B3-8F01-4DD6C20A2462}"/>
          </ac:picMkLst>
        </pc:picChg>
      </pc:sldChg>
      <pc:sldChg chg="addSp modSp add ord replId">
        <pc:chgData name="김나래" userId="S::d011003@aivle.kt.co.kr::48b00ba0-fc23-4f03-b85f-d14306b9ec1c" providerId="AD" clId="Web-{B824E6F4-DC82-4FDC-A840-A91C9002BCD7}" dt="2022-01-14T06:09:52.052" v="1963" actId="20577"/>
        <pc:sldMkLst>
          <pc:docMk/>
          <pc:sldMk cId="3768389011" sldId="336"/>
        </pc:sldMkLst>
        <pc:spChg chg="mod">
          <ac:chgData name="김나래" userId="S::d011003@aivle.kt.co.kr::48b00ba0-fc23-4f03-b85f-d14306b9ec1c" providerId="AD" clId="Web-{B824E6F4-DC82-4FDC-A840-A91C9002BCD7}" dt="2022-01-14T06:08:56.739" v="1938" actId="20577"/>
          <ac:spMkLst>
            <pc:docMk/>
            <pc:sldMk cId="3768389011" sldId="336"/>
            <ac:spMk id="5" creationId="{2FE2CEF7-0867-43B3-A291-015EA0B23621}"/>
          </ac:spMkLst>
        </pc:spChg>
        <pc:spChg chg="mod">
          <ac:chgData name="김나래" userId="S::d011003@aivle.kt.co.kr::48b00ba0-fc23-4f03-b85f-d14306b9ec1c" providerId="AD" clId="Web-{B824E6F4-DC82-4FDC-A840-A91C9002BCD7}" dt="2022-01-14T06:09:35.255" v="1956" actId="1076"/>
          <ac:spMkLst>
            <pc:docMk/>
            <pc:sldMk cId="3768389011" sldId="336"/>
            <ac:spMk id="7" creationId="{F7173376-1A6A-42C4-BB7D-5E318097B069}"/>
          </ac:spMkLst>
        </pc:spChg>
        <pc:spChg chg="mod">
          <ac:chgData name="김나래" userId="S::d011003@aivle.kt.co.kr::48b00ba0-fc23-4f03-b85f-d14306b9ec1c" providerId="AD" clId="Web-{B824E6F4-DC82-4FDC-A840-A91C9002BCD7}" dt="2022-01-14T06:09:03.832" v="1940" actId="1076"/>
          <ac:spMkLst>
            <pc:docMk/>
            <pc:sldMk cId="3768389011" sldId="336"/>
            <ac:spMk id="9" creationId="{4AB9A67A-8765-4091-8360-99C4C217AEAC}"/>
          </ac:spMkLst>
        </pc:spChg>
        <pc:spChg chg="add mod">
          <ac:chgData name="김나래" userId="S::d011003@aivle.kt.co.kr::48b00ba0-fc23-4f03-b85f-d14306b9ec1c" providerId="AD" clId="Web-{B824E6F4-DC82-4FDC-A840-A91C9002BCD7}" dt="2022-01-14T06:09:52.052" v="1963" actId="20577"/>
          <ac:spMkLst>
            <pc:docMk/>
            <pc:sldMk cId="3768389011" sldId="336"/>
            <ac:spMk id="10" creationId="{39A0E556-ECD9-448B-AFDE-01D312E6AE1F}"/>
          </ac:spMkLst>
        </pc:spChg>
        <pc:picChg chg="mod">
          <ac:chgData name="김나래" userId="S::d011003@aivle.kt.co.kr::48b00ba0-fc23-4f03-b85f-d14306b9ec1c" providerId="AD" clId="Web-{B824E6F4-DC82-4FDC-A840-A91C9002BCD7}" dt="2022-01-14T06:09:48.755" v="1961" actId="1076"/>
          <ac:picMkLst>
            <pc:docMk/>
            <pc:sldMk cId="3768389011" sldId="336"/>
            <ac:picMk id="2" creationId="{948904C9-4B5A-46E6-94BD-5F1B6618CC71}"/>
          </ac:picMkLst>
        </pc:picChg>
        <pc:picChg chg="mod">
          <ac:chgData name="김나래" userId="S::d011003@aivle.kt.co.kr::48b00ba0-fc23-4f03-b85f-d14306b9ec1c" providerId="AD" clId="Web-{B824E6F4-DC82-4FDC-A840-A91C9002BCD7}" dt="2022-01-14T06:09:40.146" v="1957" actId="1076"/>
          <ac:picMkLst>
            <pc:docMk/>
            <pc:sldMk cId="3768389011" sldId="336"/>
            <ac:picMk id="4" creationId="{8DA4E0D5-8599-4948-B130-A07AE90E1355}"/>
          </ac:picMkLst>
        </pc:picChg>
      </pc:sldChg>
      <pc:sldChg chg="modSp add del replId">
        <pc:chgData name="김나래" userId="S::d011003@aivle.kt.co.kr::48b00ba0-fc23-4f03-b85f-d14306b9ec1c" providerId="AD" clId="Web-{B824E6F4-DC82-4FDC-A840-A91C9002BCD7}" dt="2022-01-14T05:22:36.687" v="711"/>
        <pc:sldMkLst>
          <pc:docMk/>
          <pc:sldMk cId="1730054715" sldId="337"/>
        </pc:sldMkLst>
        <pc:spChg chg="mod">
          <ac:chgData name="김나래" userId="S::d011003@aivle.kt.co.kr::48b00ba0-fc23-4f03-b85f-d14306b9ec1c" providerId="AD" clId="Web-{B824E6F4-DC82-4FDC-A840-A91C9002BCD7}" dt="2022-01-14T05:21:52.202" v="704" actId="14100"/>
          <ac:spMkLst>
            <pc:docMk/>
            <pc:sldMk cId="1730054715" sldId="337"/>
            <ac:spMk id="6" creationId="{897CA5F0-ECCB-4A3F-A5F2-308352800620}"/>
          </ac:spMkLst>
        </pc:spChg>
      </pc:sldChg>
      <pc:sldChg chg="add del replId">
        <pc:chgData name="김나래" userId="S::d011003@aivle.kt.co.kr::48b00ba0-fc23-4f03-b85f-d14306b9ec1c" providerId="AD" clId="Web-{B824E6F4-DC82-4FDC-A840-A91C9002BCD7}" dt="2022-01-14T05:18:10.198" v="621"/>
        <pc:sldMkLst>
          <pc:docMk/>
          <pc:sldMk cId="836693614" sldId="338"/>
        </pc:sldMkLst>
      </pc:sldChg>
      <pc:sldChg chg="add del replId">
        <pc:chgData name="김나래" userId="S::d011003@aivle.kt.co.kr::48b00ba0-fc23-4f03-b85f-d14306b9ec1c" providerId="AD" clId="Web-{B824E6F4-DC82-4FDC-A840-A91C9002BCD7}" dt="2022-01-14T05:18:06.667" v="620"/>
        <pc:sldMkLst>
          <pc:docMk/>
          <pc:sldMk cId="315636152" sldId="339"/>
        </pc:sldMkLst>
      </pc:sldChg>
      <pc:sldChg chg="addSp delSp modSp add ord replId">
        <pc:chgData name="김나래" userId="S::d011003@aivle.kt.co.kr::48b00ba0-fc23-4f03-b85f-d14306b9ec1c" providerId="AD" clId="Web-{B824E6F4-DC82-4FDC-A840-A91C9002BCD7}" dt="2022-01-14T05:50:18.077" v="1301" actId="14100"/>
        <pc:sldMkLst>
          <pc:docMk/>
          <pc:sldMk cId="150323948" sldId="340"/>
        </pc:sldMkLst>
        <pc:spChg chg="add mod">
          <ac:chgData name="김나래" userId="S::d011003@aivle.kt.co.kr::48b00ba0-fc23-4f03-b85f-d14306b9ec1c" providerId="AD" clId="Web-{B824E6F4-DC82-4FDC-A840-A91C9002BCD7}" dt="2022-01-14T05:06:16.357" v="195" actId="14100"/>
          <ac:spMkLst>
            <pc:docMk/>
            <pc:sldMk cId="150323948" sldId="340"/>
            <ac:spMk id="2" creationId="{43567EE6-91D0-472C-97B8-138EA2825F2C}"/>
          </ac:spMkLst>
        </pc:spChg>
        <pc:spChg chg="mod">
          <ac:chgData name="김나래" userId="S::d011003@aivle.kt.co.kr::48b00ba0-fc23-4f03-b85f-d14306b9ec1c" providerId="AD" clId="Web-{B824E6F4-DC82-4FDC-A840-A91C9002BCD7}" dt="2022-01-14T05:50:18.077" v="1301" actId="14100"/>
          <ac:spMkLst>
            <pc:docMk/>
            <pc:sldMk cId="150323948" sldId="340"/>
            <ac:spMk id="6" creationId="{897CA5F0-ECCB-4A3F-A5F2-308352800620}"/>
          </ac:spMkLst>
        </pc:spChg>
        <pc:spChg chg="add mod">
          <ac:chgData name="김나래" userId="S::d011003@aivle.kt.co.kr::48b00ba0-fc23-4f03-b85f-d14306b9ec1c" providerId="AD" clId="Web-{B824E6F4-DC82-4FDC-A840-A91C9002BCD7}" dt="2022-01-14T05:03:33.026" v="117" actId="20577"/>
          <ac:spMkLst>
            <pc:docMk/>
            <pc:sldMk cId="150323948" sldId="340"/>
            <ac:spMk id="11" creationId="{4CA363ED-64F1-43FE-AEBD-FBA9D3AC3272}"/>
          </ac:spMkLst>
        </pc:spChg>
        <pc:spChg chg="add mod">
          <ac:chgData name="김나래" userId="S::d011003@aivle.kt.co.kr::48b00ba0-fc23-4f03-b85f-d14306b9ec1c" providerId="AD" clId="Web-{B824E6F4-DC82-4FDC-A840-A91C9002BCD7}" dt="2022-01-14T05:02:58.447" v="114" actId="20577"/>
          <ac:spMkLst>
            <pc:docMk/>
            <pc:sldMk cId="150323948" sldId="340"/>
            <ac:spMk id="14" creationId="{5571CBC6-E422-48FF-A46D-D97EC2630A0E}"/>
          </ac:spMkLst>
        </pc:spChg>
        <pc:spChg chg="add mod">
          <ac:chgData name="김나래" userId="S::d011003@aivle.kt.co.kr::48b00ba0-fc23-4f03-b85f-d14306b9ec1c" providerId="AD" clId="Web-{B824E6F4-DC82-4FDC-A840-A91C9002BCD7}" dt="2022-01-14T05:10:52.393" v="506" actId="20577"/>
          <ac:spMkLst>
            <pc:docMk/>
            <pc:sldMk cId="150323948" sldId="340"/>
            <ac:spMk id="15" creationId="{4ED011F6-9487-429E-AD6F-6736441D9EF3}"/>
          </ac:spMkLst>
        </pc:spChg>
        <pc:picChg chg="add mod">
          <ac:chgData name="김나래" userId="S::d011003@aivle.kt.co.kr::48b00ba0-fc23-4f03-b85f-d14306b9ec1c" providerId="AD" clId="Web-{B824E6F4-DC82-4FDC-A840-A91C9002BCD7}" dt="2022-01-14T05:02:19.853" v="105" actId="1076"/>
          <ac:picMkLst>
            <pc:docMk/>
            <pc:sldMk cId="150323948" sldId="340"/>
            <ac:picMk id="4" creationId="{5455318F-16E6-4109-82A3-2EE616D4D7DD}"/>
          </ac:picMkLst>
        </pc:picChg>
        <pc:picChg chg="add del mod">
          <ac:chgData name="김나래" userId="S::d011003@aivle.kt.co.kr::48b00ba0-fc23-4f03-b85f-d14306b9ec1c" providerId="AD" clId="Web-{B824E6F4-DC82-4FDC-A840-A91C9002BCD7}" dt="2022-01-14T04:59:02.536" v="56"/>
          <ac:picMkLst>
            <pc:docMk/>
            <pc:sldMk cId="150323948" sldId="340"/>
            <ac:picMk id="5" creationId="{E3AF0B16-5754-4C33-A7B5-B0E260F3D08B}"/>
          </ac:picMkLst>
        </pc:picChg>
        <pc:picChg chg="add del mod">
          <ac:chgData name="김나래" userId="S::d011003@aivle.kt.co.kr::48b00ba0-fc23-4f03-b85f-d14306b9ec1c" providerId="AD" clId="Web-{B824E6F4-DC82-4FDC-A840-A91C9002BCD7}" dt="2022-01-14T04:59:21.568" v="58"/>
          <ac:picMkLst>
            <pc:docMk/>
            <pc:sldMk cId="150323948" sldId="340"/>
            <ac:picMk id="7" creationId="{6E03EB8E-0F65-4F6E-A07D-BDCFE0CD8FD3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00:39.944" v="81" actId="1076"/>
          <ac:picMkLst>
            <pc:docMk/>
            <pc:sldMk cId="150323948" sldId="340"/>
            <ac:picMk id="8" creationId="{FCF283F2-C6E5-471F-873E-C13380018659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00:39.960" v="82" actId="1076"/>
          <ac:picMkLst>
            <pc:docMk/>
            <pc:sldMk cId="150323948" sldId="340"/>
            <ac:picMk id="9" creationId="{4D9F10B2-3674-463B-8F8A-CC2988AB7BBC}"/>
          </ac:picMkLst>
        </pc:picChg>
        <pc:picChg chg="add del mod">
          <ac:chgData name="김나래" userId="S::d011003@aivle.kt.co.kr::48b00ba0-fc23-4f03-b85f-d14306b9ec1c" providerId="AD" clId="Web-{B824E6F4-DC82-4FDC-A840-A91C9002BCD7}" dt="2022-01-14T05:02:32.134" v="107"/>
          <ac:picMkLst>
            <pc:docMk/>
            <pc:sldMk cId="150323948" sldId="340"/>
            <ac:picMk id="10" creationId="{43450046-34C9-44B3-879C-5E0D2BBA58B1}"/>
          </ac:picMkLst>
        </pc:picChg>
      </pc:sldChg>
      <pc:sldChg chg="addSp modSp">
        <pc:chgData name="김나래" userId="S::d011003@aivle.kt.co.kr::48b00ba0-fc23-4f03-b85f-d14306b9ec1c" providerId="AD" clId="Web-{B824E6F4-DC82-4FDC-A840-A91C9002BCD7}" dt="2022-01-14T06:00:21.495" v="1788" actId="20577"/>
        <pc:sldMkLst>
          <pc:docMk/>
          <pc:sldMk cId="3167368162" sldId="341"/>
        </pc:sldMkLst>
        <pc:spChg chg="mod">
          <ac:chgData name="김나래" userId="S::d011003@aivle.kt.co.kr::48b00ba0-fc23-4f03-b85f-d14306b9ec1c" providerId="AD" clId="Web-{B824E6F4-DC82-4FDC-A840-A91C9002BCD7}" dt="2022-01-14T06:00:21.495" v="1788" actId="20577"/>
          <ac:spMkLst>
            <pc:docMk/>
            <pc:sldMk cId="3167368162" sldId="341"/>
            <ac:spMk id="2" creationId="{D4020B05-63D2-4341-823D-8DA624AB4946}"/>
          </ac:spMkLst>
        </pc:spChg>
        <pc:spChg chg="mod">
          <ac:chgData name="김나래" userId="S::d011003@aivle.kt.co.kr::48b00ba0-fc23-4f03-b85f-d14306b9ec1c" providerId="AD" clId="Web-{B824E6F4-DC82-4FDC-A840-A91C9002BCD7}" dt="2022-01-14T05:59:39.197" v="1768" actId="1076"/>
          <ac:spMkLst>
            <pc:docMk/>
            <pc:sldMk cId="3167368162" sldId="341"/>
            <ac:spMk id="7" creationId="{DF2EE2E3-39F3-45C4-9737-DE1A703FD73A}"/>
          </ac:spMkLst>
        </pc:spChg>
        <pc:spChg chg="mod">
          <ac:chgData name="김나래" userId="S::d011003@aivle.kt.co.kr::48b00ba0-fc23-4f03-b85f-d14306b9ec1c" providerId="AD" clId="Web-{B824E6F4-DC82-4FDC-A840-A91C9002BCD7}" dt="2022-01-14T06:00:01.822" v="1778" actId="1076"/>
          <ac:spMkLst>
            <pc:docMk/>
            <pc:sldMk cId="3167368162" sldId="341"/>
            <ac:spMk id="9" creationId="{363D55E8-835B-42EF-A516-BE662E87912B}"/>
          </ac:spMkLst>
        </pc:spChg>
        <pc:spChg chg="add mod">
          <ac:chgData name="김나래" userId="S::d011003@aivle.kt.co.kr::48b00ba0-fc23-4f03-b85f-d14306b9ec1c" providerId="AD" clId="Web-{B824E6F4-DC82-4FDC-A840-A91C9002BCD7}" dt="2022-01-14T06:00:18.182" v="1785" actId="20577"/>
          <ac:spMkLst>
            <pc:docMk/>
            <pc:sldMk cId="3167368162" sldId="341"/>
            <ac:spMk id="10" creationId="{37D524DF-908F-4804-97F3-94F034533832}"/>
          </ac:spMkLst>
        </pc:spChg>
        <pc:picChg chg="mod">
          <ac:chgData name="김나래" userId="S::d011003@aivle.kt.co.kr::48b00ba0-fc23-4f03-b85f-d14306b9ec1c" providerId="AD" clId="Web-{B824E6F4-DC82-4FDC-A840-A91C9002BCD7}" dt="2022-01-14T05:59:16.665" v="1761" actId="1076"/>
          <ac:picMkLst>
            <pc:docMk/>
            <pc:sldMk cId="3167368162" sldId="341"/>
            <ac:picMk id="4" creationId="{7C7543A3-1BE2-4060-96FE-7F597C7F093C}"/>
          </ac:picMkLst>
        </pc:picChg>
        <pc:picChg chg="mod">
          <ac:chgData name="김나래" userId="S::d011003@aivle.kt.co.kr::48b00ba0-fc23-4f03-b85f-d14306b9ec1c" providerId="AD" clId="Web-{B824E6F4-DC82-4FDC-A840-A91C9002BCD7}" dt="2022-01-14T05:59:19.447" v="1763" actId="1076"/>
          <ac:picMkLst>
            <pc:docMk/>
            <pc:sldMk cId="3167368162" sldId="341"/>
            <ac:picMk id="5" creationId="{735BA731-634C-4170-9B76-0897C5774F39}"/>
          </ac:picMkLst>
        </pc:picChg>
      </pc:sldChg>
      <pc:sldChg chg="addSp modSp ord">
        <pc:chgData name="김나래" userId="S::d011003@aivle.kt.co.kr::48b00ba0-fc23-4f03-b85f-d14306b9ec1c" providerId="AD" clId="Web-{B824E6F4-DC82-4FDC-A840-A91C9002BCD7}" dt="2022-01-14T06:16:29.841" v="2068" actId="20577"/>
        <pc:sldMkLst>
          <pc:docMk/>
          <pc:sldMk cId="1694316628" sldId="342"/>
        </pc:sldMkLst>
        <pc:spChg chg="mod">
          <ac:chgData name="김나래" userId="S::d011003@aivle.kt.co.kr::48b00ba0-fc23-4f03-b85f-d14306b9ec1c" providerId="AD" clId="Web-{B824E6F4-DC82-4FDC-A840-A91C9002BCD7}" dt="2022-01-14T06:16:29.841" v="2068" actId="20577"/>
          <ac:spMkLst>
            <pc:docMk/>
            <pc:sldMk cId="1694316628" sldId="342"/>
            <ac:spMk id="5" creationId="{82EB3A0E-D0D2-4DDA-9534-B0F4E3CC3241}"/>
          </ac:spMkLst>
        </pc:spChg>
        <pc:spChg chg="mod">
          <ac:chgData name="김나래" userId="S::d011003@aivle.kt.co.kr::48b00ba0-fc23-4f03-b85f-d14306b9ec1c" providerId="AD" clId="Web-{B824E6F4-DC82-4FDC-A840-A91C9002BCD7}" dt="2022-01-14T06:15:25.043" v="2037" actId="1076"/>
          <ac:spMkLst>
            <pc:docMk/>
            <pc:sldMk cId="1694316628" sldId="342"/>
            <ac:spMk id="7" creationId="{DBDCB7E5-162E-4AA4-B792-8450933D8860}"/>
          </ac:spMkLst>
        </pc:spChg>
        <pc:spChg chg="add mod">
          <ac:chgData name="김나래" userId="S::d011003@aivle.kt.co.kr::48b00ba0-fc23-4f03-b85f-d14306b9ec1c" providerId="AD" clId="Web-{B824E6F4-DC82-4FDC-A840-A91C9002BCD7}" dt="2022-01-14T06:15:37.543" v="2040" actId="1076"/>
          <ac:spMkLst>
            <pc:docMk/>
            <pc:sldMk cId="1694316628" sldId="342"/>
            <ac:spMk id="19" creationId="{16AB20C7-D902-46AF-9483-535D5AFEB2C9}"/>
          </ac:spMkLst>
        </pc:spChg>
        <pc:spChg chg="add mod">
          <ac:chgData name="김나래" userId="S::d011003@aivle.kt.co.kr::48b00ba0-fc23-4f03-b85f-d14306b9ec1c" providerId="AD" clId="Web-{B824E6F4-DC82-4FDC-A840-A91C9002BCD7}" dt="2022-01-14T06:16:27.809" v="2065" actId="20577"/>
          <ac:spMkLst>
            <pc:docMk/>
            <pc:sldMk cId="1694316628" sldId="342"/>
            <ac:spMk id="24" creationId="{92BFA0B8-B780-4EEF-B2B6-BC80DDBB2369}"/>
          </ac:spMkLst>
        </pc:spChg>
        <pc:picChg chg="mod">
          <ac:chgData name="김나래" userId="S::d011003@aivle.kt.co.kr::48b00ba0-fc23-4f03-b85f-d14306b9ec1c" providerId="AD" clId="Web-{B824E6F4-DC82-4FDC-A840-A91C9002BCD7}" dt="2022-01-14T06:08:25.800" v="1923" actId="1076"/>
          <ac:picMkLst>
            <pc:docMk/>
            <pc:sldMk cId="1694316628" sldId="342"/>
            <ac:picMk id="4" creationId="{9ECE9937-92E0-4F07-B0A9-6896E1FE109B}"/>
          </ac:picMkLst>
        </pc:picChg>
        <pc:picChg chg="mod">
          <ac:chgData name="김나래" userId="S::d011003@aivle.kt.co.kr::48b00ba0-fc23-4f03-b85f-d14306b9ec1c" providerId="AD" clId="Web-{B824E6F4-DC82-4FDC-A840-A91C9002BCD7}" dt="2022-01-14T06:08:25.785" v="1922" actId="1076"/>
          <ac:picMkLst>
            <pc:docMk/>
            <pc:sldMk cId="1694316628" sldId="342"/>
            <ac:picMk id="10" creationId="{DE495331-BBCB-4023-9CF5-7FD75BB07114}"/>
          </ac:picMkLst>
        </pc:picChg>
      </pc:sldChg>
      <pc:sldChg chg="modSp ord">
        <pc:chgData name="김나래" userId="S::d011003@aivle.kt.co.kr::48b00ba0-fc23-4f03-b85f-d14306b9ec1c" providerId="AD" clId="Web-{B824E6F4-DC82-4FDC-A840-A91C9002BCD7}" dt="2022-01-14T06:08:17.222" v="1920" actId="20577"/>
        <pc:sldMkLst>
          <pc:docMk/>
          <pc:sldMk cId="3066924496" sldId="343"/>
        </pc:sldMkLst>
        <pc:spChg chg="mod">
          <ac:chgData name="김나래" userId="S::d011003@aivle.kt.co.kr::48b00ba0-fc23-4f03-b85f-d14306b9ec1c" providerId="AD" clId="Web-{B824E6F4-DC82-4FDC-A840-A91C9002BCD7}" dt="2022-01-14T06:07:47.690" v="1909" actId="1076"/>
          <ac:spMkLst>
            <pc:docMk/>
            <pc:sldMk cId="3066924496" sldId="343"/>
            <ac:spMk id="5" creationId="{FF8A12F7-786C-4817-8CC6-E053C445B220}"/>
          </ac:spMkLst>
        </pc:spChg>
        <pc:spChg chg="mod">
          <ac:chgData name="김나래" userId="S::d011003@aivle.kt.co.kr::48b00ba0-fc23-4f03-b85f-d14306b9ec1c" providerId="AD" clId="Web-{B824E6F4-DC82-4FDC-A840-A91C9002BCD7}" dt="2022-01-14T06:08:17.222" v="1920" actId="20577"/>
          <ac:spMkLst>
            <pc:docMk/>
            <pc:sldMk cId="3066924496" sldId="343"/>
            <ac:spMk id="8" creationId="{729397B7-35E8-4142-9509-E6089A10CD6B}"/>
          </ac:spMkLst>
        </pc:spChg>
        <pc:spChg chg="mod">
          <ac:chgData name="김나래" userId="S::d011003@aivle.kt.co.kr::48b00ba0-fc23-4f03-b85f-d14306b9ec1c" providerId="AD" clId="Web-{B824E6F4-DC82-4FDC-A840-A91C9002BCD7}" dt="2022-01-14T06:07:59.894" v="1913" actId="1076"/>
          <ac:spMkLst>
            <pc:docMk/>
            <pc:sldMk cId="3066924496" sldId="343"/>
            <ac:spMk id="10" creationId="{4BF09882-17B3-44D7-BFB5-58B3A6587D89}"/>
          </ac:spMkLst>
        </pc:spChg>
        <pc:spChg chg="mod">
          <ac:chgData name="김나래" userId="S::d011003@aivle.kt.co.kr::48b00ba0-fc23-4f03-b85f-d14306b9ec1c" providerId="AD" clId="Web-{B824E6F4-DC82-4FDC-A840-A91C9002BCD7}" dt="2022-01-14T06:08:15.785" v="1919" actId="20577"/>
          <ac:spMkLst>
            <pc:docMk/>
            <pc:sldMk cId="3066924496" sldId="343"/>
            <ac:spMk id="11" creationId="{6F1DBCB8-02AB-453A-9191-315DF16FD0B4}"/>
          </ac:spMkLst>
        </pc:spChg>
        <pc:picChg chg="mod">
          <ac:chgData name="김나래" userId="S::d011003@aivle.kt.co.kr::48b00ba0-fc23-4f03-b85f-d14306b9ec1c" providerId="AD" clId="Web-{B824E6F4-DC82-4FDC-A840-A91C9002BCD7}" dt="2022-01-14T06:07:38.190" v="1906" actId="1076"/>
          <ac:picMkLst>
            <pc:docMk/>
            <pc:sldMk cId="3066924496" sldId="343"/>
            <ac:picMk id="7" creationId="{275DC54F-B106-4E8E-96D2-FE778D260584}"/>
          </ac:picMkLst>
        </pc:picChg>
        <pc:picChg chg="mod">
          <ac:chgData name="김나래" userId="S::d011003@aivle.kt.co.kr::48b00ba0-fc23-4f03-b85f-d14306b9ec1c" providerId="AD" clId="Web-{B824E6F4-DC82-4FDC-A840-A91C9002BCD7}" dt="2022-01-14T06:07:42.268" v="1908" actId="1076"/>
          <ac:picMkLst>
            <pc:docMk/>
            <pc:sldMk cId="3066924496" sldId="343"/>
            <ac:picMk id="9" creationId="{BE2FE22E-BDF1-4702-B385-DA30F50116A5}"/>
          </ac:picMkLst>
        </pc:picChg>
      </pc:sldChg>
      <pc:sldChg chg="addSp modSp ord">
        <pc:chgData name="김나래" userId="S::d011003@aivle.kt.co.kr::48b00ba0-fc23-4f03-b85f-d14306b9ec1c" providerId="AD" clId="Web-{B824E6F4-DC82-4FDC-A840-A91C9002BCD7}" dt="2022-01-14T06:11:03.194" v="1986" actId="1076"/>
        <pc:sldMkLst>
          <pc:docMk/>
          <pc:sldMk cId="2333304241" sldId="344"/>
        </pc:sldMkLst>
        <pc:spChg chg="mod">
          <ac:chgData name="김나래" userId="S::d011003@aivle.kt.co.kr::48b00ba0-fc23-4f03-b85f-d14306b9ec1c" providerId="AD" clId="Web-{B824E6F4-DC82-4FDC-A840-A91C9002BCD7}" dt="2022-01-14T06:11:03.178" v="1984" actId="1076"/>
          <ac:spMkLst>
            <pc:docMk/>
            <pc:sldMk cId="2333304241" sldId="344"/>
            <ac:spMk id="2" creationId="{B697DF8F-5761-45FA-97D7-34CEF7CC4389}"/>
          </ac:spMkLst>
        </pc:spChg>
        <pc:spChg chg="mod">
          <ac:chgData name="김나래" userId="S::d011003@aivle.kt.co.kr::48b00ba0-fc23-4f03-b85f-d14306b9ec1c" providerId="AD" clId="Web-{B824E6F4-DC82-4FDC-A840-A91C9002BCD7}" dt="2022-01-14T06:11:03.194" v="1985" actId="1076"/>
          <ac:spMkLst>
            <pc:docMk/>
            <pc:sldMk cId="2333304241" sldId="344"/>
            <ac:spMk id="8" creationId="{6F6C23D2-DF9E-4F90-A988-3FF615B1B0D0}"/>
          </ac:spMkLst>
        </pc:spChg>
        <pc:spChg chg="mod">
          <ac:chgData name="김나래" userId="S::d011003@aivle.kt.co.kr::48b00ba0-fc23-4f03-b85f-d14306b9ec1c" providerId="AD" clId="Web-{B824E6F4-DC82-4FDC-A840-A91C9002BCD7}" dt="2022-01-14T06:11:03.194" v="1986" actId="1076"/>
          <ac:spMkLst>
            <pc:docMk/>
            <pc:sldMk cId="2333304241" sldId="344"/>
            <ac:spMk id="9" creationId="{95F8B988-59B2-4CD5-9053-ACAF1246E22B}"/>
          </ac:spMkLst>
        </pc:spChg>
        <pc:grpChg chg="add mod">
          <ac:chgData name="김나래" userId="S::d011003@aivle.kt.co.kr::48b00ba0-fc23-4f03-b85f-d14306b9ec1c" providerId="AD" clId="Web-{B824E6F4-DC82-4FDC-A840-A91C9002BCD7}" dt="2022-01-14T06:10:56.178" v="1983" actId="1076"/>
          <ac:grpSpMkLst>
            <pc:docMk/>
            <pc:sldMk cId="2333304241" sldId="344"/>
            <ac:grpSpMk id="11" creationId="{C99C085F-A78D-4A18-A44E-989A0AD16012}"/>
          </ac:grpSpMkLst>
        </pc:grpChg>
        <pc:picChg chg="mod">
          <ac:chgData name="김나래" userId="S::d011003@aivle.kt.co.kr::48b00ba0-fc23-4f03-b85f-d14306b9ec1c" providerId="AD" clId="Web-{B824E6F4-DC82-4FDC-A840-A91C9002BCD7}" dt="2022-01-14T06:10:56.131" v="1981" actId="1076"/>
          <ac:picMkLst>
            <pc:docMk/>
            <pc:sldMk cId="2333304241" sldId="344"/>
            <ac:picMk id="4" creationId="{EB174F13-5D6E-4DED-9CA1-19FB5EA93B8C}"/>
          </ac:picMkLst>
        </pc:picChg>
        <pc:picChg chg="mod">
          <ac:chgData name="김나래" userId="S::d011003@aivle.kt.co.kr::48b00ba0-fc23-4f03-b85f-d14306b9ec1c" providerId="AD" clId="Web-{B824E6F4-DC82-4FDC-A840-A91C9002BCD7}" dt="2022-01-14T06:10:56.147" v="1982" actId="1076"/>
          <ac:picMkLst>
            <pc:docMk/>
            <pc:sldMk cId="2333304241" sldId="344"/>
            <ac:picMk id="5" creationId="{34C9664D-3BE7-4ABF-B019-EAC4497A8D5B}"/>
          </ac:picMkLst>
        </pc:picChg>
      </pc:sldChg>
      <pc:sldChg chg="addSp delSp modSp add replId">
        <pc:chgData name="김나래" userId="S::d011003@aivle.kt.co.kr::48b00ba0-fc23-4f03-b85f-d14306b9ec1c" providerId="AD" clId="Web-{B824E6F4-DC82-4FDC-A840-A91C9002BCD7}" dt="2022-01-14T05:19:00.777" v="685" actId="20577"/>
        <pc:sldMkLst>
          <pc:docMk/>
          <pc:sldMk cId="671618399" sldId="345"/>
        </pc:sldMkLst>
        <pc:spChg chg="mod">
          <ac:chgData name="김나래" userId="S::d011003@aivle.kt.co.kr::48b00ba0-fc23-4f03-b85f-d14306b9ec1c" providerId="AD" clId="Web-{B824E6F4-DC82-4FDC-A840-A91C9002BCD7}" dt="2022-01-14T05:19:00.777" v="685" actId="20577"/>
          <ac:spMkLst>
            <pc:docMk/>
            <pc:sldMk cId="671618399" sldId="345"/>
            <ac:spMk id="2" creationId="{43567EE6-91D0-472C-97B8-138EA2825F2C}"/>
          </ac:spMkLst>
        </pc:spChg>
        <pc:spChg chg="mod">
          <ac:chgData name="김나래" userId="S::d011003@aivle.kt.co.kr::48b00ba0-fc23-4f03-b85f-d14306b9ec1c" providerId="AD" clId="Web-{B824E6F4-DC82-4FDC-A840-A91C9002BCD7}" dt="2022-01-14T05:12:40.551" v="522" actId="20577"/>
          <ac:spMkLst>
            <pc:docMk/>
            <pc:sldMk cId="671618399" sldId="345"/>
            <ac:spMk id="6" creationId="{897CA5F0-ECCB-4A3F-A5F2-308352800620}"/>
          </ac:spMkLst>
        </pc:spChg>
        <pc:spChg chg="mod">
          <ac:chgData name="김나래" userId="S::d011003@aivle.kt.co.kr::48b00ba0-fc23-4f03-b85f-d14306b9ec1c" providerId="AD" clId="Web-{B824E6F4-DC82-4FDC-A840-A91C9002BCD7}" dt="2022-01-14T05:16:02.618" v="587" actId="1076"/>
          <ac:spMkLst>
            <pc:docMk/>
            <pc:sldMk cId="671618399" sldId="345"/>
            <ac:spMk id="11" creationId="{4CA363ED-64F1-43FE-AEBD-FBA9D3AC3272}"/>
          </ac:spMkLst>
        </pc:spChg>
        <pc:spChg chg="mod">
          <ac:chgData name="김나래" userId="S::d011003@aivle.kt.co.kr::48b00ba0-fc23-4f03-b85f-d14306b9ec1c" providerId="AD" clId="Web-{B824E6F4-DC82-4FDC-A840-A91C9002BCD7}" dt="2022-01-14T05:17:53.432" v="619" actId="14100"/>
          <ac:spMkLst>
            <pc:docMk/>
            <pc:sldMk cId="671618399" sldId="345"/>
            <ac:spMk id="15" creationId="{4ED011F6-9487-429E-AD6F-6736441D9EF3}"/>
          </ac:spMkLst>
        </pc:spChg>
        <pc:picChg chg="del">
          <ac:chgData name="김나래" userId="S::d011003@aivle.kt.co.kr::48b00ba0-fc23-4f03-b85f-d14306b9ec1c" providerId="AD" clId="Web-{B824E6F4-DC82-4FDC-A840-A91C9002BCD7}" dt="2022-01-14T05:13:17.880" v="525"/>
          <ac:picMkLst>
            <pc:docMk/>
            <pc:sldMk cId="671618399" sldId="345"/>
            <ac:picMk id="4" creationId="{5455318F-16E6-4109-82A3-2EE616D4D7DD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13:24.271" v="527" actId="1076"/>
          <ac:picMkLst>
            <pc:docMk/>
            <pc:sldMk cId="671618399" sldId="345"/>
            <ac:picMk id="5" creationId="{BFC936C4-CC78-41B2-96BD-D792EC416A5F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14:05.944" v="533" actId="1076"/>
          <ac:picMkLst>
            <pc:docMk/>
            <pc:sldMk cId="671618399" sldId="345"/>
            <ac:picMk id="7" creationId="{C93C7680-E6FF-49E0-8F49-F158852C5CEA}"/>
          </ac:picMkLst>
        </pc:picChg>
        <pc:picChg chg="del">
          <ac:chgData name="김나래" userId="S::d011003@aivle.kt.co.kr::48b00ba0-fc23-4f03-b85f-d14306b9ec1c" providerId="AD" clId="Web-{B824E6F4-DC82-4FDC-A840-A91C9002BCD7}" dt="2022-01-14T05:14:00.912" v="532"/>
          <ac:picMkLst>
            <pc:docMk/>
            <pc:sldMk cId="671618399" sldId="345"/>
            <ac:picMk id="8" creationId="{FCF283F2-C6E5-471F-873E-C13380018659}"/>
          </ac:picMkLst>
        </pc:picChg>
        <pc:picChg chg="del">
          <ac:chgData name="김나래" userId="S::d011003@aivle.kt.co.kr::48b00ba0-fc23-4f03-b85f-d14306b9ec1c" providerId="AD" clId="Web-{B824E6F4-DC82-4FDC-A840-A91C9002BCD7}" dt="2022-01-14T05:14:07.397" v="534"/>
          <ac:picMkLst>
            <pc:docMk/>
            <pc:sldMk cId="671618399" sldId="345"/>
            <ac:picMk id="9" creationId="{4D9F10B2-3674-463B-8F8A-CC2988AB7BBC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14:18.881" v="537" actId="14100"/>
          <ac:picMkLst>
            <pc:docMk/>
            <pc:sldMk cId="671618399" sldId="345"/>
            <ac:picMk id="10" creationId="{C09A8C84-D746-4567-9FD4-0F9AA5839231}"/>
          </ac:picMkLst>
        </pc:picChg>
      </pc:sldChg>
      <pc:sldChg chg="modSp">
        <pc:chgData name="김나래" userId="S::d011003@aivle.kt.co.kr::48b00ba0-fc23-4f03-b85f-d14306b9ec1c" providerId="AD" clId="Web-{B824E6F4-DC82-4FDC-A840-A91C9002BCD7}" dt="2022-01-14T06:12:56.493" v="2022" actId="1076"/>
        <pc:sldMkLst>
          <pc:docMk/>
          <pc:sldMk cId="3783086136" sldId="347"/>
        </pc:sldMkLst>
        <pc:spChg chg="mod">
          <ac:chgData name="김나래" userId="S::d011003@aivle.kt.co.kr::48b00ba0-fc23-4f03-b85f-d14306b9ec1c" providerId="AD" clId="Web-{B824E6F4-DC82-4FDC-A840-A91C9002BCD7}" dt="2022-01-14T06:12:56.462" v="2021" actId="1076"/>
          <ac:spMkLst>
            <pc:docMk/>
            <pc:sldMk cId="3783086136" sldId="347"/>
            <ac:spMk id="5" creationId="{FF8A12F7-786C-4817-8CC6-E053C445B220}"/>
          </ac:spMkLst>
        </pc:spChg>
        <pc:spChg chg="mod">
          <ac:chgData name="김나래" userId="S::d011003@aivle.kt.co.kr::48b00ba0-fc23-4f03-b85f-d14306b9ec1c" providerId="AD" clId="Web-{B824E6F4-DC82-4FDC-A840-A91C9002BCD7}" dt="2022-01-14T06:12:56.493" v="2022" actId="1076"/>
          <ac:spMkLst>
            <pc:docMk/>
            <pc:sldMk cId="3783086136" sldId="347"/>
            <ac:spMk id="8" creationId="{729397B7-35E8-4142-9509-E6089A10CD6B}"/>
          </ac:spMkLst>
        </pc:spChg>
        <pc:spChg chg="mod">
          <ac:chgData name="김나래" userId="S::d011003@aivle.kt.co.kr::48b00ba0-fc23-4f03-b85f-d14306b9ec1c" providerId="AD" clId="Web-{B824E6F4-DC82-4FDC-A840-A91C9002BCD7}" dt="2022-01-14T06:12:31.477" v="2013" actId="1076"/>
          <ac:spMkLst>
            <pc:docMk/>
            <pc:sldMk cId="3783086136" sldId="347"/>
            <ac:spMk id="10" creationId="{4BF09882-17B3-44D7-BFB5-58B3A6587D89}"/>
          </ac:spMkLst>
        </pc:spChg>
        <pc:spChg chg="mod">
          <ac:chgData name="김나래" userId="S::d011003@aivle.kt.co.kr::48b00ba0-fc23-4f03-b85f-d14306b9ec1c" providerId="AD" clId="Web-{B824E6F4-DC82-4FDC-A840-A91C9002BCD7}" dt="2022-01-14T06:12:31.508" v="2014" actId="1076"/>
          <ac:spMkLst>
            <pc:docMk/>
            <pc:sldMk cId="3783086136" sldId="347"/>
            <ac:spMk id="11" creationId="{6F1DBCB8-02AB-453A-9191-315DF16FD0B4}"/>
          </ac:spMkLst>
        </pc:spChg>
        <pc:picChg chg="mod">
          <ac:chgData name="김나래" userId="S::d011003@aivle.kt.co.kr::48b00ba0-fc23-4f03-b85f-d14306b9ec1c" providerId="AD" clId="Web-{B824E6F4-DC82-4FDC-A840-A91C9002BCD7}" dt="2022-01-14T06:12:37.305" v="2017" actId="1076"/>
          <ac:picMkLst>
            <pc:docMk/>
            <pc:sldMk cId="3783086136" sldId="347"/>
            <ac:picMk id="2" creationId="{46596F79-C05E-4B56-BCC5-08F1796A97D1}"/>
          </ac:picMkLst>
        </pc:picChg>
        <pc:picChg chg="mod">
          <ac:chgData name="김나래" userId="S::d011003@aivle.kt.co.kr::48b00ba0-fc23-4f03-b85f-d14306b9ec1c" providerId="AD" clId="Web-{B824E6F4-DC82-4FDC-A840-A91C9002BCD7}" dt="2022-01-14T06:12:42.899" v="2019" actId="1076"/>
          <ac:picMkLst>
            <pc:docMk/>
            <pc:sldMk cId="3783086136" sldId="347"/>
            <ac:picMk id="4" creationId="{D89D4EBE-C5F3-40F8-87E6-48979BFA37C4}"/>
          </ac:picMkLst>
        </pc:picChg>
      </pc:sldChg>
      <pc:sldChg chg="addSp delSp modSp add replId">
        <pc:chgData name="김나래" userId="S::d011003@aivle.kt.co.kr::48b00ba0-fc23-4f03-b85f-d14306b9ec1c" providerId="AD" clId="Web-{B824E6F4-DC82-4FDC-A840-A91C9002BCD7}" dt="2022-01-14T05:27:22.099" v="882" actId="20577"/>
        <pc:sldMkLst>
          <pc:docMk/>
          <pc:sldMk cId="3989467" sldId="348"/>
        </pc:sldMkLst>
        <pc:spChg chg="mod">
          <ac:chgData name="김나래" userId="S::d011003@aivle.kt.co.kr::48b00ba0-fc23-4f03-b85f-d14306b9ec1c" providerId="AD" clId="Web-{B824E6F4-DC82-4FDC-A840-A91C9002BCD7}" dt="2022-01-14T05:27:05.770" v="872" actId="20577"/>
          <ac:spMkLst>
            <pc:docMk/>
            <pc:sldMk cId="3989467" sldId="348"/>
            <ac:spMk id="2" creationId="{43567EE6-91D0-472C-97B8-138EA2825F2C}"/>
          </ac:spMkLst>
        </pc:spChg>
        <pc:spChg chg="mod">
          <ac:chgData name="김나래" userId="S::d011003@aivle.kt.co.kr::48b00ba0-fc23-4f03-b85f-d14306b9ec1c" providerId="AD" clId="Web-{B824E6F4-DC82-4FDC-A840-A91C9002BCD7}" dt="2022-01-14T05:22:32.984" v="710" actId="20577"/>
          <ac:spMkLst>
            <pc:docMk/>
            <pc:sldMk cId="3989467" sldId="348"/>
            <ac:spMk id="6" creationId="{897CA5F0-ECCB-4A3F-A5F2-308352800620}"/>
          </ac:spMkLst>
        </pc:spChg>
        <pc:spChg chg="mod">
          <ac:chgData name="김나래" userId="S::d011003@aivle.kt.co.kr::48b00ba0-fc23-4f03-b85f-d14306b9ec1c" providerId="AD" clId="Web-{B824E6F4-DC82-4FDC-A840-A91C9002BCD7}" dt="2022-01-14T05:27:22.099" v="882" actId="20577"/>
          <ac:spMkLst>
            <pc:docMk/>
            <pc:sldMk cId="3989467" sldId="348"/>
            <ac:spMk id="15" creationId="{4ED011F6-9487-429E-AD6F-6736441D9EF3}"/>
          </ac:spMkLst>
        </pc:spChg>
        <pc:picChg chg="add mod">
          <ac:chgData name="김나래" userId="S::d011003@aivle.kt.co.kr::48b00ba0-fc23-4f03-b85f-d14306b9ec1c" providerId="AD" clId="Web-{B824E6F4-DC82-4FDC-A840-A91C9002BCD7}" dt="2022-01-14T05:24:22.689" v="728" actId="1076"/>
          <ac:picMkLst>
            <pc:docMk/>
            <pc:sldMk cId="3989467" sldId="348"/>
            <ac:picMk id="4" creationId="{51EB096B-1060-4850-8E19-B988B436B051}"/>
          </ac:picMkLst>
        </pc:picChg>
        <pc:picChg chg="del">
          <ac:chgData name="김나래" userId="S::d011003@aivle.kt.co.kr::48b00ba0-fc23-4f03-b85f-d14306b9ec1c" providerId="AD" clId="Web-{B824E6F4-DC82-4FDC-A840-A91C9002BCD7}" dt="2022-01-14T05:23:20.501" v="713"/>
          <ac:picMkLst>
            <pc:docMk/>
            <pc:sldMk cId="3989467" sldId="348"/>
            <ac:picMk id="5" creationId="{BFC936C4-CC78-41B2-96BD-D792EC416A5F}"/>
          </ac:picMkLst>
        </pc:picChg>
        <pc:picChg chg="del">
          <ac:chgData name="김나래" userId="S::d011003@aivle.kt.co.kr::48b00ba0-fc23-4f03-b85f-d14306b9ec1c" providerId="AD" clId="Web-{B824E6F4-DC82-4FDC-A840-A91C9002BCD7}" dt="2022-01-14T05:23:45.704" v="720"/>
          <ac:picMkLst>
            <pc:docMk/>
            <pc:sldMk cId="3989467" sldId="348"/>
            <ac:picMk id="7" creationId="{C93C7680-E6FF-49E0-8F49-F158852C5CEA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24:05.658" v="723" actId="14100"/>
          <ac:picMkLst>
            <pc:docMk/>
            <pc:sldMk cId="3989467" sldId="348"/>
            <ac:picMk id="8" creationId="{025575B4-99D1-44B6-B3D6-2EE797A939D6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24:19.767" v="727" actId="14100"/>
          <ac:picMkLst>
            <pc:docMk/>
            <pc:sldMk cId="3989467" sldId="348"/>
            <ac:picMk id="9" creationId="{5EE71D24-A0AF-4929-B011-19899AD1DD1D}"/>
          </ac:picMkLst>
        </pc:picChg>
        <pc:picChg chg="del">
          <ac:chgData name="김나래" userId="S::d011003@aivle.kt.co.kr::48b00ba0-fc23-4f03-b85f-d14306b9ec1c" providerId="AD" clId="Web-{B824E6F4-DC82-4FDC-A840-A91C9002BCD7}" dt="2022-01-14T05:24:07.220" v="724"/>
          <ac:picMkLst>
            <pc:docMk/>
            <pc:sldMk cId="3989467" sldId="348"/>
            <ac:picMk id="10" creationId="{C09A8C84-D746-4567-9FD4-0F9AA5839231}"/>
          </ac:picMkLst>
        </pc:picChg>
      </pc:sldChg>
      <pc:sldChg chg="addSp delSp modSp">
        <pc:chgData name="김나래" userId="S::d011003@aivle.kt.co.kr::48b00ba0-fc23-4f03-b85f-d14306b9ec1c" providerId="AD" clId="Web-{B824E6F4-DC82-4FDC-A840-A91C9002BCD7}" dt="2022-01-14T05:47:29.324" v="1193" actId="20577"/>
        <pc:sldMkLst>
          <pc:docMk/>
          <pc:sldMk cId="1011648469" sldId="350"/>
        </pc:sldMkLst>
        <pc:spChg chg="add mod">
          <ac:chgData name="김나래" userId="S::d011003@aivle.kt.co.kr::48b00ba0-fc23-4f03-b85f-d14306b9ec1c" providerId="AD" clId="Web-{B824E6F4-DC82-4FDC-A840-A91C9002BCD7}" dt="2022-01-14T05:46:02.338" v="1053" actId="20577"/>
          <ac:spMkLst>
            <pc:docMk/>
            <pc:sldMk cId="1011648469" sldId="350"/>
            <ac:spMk id="2" creationId="{8A6D24E1-032A-4076-9DC7-3BFA8D7A62AB}"/>
          </ac:spMkLst>
        </pc:spChg>
        <pc:spChg chg="mod">
          <ac:chgData name="김나래" userId="S::d011003@aivle.kt.co.kr::48b00ba0-fc23-4f03-b85f-d14306b9ec1c" providerId="AD" clId="Web-{B824E6F4-DC82-4FDC-A840-A91C9002BCD7}" dt="2022-01-14T05:34:49.966" v="950" actId="20577"/>
          <ac:spMkLst>
            <pc:docMk/>
            <pc:sldMk cId="1011648469" sldId="350"/>
            <ac:spMk id="6" creationId="{897CA5F0-ECCB-4A3F-A5F2-308352800620}"/>
          </ac:spMkLst>
        </pc:spChg>
        <pc:spChg chg="add">
          <ac:chgData name="김나래" userId="S::d011003@aivle.kt.co.kr::48b00ba0-fc23-4f03-b85f-d14306b9ec1c" providerId="AD" clId="Web-{B824E6F4-DC82-4FDC-A840-A91C9002BCD7}" dt="2022-01-14T05:28:38.147" v="887"/>
          <ac:spMkLst>
            <pc:docMk/>
            <pc:sldMk cId="1011648469" sldId="350"/>
            <ac:spMk id="12" creationId="{437BB0ED-F27E-40B8-8129-760F133C6F91}"/>
          </ac:spMkLst>
        </pc:spChg>
        <pc:spChg chg="add">
          <ac:chgData name="김나래" userId="S::d011003@aivle.kt.co.kr::48b00ba0-fc23-4f03-b85f-d14306b9ec1c" providerId="AD" clId="Web-{B824E6F4-DC82-4FDC-A840-A91C9002BCD7}" dt="2022-01-14T05:28:38.163" v="888"/>
          <ac:spMkLst>
            <pc:docMk/>
            <pc:sldMk cId="1011648469" sldId="350"/>
            <ac:spMk id="16" creationId="{16C15424-892F-4535-A105-777DABAEA510}"/>
          </ac:spMkLst>
        </pc:spChg>
        <pc:spChg chg="add mod">
          <ac:chgData name="김나래" userId="S::d011003@aivle.kt.co.kr::48b00ba0-fc23-4f03-b85f-d14306b9ec1c" providerId="AD" clId="Web-{B824E6F4-DC82-4FDC-A840-A91C9002BCD7}" dt="2022-01-14T05:47:29.324" v="1193" actId="20577"/>
          <ac:spMkLst>
            <pc:docMk/>
            <pc:sldMk cId="1011648469" sldId="350"/>
            <ac:spMk id="18" creationId="{37543BD0-4242-4561-BA0D-E39115A1DA4F}"/>
          </ac:spMkLst>
        </pc:spChg>
        <pc:spChg chg="add mod">
          <ac:chgData name="김나래" userId="S::d011003@aivle.kt.co.kr::48b00ba0-fc23-4f03-b85f-d14306b9ec1c" providerId="AD" clId="Web-{B824E6F4-DC82-4FDC-A840-A91C9002BCD7}" dt="2022-01-14T05:34:12.013" v="938" actId="14100"/>
          <ac:spMkLst>
            <pc:docMk/>
            <pc:sldMk cId="1011648469" sldId="350"/>
            <ac:spMk id="22" creationId="{1E176E89-AD7C-4001-B18A-B71F2DDEBC1F}"/>
          </ac:spMkLst>
        </pc:spChg>
        <pc:grpChg chg="add">
          <ac:chgData name="김나래" userId="S::d011003@aivle.kt.co.kr::48b00ba0-fc23-4f03-b85f-d14306b9ec1c" providerId="AD" clId="Web-{B824E6F4-DC82-4FDC-A840-A91C9002BCD7}" dt="2022-01-14T05:34:15.622" v="939"/>
          <ac:grpSpMkLst>
            <pc:docMk/>
            <pc:sldMk cId="1011648469" sldId="350"/>
            <ac:grpSpMk id="23" creationId="{2C8F22BB-6FCA-469C-8C3A-E1B0D6E15CEB}"/>
          </ac:grpSpMkLst>
        </pc:grpChg>
        <pc:picChg chg="add del">
          <ac:chgData name="김나래" userId="S::d011003@aivle.kt.co.kr::48b00ba0-fc23-4f03-b85f-d14306b9ec1c" providerId="AD" clId="Web-{B824E6F4-DC82-4FDC-A840-A91C9002BCD7}" dt="2022-01-14T05:30:11.430" v="895"/>
          <ac:picMkLst>
            <pc:docMk/>
            <pc:sldMk cId="1011648469" sldId="350"/>
            <ac:picMk id="4" creationId="{32FD7925-1FC5-4636-938F-5D8F0E0BB003}"/>
          </ac:picMkLst>
        </pc:picChg>
        <pc:picChg chg="add del">
          <ac:chgData name="김나래" userId="S::d011003@aivle.kt.co.kr::48b00ba0-fc23-4f03-b85f-d14306b9ec1c" providerId="AD" clId="Web-{B824E6F4-DC82-4FDC-A840-A91C9002BCD7}" dt="2022-01-14T05:30:12.758" v="897"/>
          <ac:picMkLst>
            <pc:docMk/>
            <pc:sldMk cId="1011648469" sldId="350"/>
            <ac:picMk id="8" creationId="{F24E10A2-774D-4698-905E-C9727709A557}"/>
          </ac:picMkLst>
        </pc:picChg>
        <pc:picChg chg="add del">
          <ac:chgData name="김나래" userId="S::d011003@aivle.kt.co.kr::48b00ba0-fc23-4f03-b85f-d14306b9ec1c" providerId="AD" clId="Web-{B824E6F4-DC82-4FDC-A840-A91C9002BCD7}" dt="2022-01-14T05:30:12.289" v="896"/>
          <ac:picMkLst>
            <pc:docMk/>
            <pc:sldMk cId="1011648469" sldId="350"/>
            <ac:picMk id="10" creationId="{134E8800-8C6A-4E3E-A872-11A1DBE10CFC}"/>
          </ac:picMkLst>
        </pc:picChg>
        <pc:picChg chg="add mod ord">
          <ac:chgData name="김나래" userId="S::d011003@aivle.kt.co.kr::48b00ba0-fc23-4f03-b85f-d14306b9ec1c" providerId="AD" clId="Web-{B824E6F4-DC82-4FDC-A840-A91C9002BCD7}" dt="2022-01-14T05:33:14.137" v="931" actId="1076"/>
          <ac:picMkLst>
            <pc:docMk/>
            <pc:sldMk cId="1011648469" sldId="350"/>
            <ac:picMk id="19" creationId="{B221B0C6-291F-48B0-8E5B-25168EB35EB8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32:44.730" v="924" actId="14100"/>
          <ac:picMkLst>
            <pc:docMk/>
            <pc:sldMk cId="1011648469" sldId="350"/>
            <ac:picMk id="20" creationId="{53E4BFAE-3949-4E0A-A51F-F40B9D746C69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33:04.730" v="930" actId="14100"/>
          <ac:picMkLst>
            <pc:docMk/>
            <pc:sldMk cId="1011648469" sldId="350"/>
            <ac:picMk id="21" creationId="{E56181F4-A7CD-43DC-8A00-DF9EBFB49544}"/>
          </ac:picMkLst>
        </pc:picChg>
      </pc:sldChg>
      <pc:sldChg chg="addSp modSp">
        <pc:chgData name="김나래" userId="S::d011003@aivle.kt.co.kr::48b00ba0-fc23-4f03-b85f-d14306b9ec1c" providerId="AD" clId="Web-{B824E6F4-DC82-4FDC-A840-A91C9002BCD7}" dt="2022-01-14T06:30:56.013" v="2336" actId="1076"/>
        <pc:sldMkLst>
          <pc:docMk/>
          <pc:sldMk cId="116640962" sldId="351"/>
        </pc:sldMkLst>
        <pc:spChg chg="mod">
          <ac:chgData name="김나래" userId="S::d011003@aivle.kt.co.kr::48b00ba0-fc23-4f03-b85f-d14306b9ec1c" providerId="AD" clId="Web-{B824E6F4-DC82-4FDC-A840-A91C9002BCD7}" dt="2022-01-14T06:30:10.246" v="2320" actId="1076"/>
          <ac:spMkLst>
            <pc:docMk/>
            <pc:sldMk cId="116640962" sldId="351"/>
            <ac:spMk id="7" creationId="{4ED31218-2C44-44FE-949B-9534570694ED}"/>
          </ac:spMkLst>
        </pc:spChg>
        <pc:spChg chg="mod">
          <ac:chgData name="김나래" userId="S::d011003@aivle.kt.co.kr::48b00ba0-fc23-4f03-b85f-d14306b9ec1c" providerId="AD" clId="Web-{B824E6F4-DC82-4FDC-A840-A91C9002BCD7}" dt="2022-01-14T06:30:10.262" v="2321" actId="1076"/>
          <ac:spMkLst>
            <pc:docMk/>
            <pc:sldMk cId="116640962" sldId="351"/>
            <ac:spMk id="12" creationId="{656A9321-76A4-4AA5-ADE4-D09FE54F853C}"/>
          </ac:spMkLst>
        </pc:spChg>
        <pc:spChg chg="mod">
          <ac:chgData name="김나래" userId="S::d011003@aivle.kt.co.kr::48b00ba0-fc23-4f03-b85f-d14306b9ec1c" providerId="AD" clId="Web-{B824E6F4-DC82-4FDC-A840-A91C9002BCD7}" dt="2022-01-14T06:30:10.278" v="2322" actId="1076"/>
          <ac:spMkLst>
            <pc:docMk/>
            <pc:sldMk cId="116640962" sldId="351"/>
            <ac:spMk id="16" creationId="{5D644653-294E-4449-B02F-27E34C9A09AE}"/>
          </ac:spMkLst>
        </pc:spChg>
        <pc:grpChg chg="add mod">
          <ac:chgData name="김나래" userId="S::d011003@aivle.kt.co.kr::48b00ba0-fc23-4f03-b85f-d14306b9ec1c" providerId="AD" clId="Web-{B824E6F4-DC82-4FDC-A840-A91C9002BCD7}" dt="2022-01-14T06:30:42.747" v="2333" actId="1076"/>
          <ac:grpSpMkLst>
            <pc:docMk/>
            <pc:sldMk cId="116640962" sldId="351"/>
            <ac:grpSpMk id="14" creationId="{4A2AE077-3A38-4D1D-9136-CD0BC80BE8BF}"/>
          </ac:grpSpMkLst>
        </pc:grpChg>
        <pc:picChg chg="mod">
          <ac:chgData name="김나래" userId="S::d011003@aivle.kt.co.kr::48b00ba0-fc23-4f03-b85f-d14306b9ec1c" providerId="AD" clId="Web-{B824E6F4-DC82-4FDC-A840-A91C9002BCD7}" dt="2022-01-14T06:30:56.013" v="2336" actId="1076"/>
          <ac:picMkLst>
            <pc:docMk/>
            <pc:sldMk cId="116640962" sldId="351"/>
            <ac:picMk id="2" creationId="{ACEA87C6-FE0F-4017-BB16-558AEA8DCB3B}"/>
          </ac:picMkLst>
        </pc:picChg>
        <pc:picChg chg="mod">
          <ac:chgData name="김나래" userId="S::d011003@aivle.kt.co.kr::48b00ba0-fc23-4f03-b85f-d14306b9ec1c" providerId="AD" clId="Web-{B824E6F4-DC82-4FDC-A840-A91C9002BCD7}" dt="2022-01-14T06:30:44.341" v="2334" actId="1076"/>
          <ac:picMkLst>
            <pc:docMk/>
            <pc:sldMk cId="116640962" sldId="351"/>
            <ac:picMk id="4" creationId="{CB4D0079-F790-482C-A9DB-7D0C57EC7746}"/>
          </ac:picMkLst>
        </pc:picChg>
      </pc:sldChg>
      <pc:sldChg chg="addSp modSp ord">
        <pc:chgData name="김나래" userId="S::d011003@aivle.kt.co.kr::48b00ba0-fc23-4f03-b85f-d14306b9ec1c" providerId="AD" clId="Web-{B824E6F4-DC82-4FDC-A840-A91C9002BCD7}" dt="2022-01-14T06:26:25.539" v="2247" actId="1076"/>
        <pc:sldMkLst>
          <pc:docMk/>
          <pc:sldMk cId="1420182707" sldId="352"/>
        </pc:sldMkLst>
        <pc:spChg chg="mod">
          <ac:chgData name="김나래" userId="S::d011003@aivle.kt.co.kr::48b00ba0-fc23-4f03-b85f-d14306b9ec1c" providerId="AD" clId="Web-{B824E6F4-DC82-4FDC-A840-A91C9002BCD7}" dt="2022-01-14T06:26:09.586" v="2244" actId="20577"/>
          <ac:spMkLst>
            <pc:docMk/>
            <pc:sldMk cId="1420182707" sldId="352"/>
            <ac:spMk id="2" creationId="{43567EE6-91D0-472C-97B8-138EA2825F2C}"/>
          </ac:spMkLst>
        </pc:spChg>
        <pc:spChg chg="mod">
          <ac:chgData name="김나래" userId="S::d011003@aivle.kt.co.kr::48b00ba0-fc23-4f03-b85f-d14306b9ec1c" providerId="AD" clId="Web-{B824E6F4-DC82-4FDC-A840-A91C9002BCD7}" dt="2022-01-14T06:25:50.117" v="2234" actId="1076"/>
          <ac:spMkLst>
            <pc:docMk/>
            <pc:sldMk cId="1420182707" sldId="352"/>
            <ac:spMk id="14" creationId="{5571CBC6-E422-48FF-A46D-D97EC2630A0E}"/>
          </ac:spMkLst>
        </pc:spChg>
        <pc:spChg chg="mod">
          <ac:chgData name="김나래" userId="S::d011003@aivle.kt.co.kr::48b00ba0-fc23-4f03-b85f-d14306b9ec1c" providerId="AD" clId="Web-{B824E6F4-DC82-4FDC-A840-A91C9002BCD7}" dt="2022-01-14T06:25:52.851" v="2235" actId="1076"/>
          <ac:spMkLst>
            <pc:docMk/>
            <pc:sldMk cId="1420182707" sldId="352"/>
            <ac:spMk id="15" creationId="{4ED011F6-9487-429E-AD6F-6736441D9EF3}"/>
          </ac:spMkLst>
        </pc:spChg>
        <pc:spChg chg="mod">
          <ac:chgData name="김나래" userId="S::d011003@aivle.kt.co.kr::48b00ba0-fc23-4f03-b85f-d14306b9ec1c" providerId="AD" clId="Web-{B824E6F4-DC82-4FDC-A840-A91C9002BCD7}" dt="2022-01-14T06:24:49.819" v="2221" actId="1076"/>
          <ac:spMkLst>
            <pc:docMk/>
            <pc:sldMk cId="1420182707" sldId="352"/>
            <ac:spMk id="26" creationId="{D8F12612-41E0-4C03-B7BC-623747310040}"/>
          </ac:spMkLst>
        </pc:spChg>
        <pc:grpChg chg="add mod">
          <ac:chgData name="김나래" userId="S::d011003@aivle.kt.co.kr::48b00ba0-fc23-4f03-b85f-d14306b9ec1c" providerId="AD" clId="Web-{B824E6F4-DC82-4FDC-A840-A91C9002BCD7}" dt="2022-01-14T06:26:22.883" v="2246" actId="1076"/>
          <ac:grpSpMkLst>
            <pc:docMk/>
            <pc:sldMk cId="1420182707" sldId="352"/>
            <ac:grpSpMk id="16" creationId="{BF0C14E4-2F19-459F-B527-704D4ECA360D}"/>
          </ac:grpSpMkLst>
        </pc:grpChg>
        <pc:grpChg chg="add mod">
          <ac:chgData name="김나래" userId="S::d011003@aivle.kt.co.kr::48b00ba0-fc23-4f03-b85f-d14306b9ec1c" providerId="AD" clId="Web-{B824E6F4-DC82-4FDC-A840-A91C9002BCD7}" dt="2022-01-14T06:26:25.539" v="2247" actId="1076"/>
          <ac:grpSpMkLst>
            <pc:docMk/>
            <pc:sldMk cId="1420182707" sldId="352"/>
            <ac:grpSpMk id="25" creationId="{0AE9235E-FB9B-41D8-8C40-B5F37142F5CF}"/>
          </ac:grpSpMkLst>
        </pc:grpChg>
        <pc:grpChg chg="add mod">
          <ac:chgData name="김나래" userId="S::d011003@aivle.kt.co.kr::48b00ba0-fc23-4f03-b85f-d14306b9ec1c" providerId="AD" clId="Web-{B824E6F4-DC82-4FDC-A840-A91C9002BCD7}" dt="2022-01-14T06:26:22.852" v="2245" actId="1076"/>
          <ac:grpSpMkLst>
            <pc:docMk/>
            <pc:sldMk cId="1420182707" sldId="352"/>
            <ac:grpSpMk id="27" creationId="{90A0EFBF-473E-4BA9-B3FD-66DC53DA9A73}"/>
          </ac:grpSpMkLst>
        </pc:grpChg>
      </pc:sldChg>
      <pc:sldChg chg="addSp modSp">
        <pc:chgData name="김나래" userId="S::d011003@aivle.kt.co.kr::48b00ba0-fc23-4f03-b85f-d14306b9ec1c" providerId="AD" clId="Web-{B824E6F4-DC82-4FDC-A840-A91C9002BCD7}" dt="2022-01-14T06:24:36.271" v="2219" actId="20577"/>
        <pc:sldMkLst>
          <pc:docMk/>
          <pc:sldMk cId="3886946380" sldId="353"/>
        </pc:sldMkLst>
        <pc:spChg chg="add mod">
          <ac:chgData name="김나래" userId="S::d011003@aivle.kt.co.kr::48b00ba0-fc23-4f03-b85f-d14306b9ec1c" providerId="AD" clId="Web-{B824E6F4-DC82-4FDC-A840-A91C9002BCD7}" dt="2022-01-14T06:24:00.146" v="2208" actId="1076"/>
          <ac:spMkLst>
            <pc:docMk/>
            <pc:sldMk cId="3886946380" sldId="353"/>
            <ac:spMk id="8" creationId="{ADC36B25-7438-4065-A15F-85C7ED987187}"/>
          </ac:spMkLst>
        </pc:spChg>
        <pc:spChg chg="mod">
          <ac:chgData name="김나래" userId="S::d011003@aivle.kt.co.kr::48b00ba0-fc23-4f03-b85f-d14306b9ec1c" providerId="AD" clId="Web-{B824E6F4-DC82-4FDC-A840-A91C9002BCD7}" dt="2022-01-14T06:22:51.019" v="2183" actId="1076"/>
          <ac:spMkLst>
            <pc:docMk/>
            <pc:sldMk cId="3886946380" sldId="353"/>
            <ac:spMk id="17" creationId="{9BB3343C-393B-4B1F-9F30-56290B975CE8}"/>
          </ac:spMkLst>
        </pc:spChg>
        <pc:spChg chg="mod">
          <ac:chgData name="김나래" userId="S::d011003@aivle.kt.co.kr::48b00ba0-fc23-4f03-b85f-d14306b9ec1c" providerId="AD" clId="Web-{B824E6F4-DC82-4FDC-A840-A91C9002BCD7}" dt="2022-01-14T06:24:13.224" v="2212" actId="20577"/>
          <ac:spMkLst>
            <pc:docMk/>
            <pc:sldMk cId="3886946380" sldId="353"/>
            <ac:spMk id="19" creationId="{317220D4-A3D0-4AF2-A398-F61FAF2C8C13}"/>
          </ac:spMkLst>
        </pc:spChg>
        <pc:spChg chg="mod">
          <ac:chgData name="김나래" userId="S::d011003@aivle.kt.co.kr::48b00ba0-fc23-4f03-b85f-d14306b9ec1c" providerId="AD" clId="Web-{B824E6F4-DC82-4FDC-A840-A91C9002BCD7}" dt="2022-01-14T06:24:20.537" v="2215" actId="1076"/>
          <ac:spMkLst>
            <pc:docMk/>
            <pc:sldMk cId="3886946380" sldId="353"/>
            <ac:spMk id="21" creationId="{70B018DD-4D13-41C0-A915-AFA72D14BB31}"/>
          </ac:spMkLst>
        </pc:spChg>
        <pc:spChg chg="mod">
          <ac:chgData name="김나래" userId="S::d011003@aivle.kt.co.kr::48b00ba0-fc23-4f03-b85f-d14306b9ec1c" providerId="AD" clId="Web-{B824E6F4-DC82-4FDC-A840-A91C9002BCD7}" dt="2022-01-14T06:24:36.271" v="2219" actId="20577"/>
          <ac:spMkLst>
            <pc:docMk/>
            <pc:sldMk cId="3886946380" sldId="353"/>
            <ac:spMk id="23" creationId="{AA851E9B-2CF4-4A3C-B668-93C9D2DD4A50}"/>
          </ac:spMkLst>
        </pc:spChg>
        <pc:grpChg chg="add mod">
          <ac:chgData name="김나래" userId="S::d011003@aivle.kt.co.kr::48b00ba0-fc23-4f03-b85f-d14306b9ec1c" providerId="AD" clId="Web-{B824E6F4-DC82-4FDC-A840-A91C9002BCD7}" dt="2022-01-14T06:23:26.739" v="2199" actId="1076"/>
          <ac:grpSpMkLst>
            <pc:docMk/>
            <pc:sldMk cId="3886946380" sldId="353"/>
            <ac:grpSpMk id="10" creationId="{EB7B1E9E-9D4D-4066-BD1C-6218E2631C66}"/>
          </ac:grpSpMkLst>
        </pc:grpChg>
        <pc:grpChg chg="add">
          <ac:chgData name="김나래" userId="S::d011003@aivle.kt.co.kr::48b00ba0-fc23-4f03-b85f-d14306b9ec1c" providerId="AD" clId="Web-{B824E6F4-DC82-4FDC-A840-A91C9002BCD7}" dt="2022-01-14T06:24:02.880" v="2209"/>
          <ac:grpSpMkLst>
            <pc:docMk/>
            <pc:sldMk cId="3886946380" sldId="353"/>
            <ac:grpSpMk id="12" creationId="{035096CC-E890-4871-9A46-A7807533EFA2}"/>
          </ac:grpSpMkLst>
        </pc:grpChg>
        <pc:picChg chg="mod">
          <ac:chgData name="김나래" userId="S::d011003@aivle.kt.co.kr::48b00ba0-fc23-4f03-b85f-d14306b9ec1c" providerId="AD" clId="Web-{B824E6F4-DC82-4FDC-A840-A91C9002BCD7}" dt="2022-01-14T06:22:53.535" v="2187" actId="1076"/>
          <ac:picMkLst>
            <pc:docMk/>
            <pc:sldMk cId="3886946380" sldId="353"/>
            <ac:picMk id="2" creationId="{4E86C991-A9D7-4EE2-8A4B-33840BFC3EFF}"/>
          </ac:picMkLst>
        </pc:picChg>
        <pc:picChg chg="mod">
          <ac:chgData name="김나래" userId="S::d011003@aivle.kt.co.kr::48b00ba0-fc23-4f03-b85f-d14306b9ec1c" providerId="AD" clId="Web-{B824E6F4-DC82-4FDC-A840-A91C9002BCD7}" dt="2022-01-14T06:23:41.520" v="2202" actId="1076"/>
          <ac:picMkLst>
            <pc:docMk/>
            <pc:sldMk cId="3886946380" sldId="353"/>
            <ac:picMk id="4" creationId="{F11F06D1-A6BB-4E80-BBB7-B128648CDD8C}"/>
          </ac:picMkLst>
        </pc:picChg>
        <pc:picChg chg="mod">
          <ac:chgData name="김나래" userId="S::d011003@aivle.kt.co.kr::48b00ba0-fc23-4f03-b85f-d14306b9ec1c" providerId="AD" clId="Web-{B824E6F4-DC82-4FDC-A840-A91C9002BCD7}" dt="2022-01-14T06:23:50.849" v="2205" actId="1076"/>
          <ac:picMkLst>
            <pc:docMk/>
            <pc:sldMk cId="3886946380" sldId="353"/>
            <ac:picMk id="5" creationId="{4B434E6F-D99E-4EE9-B8EB-B77CD2BCBB8F}"/>
          </ac:picMkLst>
        </pc:picChg>
        <pc:picChg chg="mod ord">
          <ac:chgData name="김나래" userId="S::d011003@aivle.kt.co.kr::48b00ba0-fc23-4f03-b85f-d14306b9ec1c" providerId="AD" clId="Web-{B824E6F4-DC82-4FDC-A840-A91C9002BCD7}" dt="2022-01-14T06:23:05.942" v="2192" actId="1076"/>
          <ac:picMkLst>
            <pc:docMk/>
            <pc:sldMk cId="3886946380" sldId="353"/>
            <ac:picMk id="24" creationId="{B752527C-CE69-4231-A78A-FDF0727E059E}"/>
          </ac:picMkLst>
        </pc:picChg>
      </pc:sldChg>
      <pc:sldChg chg="addSp modSp">
        <pc:chgData name="김나래" userId="S::d011003@aivle.kt.co.kr::48b00ba0-fc23-4f03-b85f-d14306b9ec1c" providerId="AD" clId="Web-{B824E6F4-DC82-4FDC-A840-A91C9002BCD7}" dt="2022-01-14T06:28:25.729" v="2281" actId="1076"/>
        <pc:sldMkLst>
          <pc:docMk/>
          <pc:sldMk cId="2301710039" sldId="354"/>
        </pc:sldMkLst>
        <pc:spChg chg="mod">
          <ac:chgData name="김나래" userId="S::d011003@aivle.kt.co.kr::48b00ba0-fc23-4f03-b85f-d14306b9ec1c" providerId="AD" clId="Web-{B824E6F4-DC82-4FDC-A840-A91C9002BCD7}" dt="2022-01-14T06:27:18.509" v="2260" actId="1076"/>
          <ac:spMkLst>
            <pc:docMk/>
            <pc:sldMk cId="2301710039" sldId="354"/>
            <ac:spMk id="7" creationId="{A8238219-69BD-4992-BBB2-390C9DC44A46}"/>
          </ac:spMkLst>
        </pc:spChg>
        <pc:spChg chg="mod">
          <ac:chgData name="김나래" userId="S::d011003@aivle.kt.co.kr::48b00ba0-fc23-4f03-b85f-d14306b9ec1c" providerId="AD" clId="Web-{B824E6F4-DC82-4FDC-A840-A91C9002BCD7}" dt="2022-01-14T06:27:20.478" v="2261" actId="1076"/>
          <ac:spMkLst>
            <pc:docMk/>
            <pc:sldMk cId="2301710039" sldId="354"/>
            <ac:spMk id="9" creationId="{FCFB935A-893A-45EE-AAFD-B5183221F51F}"/>
          </ac:spMkLst>
        </pc:spChg>
        <pc:spChg chg="mod">
          <ac:chgData name="김나래" userId="S::d011003@aivle.kt.co.kr::48b00ba0-fc23-4f03-b85f-d14306b9ec1c" providerId="AD" clId="Web-{B824E6F4-DC82-4FDC-A840-A91C9002BCD7}" dt="2022-01-14T06:27:26.571" v="2262" actId="1076"/>
          <ac:spMkLst>
            <pc:docMk/>
            <pc:sldMk cId="2301710039" sldId="354"/>
            <ac:spMk id="11" creationId="{9C9ECC78-A804-4072-AC8D-2EE36079F8AE}"/>
          </ac:spMkLst>
        </pc:spChg>
        <pc:spChg chg="add mod">
          <ac:chgData name="김나래" userId="S::d011003@aivle.kt.co.kr::48b00ba0-fc23-4f03-b85f-d14306b9ec1c" providerId="AD" clId="Web-{B824E6F4-DC82-4FDC-A840-A91C9002BCD7}" dt="2022-01-14T06:28:17.650" v="2279" actId="1076"/>
          <ac:spMkLst>
            <pc:docMk/>
            <pc:sldMk cId="2301710039" sldId="354"/>
            <ac:spMk id="12" creationId="{DCEB134B-E2A6-4BEC-A539-1B593DE73EC4}"/>
          </ac:spMkLst>
        </pc:spChg>
        <pc:spChg chg="mod">
          <ac:chgData name="김나래" userId="S::d011003@aivle.kt.co.kr::48b00ba0-fc23-4f03-b85f-d14306b9ec1c" providerId="AD" clId="Web-{B824E6F4-DC82-4FDC-A840-A91C9002BCD7}" dt="2022-01-14T06:27:45.134" v="2269" actId="14100"/>
          <ac:spMkLst>
            <pc:docMk/>
            <pc:sldMk cId="2301710039" sldId="354"/>
            <ac:spMk id="15" creationId="{1DF65D69-5BA0-499E-AB65-3859FBB27A3D}"/>
          </ac:spMkLst>
        </pc:spChg>
        <pc:grpChg chg="add mod">
          <ac:chgData name="김나래" userId="S::d011003@aivle.kt.co.kr::48b00ba0-fc23-4f03-b85f-d14306b9ec1c" providerId="AD" clId="Web-{B824E6F4-DC82-4FDC-A840-A91C9002BCD7}" dt="2022-01-14T06:28:25.729" v="2281" actId="1076"/>
          <ac:grpSpMkLst>
            <pc:docMk/>
            <pc:sldMk cId="2301710039" sldId="354"/>
            <ac:grpSpMk id="8" creationId="{EF31EC46-F9A2-4047-B0DD-64637A400619}"/>
          </ac:grpSpMkLst>
        </pc:grpChg>
        <pc:picChg chg="mod">
          <ac:chgData name="김나래" userId="S::d011003@aivle.kt.co.kr::48b00ba0-fc23-4f03-b85f-d14306b9ec1c" providerId="AD" clId="Web-{B824E6F4-DC82-4FDC-A840-A91C9002BCD7}" dt="2022-01-14T06:27:52.353" v="2270" actId="1076"/>
          <ac:picMkLst>
            <pc:docMk/>
            <pc:sldMk cId="2301710039" sldId="354"/>
            <ac:picMk id="2" creationId="{34054710-33B5-4B97-92DC-4B1D659008D6}"/>
          </ac:picMkLst>
        </pc:picChg>
        <pc:picChg chg="mod">
          <ac:chgData name="김나래" userId="S::d011003@aivle.kt.co.kr::48b00ba0-fc23-4f03-b85f-d14306b9ec1c" providerId="AD" clId="Web-{B824E6F4-DC82-4FDC-A840-A91C9002BCD7}" dt="2022-01-14T06:27:52.384" v="2271" actId="1076"/>
          <ac:picMkLst>
            <pc:docMk/>
            <pc:sldMk cId="2301710039" sldId="354"/>
            <ac:picMk id="4" creationId="{A2236CA6-B28C-4D97-A776-0B0865A37164}"/>
          </ac:picMkLst>
        </pc:picChg>
        <pc:picChg chg="mod">
          <ac:chgData name="김나래" userId="S::d011003@aivle.kt.co.kr::48b00ba0-fc23-4f03-b85f-d14306b9ec1c" providerId="AD" clId="Web-{B824E6F4-DC82-4FDC-A840-A91C9002BCD7}" dt="2022-01-14T06:28:02.010" v="2276" actId="1076"/>
          <ac:picMkLst>
            <pc:docMk/>
            <pc:sldMk cId="2301710039" sldId="354"/>
            <ac:picMk id="5" creationId="{BC908444-B1EE-4818-938D-69C9A3C97972}"/>
          </ac:picMkLst>
        </pc:picChg>
      </pc:sldChg>
      <pc:sldChg chg="add del replId">
        <pc:chgData name="김나래" userId="S::d011003@aivle.kt.co.kr::48b00ba0-fc23-4f03-b85f-d14306b9ec1c" providerId="AD" clId="Web-{B824E6F4-DC82-4FDC-A840-A91C9002BCD7}" dt="2022-01-14T05:34:56.935" v="951"/>
        <pc:sldMkLst>
          <pc:docMk/>
          <pc:sldMk cId="1502885209" sldId="355"/>
        </pc:sldMkLst>
      </pc:sldChg>
      <pc:sldChg chg="addSp delSp modSp add replId">
        <pc:chgData name="김나래" userId="S::d011003@aivle.kt.co.kr::48b00ba0-fc23-4f03-b85f-d14306b9ec1c" providerId="AD" clId="Web-{B824E6F4-DC82-4FDC-A840-A91C9002BCD7}" dt="2022-01-14T05:49:07.685" v="1279" actId="20577"/>
        <pc:sldMkLst>
          <pc:docMk/>
          <pc:sldMk cId="3607135672" sldId="355"/>
        </pc:sldMkLst>
        <pc:spChg chg="mod">
          <ac:chgData name="김나래" userId="S::d011003@aivle.kt.co.kr::48b00ba0-fc23-4f03-b85f-d14306b9ec1c" providerId="AD" clId="Web-{B824E6F4-DC82-4FDC-A840-A91C9002BCD7}" dt="2022-01-14T05:47:59.872" v="1206" actId="20577"/>
          <ac:spMkLst>
            <pc:docMk/>
            <pc:sldMk cId="3607135672" sldId="355"/>
            <ac:spMk id="2" creationId="{8A6D24E1-032A-4076-9DC7-3BFA8D7A62AB}"/>
          </ac:spMkLst>
        </pc:spChg>
        <pc:spChg chg="mod">
          <ac:chgData name="김나래" userId="S::d011003@aivle.kt.co.kr::48b00ba0-fc23-4f03-b85f-d14306b9ec1c" providerId="AD" clId="Web-{B824E6F4-DC82-4FDC-A840-A91C9002BCD7}" dt="2022-01-14T05:38:27.533" v="986" actId="1076"/>
          <ac:spMkLst>
            <pc:docMk/>
            <pc:sldMk cId="3607135672" sldId="355"/>
            <ac:spMk id="6" creationId="{897CA5F0-ECCB-4A3F-A5F2-308352800620}"/>
          </ac:spMkLst>
        </pc:spChg>
        <pc:spChg chg="add mod">
          <ac:chgData name="김나래" userId="S::d011003@aivle.kt.co.kr::48b00ba0-fc23-4f03-b85f-d14306b9ec1c" providerId="AD" clId="Web-{B824E6F4-DC82-4FDC-A840-A91C9002BCD7}" dt="2022-01-14T05:38:59.674" v="995" actId="14100"/>
          <ac:spMkLst>
            <pc:docMk/>
            <pc:sldMk cId="3607135672" sldId="355"/>
            <ac:spMk id="8" creationId="{320163F4-E53C-4931-B921-44ABE7F165F1}"/>
          </ac:spMkLst>
        </pc:spChg>
        <pc:spChg chg="mod">
          <ac:chgData name="김나래" userId="S::d011003@aivle.kt.co.kr::48b00ba0-fc23-4f03-b85f-d14306b9ec1c" providerId="AD" clId="Web-{B824E6F4-DC82-4FDC-A840-A91C9002BCD7}" dt="2022-01-14T05:49:07.685" v="1279" actId="20577"/>
          <ac:spMkLst>
            <pc:docMk/>
            <pc:sldMk cId="3607135672" sldId="355"/>
            <ac:spMk id="18" creationId="{37543BD0-4242-4561-BA0D-E39115A1DA4F}"/>
          </ac:spMkLst>
        </pc:spChg>
        <pc:spChg chg="del mod topLvl">
          <ac:chgData name="김나래" userId="S::d011003@aivle.kt.co.kr::48b00ba0-fc23-4f03-b85f-d14306b9ec1c" providerId="AD" clId="Web-{B824E6F4-DC82-4FDC-A840-A91C9002BCD7}" dt="2022-01-14T05:36:37.500" v="960"/>
          <ac:spMkLst>
            <pc:docMk/>
            <pc:sldMk cId="3607135672" sldId="355"/>
            <ac:spMk id="22" creationId="{1E176E89-AD7C-4001-B18A-B71F2DDEBC1F}"/>
          </ac:spMkLst>
        </pc:spChg>
        <pc:grpChg chg="add">
          <ac:chgData name="김나래" userId="S::d011003@aivle.kt.co.kr::48b00ba0-fc23-4f03-b85f-d14306b9ec1c" providerId="AD" clId="Web-{B824E6F4-DC82-4FDC-A840-A91C9002BCD7}" dt="2022-01-14T05:39:02.065" v="996"/>
          <ac:grpSpMkLst>
            <pc:docMk/>
            <pc:sldMk cId="3607135672" sldId="355"/>
            <ac:grpSpMk id="9" creationId="{41CE35EA-AFEA-40C4-9852-7493D7601A88}"/>
          </ac:grpSpMkLst>
        </pc:grpChg>
        <pc:grpChg chg="del">
          <ac:chgData name="김나래" userId="S::d011003@aivle.kt.co.kr::48b00ba0-fc23-4f03-b85f-d14306b9ec1c" providerId="AD" clId="Web-{B824E6F4-DC82-4FDC-A840-A91C9002BCD7}" dt="2022-01-14T05:36:34.640" v="959"/>
          <ac:grpSpMkLst>
            <pc:docMk/>
            <pc:sldMk cId="3607135672" sldId="355"/>
            <ac:grpSpMk id="23" creationId="{2C8F22BB-6FCA-469C-8C3A-E1B0D6E15CEB}"/>
          </ac:grpSpMkLst>
        </pc:grpChg>
        <pc:picChg chg="add mod">
          <ac:chgData name="김나래" userId="S::d011003@aivle.kt.co.kr::48b00ba0-fc23-4f03-b85f-d14306b9ec1c" providerId="AD" clId="Web-{B824E6F4-DC82-4FDC-A840-A91C9002BCD7}" dt="2022-01-14T05:38:36.908" v="990" actId="1076"/>
          <ac:picMkLst>
            <pc:docMk/>
            <pc:sldMk cId="3607135672" sldId="355"/>
            <ac:picMk id="4" creationId="{BB096BCF-094E-4F84-9568-8DB5FE54E9C2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38:36.939" v="991" actId="1076"/>
          <ac:picMkLst>
            <pc:docMk/>
            <pc:sldMk cId="3607135672" sldId="355"/>
            <ac:picMk id="5" creationId="{17F202B0-204E-4EBE-B996-C8BCA5C65FF8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38:36.971" v="992" actId="1076"/>
          <ac:picMkLst>
            <pc:docMk/>
            <pc:sldMk cId="3607135672" sldId="355"/>
            <ac:picMk id="7" creationId="{47CF98B7-B90A-46D1-B4E5-C2F6512E2DE2}"/>
          </ac:picMkLst>
        </pc:picChg>
        <pc:picChg chg="del topLvl">
          <ac:chgData name="김나래" userId="S::d011003@aivle.kt.co.kr::48b00ba0-fc23-4f03-b85f-d14306b9ec1c" providerId="AD" clId="Web-{B824E6F4-DC82-4FDC-A840-A91C9002BCD7}" dt="2022-01-14T05:36:37.500" v="961"/>
          <ac:picMkLst>
            <pc:docMk/>
            <pc:sldMk cId="3607135672" sldId="355"/>
            <ac:picMk id="19" creationId="{B221B0C6-291F-48B0-8E5B-25168EB35EB8}"/>
          </ac:picMkLst>
        </pc:picChg>
        <pc:picChg chg="del">
          <ac:chgData name="김나래" userId="S::d011003@aivle.kt.co.kr::48b00ba0-fc23-4f03-b85f-d14306b9ec1c" providerId="AD" clId="Web-{B824E6F4-DC82-4FDC-A840-A91C9002BCD7}" dt="2022-01-14T05:37:01.266" v="967"/>
          <ac:picMkLst>
            <pc:docMk/>
            <pc:sldMk cId="3607135672" sldId="355"/>
            <ac:picMk id="20" creationId="{53E4BFAE-3949-4E0A-A51F-F40B9D746C69}"/>
          </ac:picMkLst>
        </pc:picChg>
        <pc:picChg chg="del mod">
          <ac:chgData name="김나래" userId="S::d011003@aivle.kt.co.kr::48b00ba0-fc23-4f03-b85f-d14306b9ec1c" providerId="AD" clId="Web-{B824E6F4-DC82-4FDC-A840-A91C9002BCD7}" dt="2022-01-14T05:37:15.922" v="972"/>
          <ac:picMkLst>
            <pc:docMk/>
            <pc:sldMk cId="3607135672" sldId="355"/>
            <ac:picMk id="21" creationId="{E56181F4-A7CD-43DC-8A00-DF9EBFB49544}"/>
          </ac:picMkLst>
        </pc:picChg>
      </pc:sldChg>
      <pc:sldChg chg="addSp delSp modSp add ord replId">
        <pc:chgData name="김나래" userId="S::d011003@aivle.kt.co.kr::48b00ba0-fc23-4f03-b85f-d14306b9ec1c" providerId="AD" clId="Web-{B824E6F4-DC82-4FDC-A840-A91C9002BCD7}" dt="2022-01-14T05:54:45.676" v="1538" actId="20577"/>
        <pc:sldMkLst>
          <pc:docMk/>
          <pc:sldMk cId="2898648415" sldId="356"/>
        </pc:sldMkLst>
        <pc:spChg chg="mod">
          <ac:chgData name="김나래" userId="S::d011003@aivle.kt.co.kr::48b00ba0-fc23-4f03-b85f-d14306b9ec1c" providerId="AD" clId="Web-{B824E6F4-DC82-4FDC-A840-A91C9002BCD7}" dt="2022-01-14T05:49:50.999" v="1292" actId="20577"/>
          <ac:spMkLst>
            <pc:docMk/>
            <pc:sldMk cId="2898648415" sldId="356"/>
            <ac:spMk id="2" creationId="{8A6D24E1-032A-4076-9DC7-3BFA8D7A62AB}"/>
          </ac:spMkLst>
        </pc:spChg>
        <pc:spChg chg="mod">
          <ac:chgData name="김나래" userId="S::d011003@aivle.kt.co.kr::48b00ba0-fc23-4f03-b85f-d14306b9ec1c" providerId="AD" clId="Web-{B824E6F4-DC82-4FDC-A840-A91C9002BCD7}" dt="2022-01-14T05:51:10.719" v="1304" actId="20577"/>
          <ac:spMkLst>
            <pc:docMk/>
            <pc:sldMk cId="2898648415" sldId="356"/>
            <ac:spMk id="3" creationId="{383BBCF2-2828-4066-B71B-51D232CB3414}"/>
          </ac:spMkLst>
        </pc:spChg>
        <pc:spChg chg="mod">
          <ac:chgData name="김나래" userId="S::d011003@aivle.kt.co.kr::48b00ba0-fc23-4f03-b85f-d14306b9ec1c" providerId="AD" clId="Web-{B824E6F4-DC82-4FDC-A840-A91C9002BCD7}" dt="2022-01-14T05:51:40.516" v="1308" actId="20577"/>
          <ac:spMkLst>
            <pc:docMk/>
            <pc:sldMk cId="2898648415" sldId="356"/>
            <ac:spMk id="6" creationId="{897CA5F0-ECCB-4A3F-A5F2-308352800620}"/>
          </ac:spMkLst>
        </pc:spChg>
        <pc:spChg chg="add del">
          <ac:chgData name="김나래" userId="S::d011003@aivle.kt.co.kr::48b00ba0-fc23-4f03-b85f-d14306b9ec1c" providerId="AD" clId="Web-{B824E6F4-DC82-4FDC-A840-A91C9002BCD7}" dt="2022-01-14T05:43:01.038" v="1034"/>
          <ac:spMkLst>
            <pc:docMk/>
            <pc:sldMk cId="2898648415" sldId="356"/>
            <ac:spMk id="17" creationId="{C1FB2DE1-9BA1-428E-BB7D-375B0FBD5744}"/>
          </ac:spMkLst>
        </pc:spChg>
        <pc:spChg chg="mod">
          <ac:chgData name="김나래" userId="S::d011003@aivle.kt.co.kr::48b00ba0-fc23-4f03-b85f-d14306b9ec1c" providerId="AD" clId="Web-{B824E6F4-DC82-4FDC-A840-A91C9002BCD7}" dt="2022-01-14T05:54:45.676" v="1538" actId="20577"/>
          <ac:spMkLst>
            <pc:docMk/>
            <pc:sldMk cId="2898648415" sldId="356"/>
            <ac:spMk id="18" creationId="{37543BD0-4242-4561-BA0D-E39115A1DA4F}"/>
          </ac:spMkLst>
        </pc:spChg>
        <pc:spChg chg="mod topLvl">
          <ac:chgData name="김나래" userId="S::d011003@aivle.kt.co.kr::48b00ba0-fc23-4f03-b85f-d14306b9ec1c" providerId="AD" clId="Web-{B824E6F4-DC82-4FDC-A840-A91C9002BCD7}" dt="2022-01-14T05:43:16.601" v="1037" actId="14100"/>
          <ac:spMkLst>
            <pc:docMk/>
            <pc:sldMk cId="2898648415" sldId="356"/>
            <ac:spMk id="22" creationId="{1E176E89-AD7C-4001-B18A-B71F2DDEBC1F}"/>
          </ac:spMkLst>
        </pc:spChg>
        <pc:grpChg chg="add">
          <ac:chgData name="김나래" userId="S::d011003@aivle.kt.co.kr::48b00ba0-fc23-4f03-b85f-d14306b9ec1c" providerId="AD" clId="Web-{B824E6F4-DC82-4FDC-A840-A91C9002BCD7}" dt="2022-01-14T05:43:20.554" v="1038"/>
          <ac:grpSpMkLst>
            <pc:docMk/>
            <pc:sldMk cId="2898648415" sldId="356"/>
            <ac:grpSpMk id="8" creationId="{0921F08F-73B7-4624-9D0E-C4A790F9CDC8}"/>
          </ac:grpSpMkLst>
        </pc:grpChg>
        <pc:grpChg chg="del">
          <ac:chgData name="김나래" userId="S::d011003@aivle.kt.co.kr::48b00ba0-fc23-4f03-b85f-d14306b9ec1c" providerId="AD" clId="Web-{B824E6F4-DC82-4FDC-A840-A91C9002BCD7}" dt="2022-01-14T05:41:20.646" v="1010"/>
          <ac:grpSpMkLst>
            <pc:docMk/>
            <pc:sldMk cId="2898648415" sldId="356"/>
            <ac:grpSpMk id="23" creationId="{2C8F22BB-6FCA-469C-8C3A-E1B0D6E15CEB}"/>
          </ac:grpSpMkLst>
        </pc:grpChg>
        <pc:picChg chg="add mod ord">
          <ac:chgData name="김나래" userId="S::d011003@aivle.kt.co.kr::48b00ba0-fc23-4f03-b85f-d14306b9ec1c" providerId="AD" clId="Web-{B824E6F4-DC82-4FDC-A840-A91C9002BCD7}" dt="2022-01-14T05:42:56.288" v="1032" actId="1076"/>
          <ac:picMkLst>
            <pc:docMk/>
            <pc:sldMk cId="2898648415" sldId="356"/>
            <ac:picMk id="4" creationId="{B4EC7C2D-B460-48C7-BD98-54185CD37E71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42:04.818" v="1023" actId="1076"/>
          <ac:picMkLst>
            <pc:docMk/>
            <pc:sldMk cId="2898648415" sldId="356"/>
            <ac:picMk id="5" creationId="{ED518A6E-770A-43FB-ACCB-4227D978CD5F}"/>
          </ac:picMkLst>
        </pc:picChg>
        <pc:picChg chg="add mod">
          <ac:chgData name="김나래" userId="S::d011003@aivle.kt.co.kr::48b00ba0-fc23-4f03-b85f-d14306b9ec1c" providerId="AD" clId="Web-{B824E6F4-DC82-4FDC-A840-A91C9002BCD7}" dt="2022-01-14T05:42:51.038" v="1031" actId="14100"/>
          <ac:picMkLst>
            <pc:docMk/>
            <pc:sldMk cId="2898648415" sldId="356"/>
            <ac:picMk id="7" creationId="{6A2AF78B-66FA-4E13-ABD8-515327E37EAE}"/>
          </ac:picMkLst>
        </pc:picChg>
        <pc:picChg chg="del mod topLvl">
          <ac:chgData name="김나래" userId="S::d011003@aivle.kt.co.kr::48b00ba0-fc23-4f03-b85f-d14306b9ec1c" providerId="AD" clId="Web-{B824E6F4-DC82-4FDC-A840-A91C9002BCD7}" dt="2022-01-14T05:41:32.724" v="1015"/>
          <ac:picMkLst>
            <pc:docMk/>
            <pc:sldMk cId="2898648415" sldId="356"/>
            <ac:picMk id="19" creationId="{B221B0C6-291F-48B0-8E5B-25168EB35EB8}"/>
          </ac:picMkLst>
        </pc:picChg>
        <pc:picChg chg="del">
          <ac:chgData name="김나래" userId="S::d011003@aivle.kt.co.kr::48b00ba0-fc23-4f03-b85f-d14306b9ec1c" providerId="AD" clId="Web-{B824E6F4-DC82-4FDC-A840-A91C9002BCD7}" dt="2022-01-14T05:41:54.584" v="1021"/>
          <ac:picMkLst>
            <pc:docMk/>
            <pc:sldMk cId="2898648415" sldId="356"/>
            <ac:picMk id="20" creationId="{53E4BFAE-3949-4E0A-A51F-F40B9D746C69}"/>
          </ac:picMkLst>
        </pc:picChg>
        <pc:picChg chg="del">
          <ac:chgData name="김나래" userId="S::d011003@aivle.kt.co.kr::48b00ba0-fc23-4f03-b85f-d14306b9ec1c" providerId="AD" clId="Web-{B824E6F4-DC82-4FDC-A840-A91C9002BCD7}" dt="2022-01-14T05:42:09.615" v="1024"/>
          <ac:picMkLst>
            <pc:docMk/>
            <pc:sldMk cId="2898648415" sldId="356"/>
            <ac:picMk id="21" creationId="{E56181F4-A7CD-43DC-8A00-DF9EBFB49544}"/>
          </ac:picMkLst>
        </pc:picChg>
        <pc:cxnChg chg="add">
          <ac:chgData name="김나래" userId="S::d011003@aivle.kt.co.kr::48b00ba0-fc23-4f03-b85f-d14306b9ec1c" providerId="AD" clId="Web-{B824E6F4-DC82-4FDC-A840-A91C9002BCD7}" dt="2022-01-14T05:51:54.751" v="1310"/>
          <ac:cxnSpMkLst>
            <pc:docMk/>
            <pc:sldMk cId="2898648415" sldId="356"/>
            <ac:cxnSpMk id="9" creationId="{DD14CF5E-37D0-4A54-960B-4711D644C269}"/>
          </ac:cxnSpMkLst>
        </pc:cxnChg>
        <pc:cxnChg chg="del">
          <ac:chgData name="김나래" userId="S::d011003@aivle.kt.co.kr::48b00ba0-fc23-4f03-b85f-d14306b9ec1c" providerId="AD" clId="Web-{B824E6F4-DC82-4FDC-A840-A91C9002BCD7}" dt="2022-01-14T05:51:49.876" v="1309"/>
          <ac:cxnSpMkLst>
            <pc:docMk/>
            <pc:sldMk cId="2898648415" sldId="356"/>
            <ac:cxnSpMk id="13" creationId="{1ADF520C-8261-474A-A01A-940817AC88AB}"/>
          </ac:cxnSpMkLst>
        </pc:cxnChg>
      </pc:sldChg>
      <pc:sldChg chg="add del replId">
        <pc:chgData name="김나래" userId="S::d011003@aivle.kt.co.kr::48b00ba0-fc23-4f03-b85f-d14306b9ec1c" providerId="AD" clId="Web-{B824E6F4-DC82-4FDC-A840-A91C9002BCD7}" dt="2022-01-14T05:34:59.435" v="952"/>
        <pc:sldMkLst>
          <pc:docMk/>
          <pc:sldMk cId="3564044494" sldId="356"/>
        </pc:sldMkLst>
      </pc:sldChg>
      <pc:sldChg chg="addSp modSp">
        <pc:chgData name="김나래" userId="S::d011003@aivle.kt.co.kr::48b00ba0-fc23-4f03-b85f-d14306b9ec1c" providerId="AD" clId="Web-{B824E6F4-DC82-4FDC-A840-A91C9002BCD7}" dt="2022-01-14T06:32:00.076" v="2358" actId="1076"/>
        <pc:sldMkLst>
          <pc:docMk/>
          <pc:sldMk cId="900180164" sldId="357"/>
        </pc:sldMkLst>
        <pc:spChg chg="mod">
          <ac:chgData name="김나래" userId="S::d011003@aivle.kt.co.kr::48b00ba0-fc23-4f03-b85f-d14306b9ec1c" providerId="AD" clId="Web-{B824E6F4-DC82-4FDC-A840-A91C9002BCD7}" dt="2022-01-14T06:31:25.920" v="2345" actId="1076"/>
          <ac:spMkLst>
            <pc:docMk/>
            <pc:sldMk cId="900180164" sldId="357"/>
            <ac:spMk id="7" creationId="{4ED31218-2C44-44FE-949B-9534570694ED}"/>
          </ac:spMkLst>
        </pc:spChg>
        <pc:spChg chg="mod">
          <ac:chgData name="김나래" userId="S::d011003@aivle.kt.co.kr::48b00ba0-fc23-4f03-b85f-d14306b9ec1c" providerId="AD" clId="Web-{B824E6F4-DC82-4FDC-A840-A91C9002BCD7}" dt="2022-01-14T06:31:25.935" v="2346" actId="1076"/>
          <ac:spMkLst>
            <pc:docMk/>
            <pc:sldMk cId="900180164" sldId="357"/>
            <ac:spMk id="12" creationId="{656A9321-76A4-4AA5-ADE4-D09FE54F853C}"/>
          </ac:spMkLst>
        </pc:spChg>
        <pc:spChg chg="mod">
          <ac:chgData name="김나래" userId="S::d011003@aivle.kt.co.kr::48b00ba0-fc23-4f03-b85f-d14306b9ec1c" providerId="AD" clId="Web-{B824E6F4-DC82-4FDC-A840-A91C9002BCD7}" dt="2022-01-14T06:31:25.966" v="2347" actId="1076"/>
          <ac:spMkLst>
            <pc:docMk/>
            <pc:sldMk cId="900180164" sldId="357"/>
            <ac:spMk id="16" creationId="{5D644653-294E-4449-B02F-27E34C9A09AE}"/>
          </ac:spMkLst>
        </pc:spChg>
        <pc:grpChg chg="add mod">
          <ac:chgData name="김나래" userId="S::d011003@aivle.kt.co.kr::48b00ba0-fc23-4f03-b85f-d14306b9ec1c" providerId="AD" clId="Web-{B824E6F4-DC82-4FDC-A840-A91C9002BCD7}" dt="2022-01-14T06:32:00.076" v="2358" actId="1076"/>
          <ac:grpSpMkLst>
            <pc:docMk/>
            <pc:sldMk cId="900180164" sldId="357"/>
            <ac:grpSpMk id="14" creationId="{5CDE8071-294C-4421-93AE-1C90A31E3E12}"/>
          </ac:grpSpMkLst>
        </pc:grpChg>
        <pc:picChg chg="mod">
          <ac:chgData name="김나래" userId="S::d011003@aivle.kt.co.kr::48b00ba0-fc23-4f03-b85f-d14306b9ec1c" providerId="AD" clId="Web-{B824E6F4-DC82-4FDC-A840-A91C9002BCD7}" dt="2022-01-14T06:31:47.701" v="2352" actId="14100"/>
          <ac:picMkLst>
            <pc:docMk/>
            <pc:sldMk cId="900180164" sldId="357"/>
            <ac:picMk id="8" creationId="{CB99F7F9-643B-42A5-A039-99BFE5EDF5AC}"/>
          </ac:picMkLst>
        </pc:picChg>
        <pc:picChg chg="mod">
          <ac:chgData name="김나래" userId="S::d011003@aivle.kt.co.kr::48b00ba0-fc23-4f03-b85f-d14306b9ec1c" providerId="AD" clId="Web-{B824E6F4-DC82-4FDC-A840-A91C9002BCD7}" dt="2022-01-14T06:31:53.748" v="2354" actId="1076"/>
          <ac:picMkLst>
            <pc:docMk/>
            <pc:sldMk cId="900180164" sldId="357"/>
            <ac:picMk id="9" creationId="{80175941-8A52-4A5B-92A6-DA89818A9E40}"/>
          </ac:picMkLst>
        </pc:picChg>
      </pc:sldChg>
      <pc:sldChg chg="addSp modSp">
        <pc:chgData name="김나래" userId="S::d011003@aivle.kt.co.kr::48b00ba0-fc23-4f03-b85f-d14306b9ec1c" providerId="AD" clId="Web-{B824E6F4-DC82-4FDC-A840-A91C9002BCD7}" dt="2022-01-14T06:29:06.495" v="2301" actId="1076"/>
        <pc:sldMkLst>
          <pc:docMk/>
          <pc:sldMk cId="1751464584" sldId="358"/>
        </pc:sldMkLst>
        <pc:spChg chg="mod">
          <ac:chgData name="김나래" userId="S::d011003@aivle.kt.co.kr::48b00ba0-fc23-4f03-b85f-d14306b9ec1c" providerId="AD" clId="Web-{B824E6F4-DC82-4FDC-A840-A91C9002BCD7}" dt="2022-01-14T06:29:06.480" v="2300" actId="1076"/>
          <ac:spMkLst>
            <pc:docMk/>
            <pc:sldMk cId="1751464584" sldId="358"/>
            <ac:spMk id="2" creationId="{43567EE6-91D0-472C-97B8-138EA2825F2C}"/>
          </ac:spMkLst>
        </pc:spChg>
        <pc:spChg chg="mod">
          <ac:chgData name="김나래" userId="S::d011003@aivle.kt.co.kr::48b00ba0-fc23-4f03-b85f-d14306b9ec1c" providerId="AD" clId="Web-{B824E6F4-DC82-4FDC-A840-A91C9002BCD7}" dt="2022-01-14T06:29:06.495" v="2301" actId="1076"/>
          <ac:spMkLst>
            <pc:docMk/>
            <pc:sldMk cId="1751464584" sldId="358"/>
            <ac:spMk id="11" creationId="{4CA363ED-64F1-43FE-AEBD-FBA9D3AC3272}"/>
          </ac:spMkLst>
        </pc:spChg>
        <pc:spChg chg="mod">
          <ac:chgData name="김나래" userId="S::d011003@aivle.kt.co.kr::48b00ba0-fc23-4f03-b85f-d14306b9ec1c" providerId="AD" clId="Web-{B824E6F4-DC82-4FDC-A840-A91C9002BCD7}" dt="2022-01-14T06:29:00.667" v="2298" actId="1076"/>
          <ac:spMkLst>
            <pc:docMk/>
            <pc:sldMk cId="1751464584" sldId="358"/>
            <ac:spMk id="14" creationId="{5571CBC6-E422-48FF-A46D-D97EC2630A0E}"/>
          </ac:spMkLst>
        </pc:spChg>
        <pc:spChg chg="mod">
          <ac:chgData name="김나래" userId="S::d011003@aivle.kt.co.kr::48b00ba0-fc23-4f03-b85f-d14306b9ec1c" providerId="AD" clId="Web-{B824E6F4-DC82-4FDC-A840-A91C9002BCD7}" dt="2022-01-14T06:29:00.698" v="2299" actId="1076"/>
          <ac:spMkLst>
            <pc:docMk/>
            <pc:sldMk cId="1751464584" sldId="358"/>
            <ac:spMk id="15" creationId="{4ED011F6-9487-429E-AD6F-6736441D9EF3}"/>
          </ac:spMkLst>
        </pc:spChg>
        <pc:grpChg chg="add mod">
          <ac:chgData name="김나래" userId="S::d011003@aivle.kt.co.kr::48b00ba0-fc23-4f03-b85f-d14306b9ec1c" providerId="AD" clId="Web-{B824E6F4-DC82-4FDC-A840-A91C9002BCD7}" dt="2022-01-14T06:28:45.135" v="2288" actId="1076"/>
          <ac:grpSpMkLst>
            <pc:docMk/>
            <pc:sldMk cId="1751464584" sldId="358"/>
            <ac:grpSpMk id="25" creationId="{1507AA2A-08AF-4E85-ADDF-8A476EA662F5}"/>
          </ac:grpSpMkLst>
        </pc:grpChg>
        <pc:grpChg chg="add mod">
          <ac:chgData name="김나래" userId="S::d011003@aivle.kt.co.kr::48b00ba0-fc23-4f03-b85f-d14306b9ec1c" providerId="AD" clId="Web-{B824E6F4-DC82-4FDC-A840-A91C9002BCD7}" dt="2022-01-14T06:28:43.229" v="2287" actId="1076"/>
          <ac:grpSpMkLst>
            <pc:docMk/>
            <pc:sldMk cId="1751464584" sldId="358"/>
            <ac:grpSpMk id="29" creationId="{4FBC762F-7048-4717-A34F-36DA4EE35497}"/>
          </ac:grpSpMkLst>
        </pc:grpChg>
      </pc:sldChg>
      <pc:sldChg chg="addSp modSp">
        <pc:chgData name="김나래" userId="S::d011003@aivle.kt.co.kr::48b00ba0-fc23-4f03-b85f-d14306b9ec1c" providerId="AD" clId="Web-{B824E6F4-DC82-4FDC-A840-A91C9002BCD7}" dt="2022-01-14T06:29:57.246" v="2319" actId="1076"/>
        <pc:sldMkLst>
          <pc:docMk/>
          <pc:sldMk cId="1302646468" sldId="360"/>
        </pc:sldMkLst>
        <pc:spChg chg="mod">
          <ac:chgData name="김나래" userId="S::d011003@aivle.kt.co.kr::48b00ba0-fc23-4f03-b85f-d14306b9ec1c" providerId="AD" clId="Web-{B824E6F4-DC82-4FDC-A840-A91C9002BCD7}" dt="2022-01-14T06:29:57.246" v="2319" actId="1076"/>
          <ac:spMkLst>
            <pc:docMk/>
            <pc:sldMk cId="1302646468" sldId="360"/>
            <ac:spMk id="2" creationId="{43567EE6-91D0-472C-97B8-138EA2825F2C}"/>
          </ac:spMkLst>
        </pc:spChg>
        <pc:spChg chg="mod">
          <ac:chgData name="김나래" userId="S::d011003@aivle.kt.co.kr::48b00ba0-fc23-4f03-b85f-d14306b9ec1c" providerId="AD" clId="Web-{B824E6F4-DC82-4FDC-A840-A91C9002BCD7}" dt="2022-01-14T06:29:57.184" v="2316" actId="1076"/>
          <ac:spMkLst>
            <pc:docMk/>
            <pc:sldMk cId="1302646468" sldId="360"/>
            <ac:spMk id="11" creationId="{4CA363ED-64F1-43FE-AEBD-FBA9D3AC3272}"/>
          </ac:spMkLst>
        </pc:spChg>
        <pc:spChg chg="mod">
          <ac:chgData name="김나래" userId="S::d011003@aivle.kt.co.kr::48b00ba0-fc23-4f03-b85f-d14306b9ec1c" providerId="AD" clId="Web-{B824E6F4-DC82-4FDC-A840-A91C9002BCD7}" dt="2022-01-14T06:29:57.199" v="2317" actId="1076"/>
          <ac:spMkLst>
            <pc:docMk/>
            <pc:sldMk cId="1302646468" sldId="360"/>
            <ac:spMk id="14" creationId="{5571CBC6-E422-48FF-A46D-D97EC2630A0E}"/>
          </ac:spMkLst>
        </pc:spChg>
        <pc:spChg chg="mod">
          <ac:chgData name="김나래" userId="S::d011003@aivle.kt.co.kr::48b00ba0-fc23-4f03-b85f-d14306b9ec1c" providerId="AD" clId="Web-{B824E6F4-DC82-4FDC-A840-A91C9002BCD7}" dt="2022-01-14T06:29:57.215" v="2318" actId="1076"/>
          <ac:spMkLst>
            <pc:docMk/>
            <pc:sldMk cId="1302646468" sldId="360"/>
            <ac:spMk id="15" creationId="{4ED011F6-9487-429E-AD6F-6736441D9EF3}"/>
          </ac:spMkLst>
        </pc:spChg>
        <pc:grpChg chg="add mod">
          <ac:chgData name="김나래" userId="S::d011003@aivle.kt.co.kr::48b00ba0-fc23-4f03-b85f-d14306b9ec1c" providerId="AD" clId="Web-{B824E6F4-DC82-4FDC-A840-A91C9002BCD7}" dt="2022-01-14T06:29:20.292" v="2303" actId="1076"/>
          <ac:grpSpMkLst>
            <pc:docMk/>
            <pc:sldMk cId="1302646468" sldId="360"/>
            <ac:grpSpMk id="18" creationId="{9BF45D20-64BA-404D-9853-6D8E67FAFFA6}"/>
          </ac:grpSpMkLst>
        </pc:grpChg>
      </pc:sldChg>
      <pc:sldChg chg="addSp delSp modSp">
        <pc:chgData name="김나래" userId="S::d011003@aivle.kt.co.kr::48b00ba0-fc23-4f03-b85f-d14306b9ec1c" providerId="AD" clId="Web-{B824E6F4-DC82-4FDC-A840-A91C9002BCD7}" dt="2022-01-14T06:34:23.267" v="2409" actId="1076"/>
        <pc:sldMkLst>
          <pc:docMk/>
          <pc:sldMk cId="731568874" sldId="361"/>
        </pc:sldMkLst>
        <pc:spChg chg="mod">
          <ac:chgData name="김나래" userId="S::d011003@aivle.kt.co.kr::48b00ba0-fc23-4f03-b85f-d14306b9ec1c" providerId="AD" clId="Web-{B824E6F4-DC82-4FDC-A840-A91C9002BCD7}" dt="2022-01-14T06:34:23.220" v="2407" actId="1076"/>
          <ac:spMkLst>
            <pc:docMk/>
            <pc:sldMk cId="731568874" sldId="361"/>
            <ac:spMk id="5" creationId="{8D32BCD1-218E-4B08-88C1-4286205C1DF8}"/>
          </ac:spMkLst>
        </pc:spChg>
        <pc:spChg chg="mod">
          <ac:chgData name="김나래" userId="S::d011003@aivle.kt.co.kr::48b00ba0-fc23-4f03-b85f-d14306b9ec1c" providerId="AD" clId="Web-{B824E6F4-DC82-4FDC-A840-A91C9002BCD7}" dt="2022-01-14T06:34:23.204" v="2406" actId="1076"/>
          <ac:spMkLst>
            <pc:docMk/>
            <pc:sldMk cId="731568874" sldId="361"/>
            <ac:spMk id="8" creationId="{04B3231C-D65B-4885-A9EF-6DE22C314E8E}"/>
          </ac:spMkLst>
        </pc:spChg>
        <pc:spChg chg="mod">
          <ac:chgData name="김나래" userId="S::d011003@aivle.kt.co.kr::48b00ba0-fc23-4f03-b85f-d14306b9ec1c" providerId="AD" clId="Web-{B824E6F4-DC82-4FDC-A840-A91C9002BCD7}" dt="2022-01-14T06:34:23.235" v="2408" actId="1076"/>
          <ac:spMkLst>
            <pc:docMk/>
            <pc:sldMk cId="731568874" sldId="361"/>
            <ac:spMk id="10" creationId="{1B2119C5-FEC1-405D-A154-769D2CFBC91E}"/>
          </ac:spMkLst>
        </pc:spChg>
        <pc:spChg chg="mod">
          <ac:chgData name="김나래" userId="S::d011003@aivle.kt.co.kr::48b00ba0-fc23-4f03-b85f-d14306b9ec1c" providerId="AD" clId="Web-{B824E6F4-DC82-4FDC-A840-A91C9002BCD7}" dt="2022-01-14T06:34:23.267" v="2409" actId="1076"/>
          <ac:spMkLst>
            <pc:docMk/>
            <pc:sldMk cId="731568874" sldId="361"/>
            <ac:spMk id="12" creationId="{BE934709-4243-480E-96DB-7A2CF1AECACF}"/>
          </ac:spMkLst>
        </pc:spChg>
        <pc:spChg chg="add mod">
          <ac:chgData name="김나래" userId="S::d011003@aivle.kt.co.kr::48b00ba0-fc23-4f03-b85f-d14306b9ec1c" providerId="AD" clId="Web-{B824E6F4-DC82-4FDC-A840-A91C9002BCD7}" dt="2022-01-14T06:33:44.766" v="2395" actId="14100"/>
          <ac:spMkLst>
            <pc:docMk/>
            <pc:sldMk cId="731568874" sldId="361"/>
            <ac:spMk id="21" creationId="{7D48175A-2CE3-44C7-8739-EB50AE07FDB1}"/>
          </ac:spMkLst>
        </pc:spChg>
        <pc:grpChg chg="add del mod">
          <ac:chgData name="김나래" userId="S::d011003@aivle.kt.co.kr::48b00ba0-fc23-4f03-b85f-d14306b9ec1c" providerId="AD" clId="Web-{B824E6F4-DC82-4FDC-A840-A91C9002BCD7}" dt="2022-01-14T06:32:59.468" v="2377"/>
          <ac:grpSpMkLst>
            <pc:docMk/>
            <pc:sldMk cId="731568874" sldId="361"/>
            <ac:grpSpMk id="18" creationId="{2C188F72-0591-4A3C-AE01-E6A5F8C27FBC}"/>
          </ac:grpSpMkLst>
        </pc:grpChg>
        <pc:grpChg chg="add mod">
          <ac:chgData name="김나래" userId="S::d011003@aivle.kt.co.kr::48b00ba0-fc23-4f03-b85f-d14306b9ec1c" providerId="AD" clId="Web-{B824E6F4-DC82-4FDC-A840-A91C9002BCD7}" dt="2022-01-14T06:33:25.984" v="2388" actId="1076"/>
          <ac:grpSpMkLst>
            <pc:docMk/>
            <pc:sldMk cId="731568874" sldId="361"/>
            <ac:grpSpMk id="19" creationId="{7444DF32-254B-4E31-8AC9-18C1BC5BEA86}"/>
          </ac:grpSpMkLst>
        </pc:grpChg>
        <pc:grpChg chg="add">
          <ac:chgData name="김나래" userId="S::d011003@aivle.kt.co.kr::48b00ba0-fc23-4f03-b85f-d14306b9ec1c" providerId="AD" clId="Web-{B824E6F4-DC82-4FDC-A840-A91C9002BCD7}" dt="2022-01-14T06:33:46.625" v="2396"/>
          <ac:grpSpMkLst>
            <pc:docMk/>
            <pc:sldMk cId="731568874" sldId="361"/>
            <ac:grpSpMk id="22" creationId="{5F065B66-FBA9-404F-BBBC-34C9C10C2763}"/>
          </ac:grpSpMkLst>
        </pc:grpChg>
        <pc:picChg chg="mod">
          <ac:chgData name="김나래" userId="S::d011003@aivle.kt.co.kr::48b00ba0-fc23-4f03-b85f-d14306b9ec1c" providerId="AD" clId="Web-{B824E6F4-DC82-4FDC-A840-A91C9002BCD7}" dt="2022-01-14T06:33:36.234" v="2392" actId="1076"/>
          <ac:picMkLst>
            <pc:docMk/>
            <pc:sldMk cId="731568874" sldId="361"/>
            <ac:picMk id="11" creationId="{E573EC6A-118A-4D44-809F-4D9E7E5CBB51}"/>
          </ac:picMkLst>
        </pc:picChg>
        <pc:picChg chg="mod topLvl">
          <ac:chgData name="김나래" userId="S::d011003@aivle.kt.co.kr::48b00ba0-fc23-4f03-b85f-d14306b9ec1c" providerId="AD" clId="Web-{B824E6F4-DC82-4FDC-A840-A91C9002BCD7}" dt="2022-01-14T06:32:59.468" v="2377"/>
          <ac:picMkLst>
            <pc:docMk/>
            <pc:sldMk cId="731568874" sldId="361"/>
            <ac:picMk id="14" creationId="{A748800B-888B-43D5-BCCF-08A3311D1E56}"/>
          </ac:picMkLst>
        </pc:picChg>
        <pc:picChg chg="mod">
          <ac:chgData name="김나래" userId="S::d011003@aivle.kt.co.kr::48b00ba0-fc23-4f03-b85f-d14306b9ec1c" providerId="AD" clId="Web-{B824E6F4-DC82-4FDC-A840-A91C9002BCD7}" dt="2022-01-14T06:33:28.156" v="2389" actId="1076"/>
          <ac:picMkLst>
            <pc:docMk/>
            <pc:sldMk cId="731568874" sldId="361"/>
            <ac:picMk id="15" creationId="{421155AC-E827-49E1-9620-CAFC28EB2357}"/>
          </ac:picMkLst>
        </pc:picChg>
        <pc:picChg chg="mod ord topLvl">
          <ac:chgData name="김나래" userId="S::d011003@aivle.kt.co.kr::48b00ba0-fc23-4f03-b85f-d14306b9ec1c" providerId="AD" clId="Web-{B824E6F4-DC82-4FDC-A840-A91C9002BCD7}" dt="2022-01-14T06:33:10.562" v="2380" actId="1076"/>
          <ac:picMkLst>
            <pc:docMk/>
            <pc:sldMk cId="731568874" sldId="361"/>
            <ac:picMk id="16" creationId="{00A285A5-3963-4A7D-A5EA-93B2003174CE}"/>
          </ac:picMkLst>
        </pc:picChg>
      </pc:sldChg>
    </pc:docChg>
  </pc:docChgLst>
  <pc:docChgLst>
    <pc:chgData name="김윤성" userId="S::d011009@aivle.kt.co.kr::df379e4a-a548-4536-baf5-daa0bfc05124" providerId="AD" clId="Web-{A46CF25D-B522-4D9E-BB66-F311D8963596}"/>
    <pc:docChg chg="addSld delSld modSld">
      <pc:chgData name="김윤성" userId="S::d011009@aivle.kt.co.kr::df379e4a-a548-4536-baf5-daa0bfc05124" providerId="AD" clId="Web-{A46CF25D-B522-4D9E-BB66-F311D8963596}" dt="2022-01-14T07:06:43.697" v="1669" actId="20577"/>
      <pc:docMkLst>
        <pc:docMk/>
      </pc:docMkLst>
      <pc:sldChg chg="modSp">
        <pc:chgData name="김윤성" userId="S::d011009@aivle.kt.co.kr::df379e4a-a548-4536-baf5-daa0bfc05124" providerId="AD" clId="Web-{A46CF25D-B522-4D9E-BB66-F311D8963596}" dt="2022-01-14T06:39:34.194" v="1199" actId="20577"/>
        <pc:sldMkLst>
          <pc:docMk/>
          <pc:sldMk cId="1351379500" sldId="331"/>
        </pc:sldMkLst>
        <pc:spChg chg="mod">
          <ac:chgData name="김윤성" userId="S::d011009@aivle.kt.co.kr::df379e4a-a548-4536-baf5-daa0bfc05124" providerId="AD" clId="Web-{A46CF25D-B522-4D9E-BB66-F311D8963596}" dt="2022-01-14T06:39:34.194" v="1199" actId="20577"/>
          <ac:spMkLst>
            <pc:docMk/>
            <pc:sldMk cId="1351379500" sldId="331"/>
            <ac:spMk id="4" creationId="{D8F9B733-191B-4F98-8855-D672946A3FBB}"/>
          </ac:spMkLst>
        </pc:spChg>
      </pc:sldChg>
      <pc:sldChg chg="modSp">
        <pc:chgData name="김윤성" userId="S::d011009@aivle.kt.co.kr::df379e4a-a548-4536-baf5-daa0bfc05124" providerId="AD" clId="Web-{A46CF25D-B522-4D9E-BB66-F311D8963596}" dt="2022-01-14T06:11:05.657" v="1179" actId="1076"/>
        <pc:sldMkLst>
          <pc:docMk/>
          <pc:sldMk cId="4006255694" sldId="335"/>
        </pc:sldMkLst>
        <pc:spChg chg="mod">
          <ac:chgData name="김윤성" userId="S::d011009@aivle.kt.co.kr::df379e4a-a548-4536-baf5-daa0bfc05124" providerId="AD" clId="Web-{A46CF25D-B522-4D9E-BB66-F311D8963596}" dt="2022-01-14T06:09:06.202" v="1168" actId="20577"/>
          <ac:spMkLst>
            <pc:docMk/>
            <pc:sldMk cId="4006255694" sldId="335"/>
            <ac:spMk id="5" creationId="{EB638A36-1D09-419F-BFC1-396AA296824B}"/>
          </ac:spMkLst>
        </pc:spChg>
        <pc:spChg chg="mod">
          <ac:chgData name="김윤성" userId="S::d011009@aivle.kt.co.kr::df379e4a-a548-4536-baf5-daa0bfc05124" providerId="AD" clId="Web-{A46CF25D-B522-4D9E-BB66-F311D8963596}" dt="2022-01-14T06:10:46.798" v="1178" actId="1076"/>
          <ac:spMkLst>
            <pc:docMk/>
            <pc:sldMk cId="4006255694" sldId="335"/>
            <ac:spMk id="11" creationId="{45AA8AAA-8E62-4B74-9F37-30CF93D1044C}"/>
          </ac:spMkLst>
        </pc:spChg>
        <pc:picChg chg="mod">
          <ac:chgData name="김윤성" userId="S::d011009@aivle.kt.co.kr::df379e4a-a548-4536-baf5-daa0bfc05124" providerId="AD" clId="Web-{A46CF25D-B522-4D9E-BB66-F311D8963596}" dt="2022-01-14T06:10:41.344" v="1177" actId="14100"/>
          <ac:picMkLst>
            <pc:docMk/>
            <pc:sldMk cId="4006255694" sldId="335"/>
            <ac:picMk id="2" creationId="{BCB881A4-766E-4058-BFB4-01EEF98796B2}"/>
          </ac:picMkLst>
        </pc:picChg>
        <pc:picChg chg="mod">
          <ac:chgData name="김윤성" userId="S::d011009@aivle.kt.co.kr::df379e4a-a548-4536-baf5-daa0bfc05124" providerId="AD" clId="Web-{A46CF25D-B522-4D9E-BB66-F311D8963596}" dt="2022-01-14T06:11:05.657" v="1179" actId="1076"/>
          <ac:picMkLst>
            <pc:docMk/>
            <pc:sldMk cId="4006255694" sldId="335"/>
            <ac:picMk id="4" creationId="{696A8840-98FE-47B3-8F01-4DD6C20A2462}"/>
          </ac:picMkLst>
        </pc:picChg>
      </pc:sldChg>
      <pc:sldChg chg="modSp">
        <pc:chgData name="김윤성" userId="S::d011009@aivle.kt.co.kr::df379e4a-a548-4536-baf5-daa0bfc05124" providerId="AD" clId="Web-{A46CF25D-B522-4D9E-BB66-F311D8963596}" dt="2022-01-14T06:11:15.142" v="1180" actId="1076"/>
        <pc:sldMkLst>
          <pc:docMk/>
          <pc:sldMk cId="150323948" sldId="340"/>
        </pc:sldMkLst>
        <pc:picChg chg="mod">
          <ac:chgData name="김윤성" userId="S::d011009@aivle.kt.co.kr::df379e4a-a548-4536-baf5-daa0bfc05124" providerId="AD" clId="Web-{A46CF25D-B522-4D9E-BB66-F311D8963596}" dt="2022-01-14T06:11:15.142" v="1180" actId="1076"/>
          <ac:picMkLst>
            <pc:docMk/>
            <pc:sldMk cId="150323948" sldId="340"/>
            <ac:picMk id="9" creationId="{4D9F10B2-3674-463B-8F8A-CC2988AB7BBC}"/>
          </ac:picMkLst>
        </pc:picChg>
      </pc:sldChg>
      <pc:sldChg chg="addSp modSp">
        <pc:chgData name="김윤성" userId="S::d011009@aivle.kt.co.kr::df379e4a-a548-4536-baf5-daa0bfc05124" providerId="AD" clId="Web-{A46CF25D-B522-4D9E-BB66-F311D8963596}" dt="2022-01-14T06:08:22.295" v="1158" actId="14100"/>
        <pc:sldMkLst>
          <pc:docMk/>
          <pc:sldMk cId="2333304241" sldId="344"/>
        </pc:sldMkLst>
        <pc:spChg chg="add mod">
          <ac:chgData name="김윤성" userId="S::d011009@aivle.kt.co.kr::df379e4a-a548-4536-baf5-daa0bfc05124" providerId="AD" clId="Web-{A46CF25D-B522-4D9E-BB66-F311D8963596}" dt="2022-01-14T05:59:22.189" v="1157" actId="14100"/>
          <ac:spMkLst>
            <pc:docMk/>
            <pc:sldMk cId="2333304241" sldId="344"/>
            <ac:spMk id="10" creationId="{4CD506BB-50B0-4E30-8A17-04E716BD3A0E}"/>
          </ac:spMkLst>
        </pc:spChg>
        <pc:picChg chg="mod">
          <ac:chgData name="김윤성" userId="S::d011009@aivle.kt.co.kr::df379e4a-a548-4536-baf5-daa0bfc05124" providerId="AD" clId="Web-{A46CF25D-B522-4D9E-BB66-F311D8963596}" dt="2022-01-14T06:08:22.295" v="1158" actId="14100"/>
          <ac:picMkLst>
            <pc:docMk/>
            <pc:sldMk cId="2333304241" sldId="344"/>
            <ac:picMk id="4" creationId="{EB174F13-5D6E-4DED-9CA1-19FB5EA93B8C}"/>
          </ac:picMkLst>
        </pc:picChg>
      </pc:sldChg>
      <pc:sldChg chg="addSp delSp modSp">
        <pc:chgData name="김윤성" userId="S::d011009@aivle.kt.co.kr::df379e4a-a548-4536-baf5-daa0bfc05124" providerId="AD" clId="Web-{A46CF25D-B522-4D9E-BB66-F311D8963596}" dt="2022-01-14T06:23:25.267" v="1192" actId="20577"/>
        <pc:sldMkLst>
          <pc:docMk/>
          <pc:sldMk cId="116640962" sldId="351"/>
        </pc:sldMkLst>
        <pc:spChg chg="add mod">
          <ac:chgData name="김윤성" userId="S::d011009@aivle.kt.co.kr::df379e4a-a548-4536-baf5-daa0bfc05124" providerId="AD" clId="Web-{A46CF25D-B522-4D9E-BB66-F311D8963596}" dt="2022-01-14T06:23:25.267" v="1192" actId="20577"/>
          <ac:spMkLst>
            <pc:docMk/>
            <pc:sldMk cId="116640962" sldId="351"/>
            <ac:spMk id="7" creationId="{4ED31218-2C44-44FE-949B-9534570694ED}"/>
          </ac:spMkLst>
        </pc:spChg>
        <pc:spChg chg="add del">
          <ac:chgData name="김윤성" userId="S::d011009@aivle.kt.co.kr::df379e4a-a548-4536-baf5-daa0bfc05124" providerId="AD" clId="Web-{A46CF25D-B522-4D9E-BB66-F311D8963596}" dt="2022-01-14T05:33:24.984" v="12"/>
          <ac:spMkLst>
            <pc:docMk/>
            <pc:sldMk cId="116640962" sldId="351"/>
            <ac:spMk id="9" creationId="{5EA6A837-CA46-4E11-9758-98E5A531475A}"/>
          </ac:spMkLst>
        </pc:spChg>
        <pc:spChg chg="add">
          <ac:chgData name="김윤성" userId="S::d011009@aivle.kt.co.kr::df379e4a-a548-4536-baf5-daa0bfc05124" providerId="AD" clId="Web-{A46CF25D-B522-4D9E-BB66-F311D8963596}" dt="2022-01-14T05:33:38.657" v="15"/>
          <ac:spMkLst>
            <pc:docMk/>
            <pc:sldMk cId="116640962" sldId="351"/>
            <ac:spMk id="12" creationId="{656A9321-76A4-4AA5-ADE4-D09FE54F853C}"/>
          </ac:spMkLst>
        </pc:spChg>
        <pc:spChg chg="add mod">
          <ac:chgData name="김윤성" userId="S::d011009@aivle.kt.co.kr::df379e4a-a548-4536-baf5-daa0bfc05124" providerId="AD" clId="Web-{A46CF25D-B522-4D9E-BB66-F311D8963596}" dt="2022-01-14T06:14:42.490" v="1189" actId="1076"/>
          <ac:spMkLst>
            <pc:docMk/>
            <pc:sldMk cId="116640962" sldId="351"/>
            <ac:spMk id="16" creationId="{5D644653-294E-4449-B02F-27E34C9A09AE}"/>
          </ac:spMkLst>
        </pc:spChg>
        <pc:spChg chg="add mod">
          <ac:chgData name="김윤성" userId="S::d011009@aivle.kt.co.kr::df379e4a-a548-4536-baf5-daa0bfc05124" providerId="AD" clId="Web-{A46CF25D-B522-4D9E-BB66-F311D8963596}" dt="2022-01-14T05:57:56.953" v="1146" actId="1076"/>
          <ac:spMkLst>
            <pc:docMk/>
            <pc:sldMk cId="116640962" sldId="351"/>
            <ac:spMk id="21" creationId="{8CF7F37D-4017-48B5-BF2E-D76EA1E363B3}"/>
          </ac:spMkLst>
        </pc:spChg>
        <pc:picChg chg="mod">
          <ac:chgData name="김윤성" userId="S::d011009@aivle.kt.co.kr::df379e4a-a548-4536-baf5-daa0bfc05124" providerId="AD" clId="Web-{A46CF25D-B522-4D9E-BB66-F311D8963596}" dt="2022-01-14T05:32:35.827" v="2" actId="14100"/>
          <ac:picMkLst>
            <pc:docMk/>
            <pc:sldMk cId="116640962" sldId="351"/>
            <ac:picMk id="2" creationId="{ACEA87C6-FE0F-4017-BB16-558AEA8DCB3B}"/>
          </ac:picMkLst>
        </pc:picChg>
        <pc:picChg chg="mod">
          <ac:chgData name="김윤성" userId="S::d011009@aivle.kt.co.kr::df379e4a-a548-4536-baf5-daa0bfc05124" providerId="AD" clId="Web-{A46CF25D-B522-4D9E-BB66-F311D8963596}" dt="2022-01-14T05:32:32.155" v="1" actId="14100"/>
          <ac:picMkLst>
            <pc:docMk/>
            <pc:sldMk cId="116640962" sldId="351"/>
            <ac:picMk id="4" creationId="{CB4D0079-F790-482C-A9DB-7D0C57EC7746}"/>
          </ac:picMkLst>
        </pc:picChg>
        <pc:picChg chg="mod">
          <ac:chgData name="김윤성" userId="S::d011009@aivle.kt.co.kr::df379e4a-a548-4536-baf5-daa0bfc05124" providerId="AD" clId="Web-{A46CF25D-B522-4D9E-BB66-F311D8963596}" dt="2022-01-14T05:55:30.513" v="1142" actId="1076"/>
          <ac:picMkLst>
            <pc:docMk/>
            <pc:sldMk cId="116640962" sldId="351"/>
            <ac:picMk id="5" creationId="{DAB281FC-E885-4028-854B-605B4BFAF2F3}"/>
          </ac:picMkLst>
        </pc:picChg>
        <pc:picChg chg="add del mod">
          <ac:chgData name="김윤성" userId="S::d011009@aivle.kt.co.kr::df379e4a-a548-4536-baf5-daa0bfc05124" providerId="AD" clId="Web-{A46CF25D-B522-4D9E-BB66-F311D8963596}" dt="2022-01-14T05:33:10.812" v="8"/>
          <ac:picMkLst>
            <pc:docMk/>
            <pc:sldMk cId="116640962" sldId="351"/>
            <ac:picMk id="8" creationId="{6E86A0FB-AC87-4A88-8857-D3B6AD9943FB}"/>
          </ac:picMkLst>
        </pc:picChg>
        <pc:picChg chg="add del mod">
          <ac:chgData name="김윤성" userId="S::d011009@aivle.kt.co.kr::df379e4a-a548-4536-baf5-daa0bfc05124" providerId="AD" clId="Web-{A46CF25D-B522-4D9E-BB66-F311D8963596}" dt="2022-01-14T05:33:23.062" v="11"/>
          <ac:picMkLst>
            <pc:docMk/>
            <pc:sldMk cId="116640962" sldId="351"/>
            <ac:picMk id="10" creationId="{3CFCC6CD-6896-4375-820F-71A6A5F00149}"/>
          </ac:picMkLst>
        </pc:picChg>
        <pc:picChg chg="add del mod">
          <ac:chgData name="김윤성" userId="S::d011009@aivle.kt.co.kr::df379e4a-a548-4536-baf5-daa0bfc05124" providerId="AD" clId="Web-{A46CF25D-B522-4D9E-BB66-F311D8963596}" dt="2022-01-14T05:33:28.203" v="14"/>
          <ac:picMkLst>
            <pc:docMk/>
            <pc:sldMk cId="116640962" sldId="351"/>
            <ac:picMk id="11" creationId="{A6342730-ACC4-47BD-8C84-C84781D4832F}"/>
          </ac:picMkLst>
        </pc:picChg>
        <pc:picChg chg="add del">
          <ac:chgData name="김윤성" userId="S::d011009@aivle.kt.co.kr::df379e4a-a548-4536-baf5-daa0bfc05124" providerId="AD" clId="Web-{A46CF25D-B522-4D9E-BB66-F311D8963596}" dt="2022-01-14T05:54:53.262" v="1140"/>
          <ac:picMkLst>
            <pc:docMk/>
            <pc:sldMk cId="116640962" sldId="351"/>
            <ac:picMk id="18" creationId="{CD32CC30-BF81-4932-AB77-1054F8D4F0C2}"/>
          </ac:picMkLst>
        </pc:picChg>
        <pc:cxnChg chg="add del mod">
          <ac:chgData name="김윤성" userId="S::d011009@aivle.kt.co.kr::df379e4a-a548-4536-baf5-daa0bfc05124" providerId="AD" clId="Web-{A46CF25D-B522-4D9E-BB66-F311D8963596}" dt="2022-01-14T06:14:18.146" v="1185"/>
          <ac:cxnSpMkLst>
            <pc:docMk/>
            <pc:sldMk cId="116640962" sldId="351"/>
            <ac:cxnSpMk id="19" creationId="{C285A207-1EDC-468E-BADA-9AF50A2455D8}"/>
          </ac:cxnSpMkLst>
        </pc:cxnChg>
      </pc:sldChg>
      <pc:sldChg chg="addSp delSp modSp add replId">
        <pc:chgData name="김윤성" userId="S::d011009@aivle.kt.co.kr::df379e4a-a548-4536-baf5-daa0bfc05124" providerId="AD" clId="Web-{A46CF25D-B522-4D9E-BB66-F311D8963596}" dt="2022-01-14T05:58:09.828" v="1148" actId="1076"/>
        <pc:sldMkLst>
          <pc:docMk/>
          <pc:sldMk cId="900180164" sldId="357"/>
        </pc:sldMkLst>
        <pc:spChg chg="mod">
          <ac:chgData name="김윤성" userId="S::d011009@aivle.kt.co.kr::df379e4a-a548-4536-baf5-daa0bfc05124" providerId="AD" clId="Web-{A46CF25D-B522-4D9E-BB66-F311D8963596}" dt="2022-01-14T05:40:07.649" v="482" actId="20577"/>
          <ac:spMkLst>
            <pc:docMk/>
            <pc:sldMk cId="900180164" sldId="357"/>
            <ac:spMk id="6" creationId="{897CA5F0-ECCB-4A3F-A5F2-308352800620}"/>
          </ac:spMkLst>
        </pc:spChg>
        <pc:spChg chg="mod">
          <ac:chgData name="김윤성" userId="S::d011009@aivle.kt.co.kr::df379e4a-a548-4536-baf5-daa0bfc05124" providerId="AD" clId="Web-{A46CF25D-B522-4D9E-BB66-F311D8963596}" dt="2022-01-14T05:45:07.281" v="761" actId="20577"/>
          <ac:spMkLst>
            <pc:docMk/>
            <pc:sldMk cId="900180164" sldId="357"/>
            <ac:spMk id="7" creationId="{4ED31218-2C44-44FE-949B-9534570694ED}"/>
          </ac:spMkLst>
        </pc:spChg>
        <pc:spChg chg="add mod">
          <ac:chgData name="김윤성" userId="S::d011009@aivle.kt.co.kr::df379e4a-a548-4536-baf5-daa0bfc05124" providerId="AD" clId="Web-{A46CF25D-B522-4D9E-BB66-F311D8963596}" dt="2022-01-14T05:58:09.828" v="1148" actId="1076"/>
          <ac:spMkLst>
            <pc:docMk/>
            <pc:sldMk cId="900180164" sldId="357"/>
            <ac:spMk id="11" creationId="{8482C937-6B08-4C33-9B00-3807AC32B444}"/>
          </ac:spMkLst>
        </pc:spChg>
        <pc:spChg chg="mod">
          <ac:chgData name="김윤성" userId="S::d011009@aivle.kt.co.kr::df379e4a-a548-4536-baf5-daa0bfc05124" providerId="AD" clId="Web-{A46CF25D-B522-4D9E-BB66-F311D8963596}" dt="2022-01-14T05:45:10.765" v="762" actId="1076"/>
          <ac:spMkLst>
            <pc:docMk/>
            <pc:sldMk cId="900180164" sldId="357"/>
            <ac:spMk id="16" creationId="{5D644653-294E-4449-B02F-27E34C9A09AE}"/>
          </ac:spMkLst>
        </pc:spChg>
        <pc:picChg chg="del">
          <ac:chgData name="김윤성" userId="S::d011009@aivle.kt.co.kr::df379e4a-a548-4536-baf5-daa0bfc05124" providerId="AD" clId="Web-{A46CF25D-B522-4D9E-BB66-F311D8963596}" dt="2022-01-14T05:38:58.445" v="464"/>
          <ac:picMkLst>
            <pc:docMk/>
            <pc:sldMk cId="900180164" sldId="357"/>
            <ac:picMk id="2" creationId="{ACEA87C6-FE0F-4017-BB16-558AEA8DCB3B}"/>
          </ac:picMkLst>
        </pc:picChg>
        <pc:picChg chg="del">
          <ac:chgData name="김윤성" userId="S::d011009@aivle.kt.co.kr::df379e4a-a548-4536-baf5-daa0bfc05124" providerId="AD" clId="Web-{A46CF25D-B522-4D9E-BB66-F311D8963596}" dt="2022-01-14T05:38:59.648" v="465"/>
          <ac:picMkLst>
            <pc:docMk/>
            <pc:sldMk cId="900180164" sldId="357"/>
            <ac:picMk id="4" creationId="{CB4D0079-F790-482C-A9DB-7D0C57EC7746}"/>
          </ac:picMkLst>
        </pc:picChg>
        <pc:picChg chg="del">
          <ac:chgData name="김윤성" userId="S::d011009@aivle.kt.co.kr::df379e4a-a548-4536-baf5-daa0bfc05124" providerId="AD" clId="Web-{A46CF25D-B522-4D9E-BB66-F311D8963596}" dt="2022-01-14T05:39:07.664" v="471"/>
          <ac:picMkLst>
            <pc:docMk/>
            <pc:sldMk cId="900180164" sldId="357"/>
            <ac:picMk id="5" creationId="{DAB281FC-E885-4028-854B-605B4BFAF2F3}"/>
          </ac:picMkLst>
        </pc:picChg>
        <pc:picChg chg="add mod">
          <ac:chgData name="김윤성" userId="S::d011009@aivle.kt.co.kr::df379e4a-a548-4536-baf5-daa0bfc05124" providerId="AD" clId="Web-{A46CF25D-B522-4D9E-BB66-F311D8963596}" dt="2022-01-14T05:45:22.609" v="765" actId="14100"/>
          <ac:picMkLst>
            <pc:docMk/>
            <pc:sldMk cId="900180164" sldId="357"/>
            <ac:picMk id="8" creationId="{CB99F7F9-643B-42A5-A039-99BFE5EDF5AC}"/>
          </ac:picMkLst>
        </pc:picChg>
        <pc:picChg chg="add mod">
          <ac:chgData name="김윤성" userId="S::d011009@aivle.kt.co.kr::df379e4a-a548-4536-baf5-daa0bfc05124" providerId="AD" clId="Web-{A46CF25D-B522-4D9E-BB66-F311D8963596}" dt="2022-01-14T05:45:18.921" v="764" actId="14100"/>
          <ac:picMkLst>
            <pc:docMk/>
            <pc:sldMk cId="900180164" sldId="357"/>
            <ac:picMk id="9" creationId="{80175941-8A52-4A5B-92A6-DA89818A9E40}"/>
          </ac:picMkLst>
        </pc:picChg>
        <pc:picChg chg="add mod">
          <ac:chgData name="김윤성" userId="S::d011009@aivle.kt.co.kr::df379e4a-a548-4536-baf5-daa0bfc05124" providerId="AD" clId="Web-{A46CF25D-B522-4D9E-BB66-F311D8963596}" dt="2022-01-14T05:41:05.400" v="505" actId="1076"/>
          <ac:picMkLst>
            <pc:docMk/>
            <pc:sldMk cId="900180164" sldId="357"/>
            <ac:picMk id="10" creationId="{18B77D0E-DF28-4473-AF38-11F727BD74FC}"/>
          </ac:picMkLst>
        </pc:picChg>
      </pc:sldChg>
      <pc:sldChg chg="addSp delSp modSp add replId">
        <pc:chgData name="김윤성" userId="S::d011009@aivle.kt.co.kr::df379e4a-a548-4536-baf5-daa0bfc05124" providerId="AD" clId="Web-{A46CF25D-B522-4D9E-BB66-F311D8963596}" dt="2022-01-14T06:11:45.127" v="1183" actId="1076"/>
        <pc:sldMkLst>
          <pc:docMk/>
          <pc:sldMk cId="89182874" sldId="359"/>
        </pc:sldMkLst>
        <pc:spChg chg="mod">
          <ac:chgData name="김윤성" userId="S::d011009@aivle.kt.co.kr::df379e4a-a548-4536-baf5-daa0bfc05124" providerId="AD" clId="Web-{A46CF25D-B522-4D9E-BB66-F311D8963596}" dt="2022-01-14T05:46:31.970" v="776" actId="20577"/>
          <ac:spMkLst>
            <pc:docMk/>
            <pc:sldMk cId="89182874" sldId="359"/>
            <ac:spMk id="6" creationId="{897CA5F0-ECCB-4A3F-A5F2-308352800620}"/>
          </ac:spMkLst>
        </pc:spChg>
        <pc:spChg chg="mod">
          <ac:chgData name="김윤성" userId="S::d011009@aivle.kt.co.kr::df379e4a-a548-4536-baf5-daa0bfc05124" providerId="AD" clId="Web-{A46CF25D-B522-4D9E-BB66-F311D8963596}" dt="2022-01-14T06:11:39.346" v="1182" actId="20577"/>
          <ac:spMkLst>
            <pc:docMk/>
            <pc:sldMk cId="89182874" sldId="359"/>
            <ac:spMk id="7" creationId="{4ED31218-2C44-44FE-949B-9534570694ED}"/>
          </ac:spMkLst>
        </pc:spChg>
        <pc:spChg chg="add del mod">
          <ac:chgData name="김윤성" userId="S::d011009@aivle.kt.co.kr::df379e4a-a548-4536-baf5-daa0bfc05124" providerId="AD" clId="Web-{A46CF25D-B522-4D9E-BB66-F311D8963596}" dt="2022-01-14T05:49:50.599" v="846"/>
          <ac:spMkLst>
            <pc:docMk/>
            <pc:sldMk cId="89182874" sldId="359"/>
            <ac:spMk id="11" creationId="{3589E52E-1630-4CD5-8AAF-05E1F359EE69}"/>
          </ac:spMkLst>
        </pc:spChg>
        <pc:spChg chg="add mod">
          <ac:chgData name="김윤성" userId="S::d011009@aivle.kt.co.kr::df379e4a-a548-4536-baf5-daa0bfc05124" providerId="AD" clId="Web-{A46CF25D-B522-4D9E-BB66-F311D8963596}" dt="2022-01-14T06:09:57.687" v="1174" actId="20577"/>
          <ac:spMkLst>
            <pc:docMk/>
            <pc:sldMk cId="89182874" sldId="359"/>
            <ac:spMk id="15" creationId="{1E0E6B43-DD58-4E76-980F-598CD83BFA86}"/>
          </ac:spMkLst>
        </pc:spChg>
        <pc:spChg chg="mod">
          <ac:chgData name="김윤성" userId="S::d011009@aivle.kt.co.kr::df379e4a-a548-4536-baf5-daa0bfc05124" providerId="AD" clId="Web-{A46CF25D-B522-4D9E-BB66-F311D8963596}" dt="2022-01-14T06:11:45.127" v="1183" actId="1076"/>
          <ac:spMkLst>
            <pc:docMk/>
            <pc:sldMk cId="89182874" sldId="359"/>
            <ac:spMk id="16" creationId="{5D644653-294E-4449-B02F-27E34C9A09AE}"/>
          </ac:spMkLst>
        </pc:spChg>
        <pc:spChg chg="add mod">
          <ac:chgData name="김윤성" userId="S::d011009@aivle.kt.co.kr::df379e4a-a548-4536-baf5-daa0bfc05124" providerId="AD" clId="Web-{A46CF25D-B522-4D9E-BB66-F311D8963596}" dt="2022-01-14T05:58:27.126" v="1152" actId="1076"/>
          <ac:spMkLst>
            <pc:docMk/>
            <pc:sldMk cId="89182874" sldId="359"/>
            <ac:spMk id="18" creationId="{796A40C3-D978-4955-91AD-9EF8569AAC8C}"/>
          </ac:spMkLst>
        </pc:spChg>
        <pc:picChg chg="add mod">
          <ac:chgData name="김윤성" userId="S::d011009@aivle.kt.co.kr::df379e4a-a548-4536-baf5-daa0bfc05124" providerId="AD" clId="Web-{A46CF25D-B522-4D9E-BB66-F311D8963596}" dt="2022-01-14T05:47:35.065" v="783" actId="14100"/>
          <ac:picMkLst>
            <pc:docMk/>
            <pc:sldMk cId="89182874" sldId="359"/>
            <ac:picMk id="2" creationId="{253ED9CD-94A5-438B-991D-AC827900DBBC}"/>
          </ac:picMkLst>
        </pc:picChg>
        <pc:picChg chg="add mod">
          <ac:chgData name="김윤성" userId="S::d011009@aivle.kt.co.kr::df379e4a-a548-4536-baf5-daa0bfc05124" providerId="AD" clId="Web-{A46CF25D-B522-4D9E-BB66-F311D8963596}" dt="2022-01-14T05:47:37.643" v="784" actId="1076"/>
          <ac:picMkLst>
            <pc:docMk/>
            <pc:sldMk cId="89182874" sldId="359"/>
            <ac:picMk id="4" creationId="{84564328-E584-4280-82B2-F4A523345CE2}"/>
          </ac:picMkLst>
        </pc:picChg>
        <pc:picChg chg="add mod">
          <ac:chgData name="김윤성" userId="S::d011009@aivle.kt.co.kr::df379e4a-a548-4536-baf5-daa0bfc05124" providerId="AD" clId="Web-{A46CF25D-B522-4D9E-BB66-F311D8963596}" dt="2022-01-14T05:47:57.487" v="788" actId="14100"/>
          <ac:picMkLst>
            <pc:docMk/>
            <pc:sldMk cId="89182874" sldId="359"/>
            <ac:picMk id="5" creationId="{FD7A548D-91AA-4921-9FC2-5D653CF7116F}"/>
          </ac:picMkLst>
        </pc:picChg>
        <pc:picChg chg="del">
          <ac:chgData name="김윤성" userId="S::d011009@aivle.kt.co.kr::df379e4a-a548-4536-baf5-daa0bfc05124" providerId="AD" clId="Web-{A46CF25D-B522-4D9E-BB66-F311D8963596}" dt="2022-01-14T05:45:51.625" v="769"/>
          <ac:picMkLst>
            <pc:docMk/>
            <pc:sldMk cId="89182874" sldId="359"/>
            <ac:picMk id="8" creationId="{CB99F7F9-643B-42A5-A039-99BFE5EDF5AC}"/>
          </ac:picMkLst>
        </pc:picChg>
        <pc:picChg chg="del">
          <ac:chgData name="김윤성" userId="S::d011009@aivle.kt.co.kr::df379e4a-a548-4536-baf5-daa0bfc05124" providerId="AD" clId="Web-{A46CF25D-B522-4D9E-BB66-F311D8963596}" dt="2022-01-14T05:45:53.438" v="770"/>
          <ac:picMkLst>
            <pc:docMk/>
            <pc:sldMk cId="89182874" sldId="359"/>
            <ac:picMk id="9" creationId="{80175941-8A52-4A5B-92A6-DA89818A9E40}"/>
          </ac:picMkLst>
        </pc:picChg>
        <pc:picChg chg="del">
          <ac:chgData name="김윤성" userId="S::d011009@aivle.kt.co.kr::df379e4a-a548-4536-baf5-daa0bfc05124" providerId="AD" clId="Web-{A46CF25D-B522-4D9E-BB66-F311D8963596}" dt="2022-01-14T05:45:58.547" v="775"/>
          <ac:picMkLst>
            <pc:docMk/>
            <pc:sldMk cId="89182874" sldId="359"/>
            <ac:picMk id="10" creationId="{18B77D0E-DF28-4473-AF38-11F727BD74FC}"/>
          </ac:picMkLst>
        </pc:picChg>
      </pc:sldChg>
      <pc:sldChg chg="addSp delSp modSp">
        <pc:chgData name="김윤성" userId="S::d011009@aivle.kt.co.kr::df379e4a-a548-4536-baf5-daa0bfc05124" providerId="AD" clId="Web-{A46CF25D-B522-4D9E-BB66-F311D8963596}" dt="2022-01-14T07:06:43.697" v="1669" actId="20577"/>
        <pc:sldMkLst>
          <pc:docMk/>
          <pc:sldMk cId="2149437751" sldId="362"/>
        </pc:sldMkLst>
        <pc:spChg chg="add mod">
          <ac:chgData name="김윤성" userId="S::d011009@aivle.kt.co.kr::df379e4a-a548-4536-baf5-daa0bfc05124" providerId="AD" clId="Web-{A46CF25D-B522-4D9E-BB66-F311D8963596}" dt="2022-01-14T06:58:27.702" v="1480" actId="1076"/>
          <ac:spMkLst>
            <pc:docMk/>
            <pc:sldMk cId="2149437751" sldId="362"/>
            <ac:spMk id="2" creationId="{CF0842DB-F09A-43A1-98C0-88ECE8B5B561}"/>
          </ac:spMkLst>
        </pc:spChg>
        <pc:spChg chg="add mod">
          <ac:chgData name="김윤성" userId="S::d011009@aivle.kt.co.kr::df379e4a-a548-4536-baf5-daa0bfc05124" providerId="AD" clId="Web-{A46CF25D-B522-4D9E-BB66-F311D8963596}" dt="2022-01-14T06:59:03.047" v="1492" actId="20577"/>
          <ac:spMkLst>
            <pc:docMk/>
            <pc:sldMk cId="2149437751" sldId="362"/>
            <ac:spMk id="4" creationId="{3C38498D-7561-476C-ABCE-612BD0C55AD0}"/>
          </ac:spMkLst>
        </pc:spChg>
        <pc:spChg chg="mod">
          <ac:chgData name="김윤성" userId="S::d011009@aivle.kt.co.kr::df379e4a-a548-4536-baf5-daa0bfc05124" providerId="AD" clId="Web-{A46CF25D-B522-4D9E-BB66-F311D8963596}" dt="2022-01-14T06:47:10.313" v="1253" actId="20577"/>
          <ac:spMkLst>
            <pc:docMk/>
            <pc:sldMk cId="2149437751" sldId="362"/>
            <ac:spMk id="6" creationId="{897CA5F0-ECCB-4A3F-A5F2-308352800620}"/>
          </ac:spMkLst>
        </pc:spChg>
        <pc:spChg chg="add del mod">
          <ac:chgData name="김윤성" userId="S::d011009@aivle.kt.co.kr::df379e4a-a548-4536-baf5-daa0bfc05124" providerId="AD" clId="Web-{A46CF25D-B522-4D9E-BB66-F311D8963596}" dt="2022-01-14T06:46:56.547" v="1241"/>
          <ac:spMkLst>
            <pc:docMk/>
            <pc:sldMk cId="2149437751" sldId="362"/>
            <ac:spMk id="7" creationId="{349BF755-25B2-433E-BA69-34037B2E2320}"/>
          </ac:spMkLst>
        </pc:spChg>
        <pc:spChg chg="add del mod">
          <ac:chgData name="김윤성" userId="S::d011009@aivle.kt.co.kr::df379e4a-a548-4536-baf5-daa0bfc05124" providerId="AD" clId="Web-{A46CF25D-B522-4D9E-BB66-F311D8963596}" dt="2022-01-14T06:48:01.095" v="1279"/>
          <ac:spMkLst>
            <pc:docMk/>
            <pc:sldMk cId="2149437751" sldId="362"/>
            <ac:spMk id="8" creationId="{7AE7AD16-D5DE-483D-91FB-103D9B11A5AF}"/>
          </ac:spMkLst>
        </pc:spChg>
        <pc:spChg chg="add del mod">
          <ac:chgData name="김윤성" userId="S::d011009@aivle.kt.co.kr::df379e4a-a548-4536-baf5-daa0bfc05124" providerId="AD" clId="Web-{A46CF25D-B522-4D9E-BB66-F311D8963596}" dt="2022-01-14T06:59:16.485" v="1496"/>
          <ac:spMkLst>
            <pc:docMk/>
            <pc:sldMk cId="2149437751" sldId="362"/>
            <ac:spMk id="10" creationId="{348E95D9-301D-4632-B26E-1D0E573B6C8D}"/>
          </ac:spMkLst>
        </pc:spChg>
        <pc:spChg chg="add mod">
          <ac:chgData name="김윤성" userId="S::d011009@aivle.kt.co.kr::df379e4a-a548-4536-baf5-daa0bfc05124" providerId="AD" clId="Web-{A46CF25D-B522-4D9E-BB66-F311D8963596}" dt="2022-01-14T06:58:37.984" v="1482" actId="20577"/>
          <ac:spMkLst>
            <pc:docMk/>
            <pc:sldMk cId="2149437751" sldId="362"/>
            <ac:spMk id="11" creationId="{A920943E-593E-46C2-A2BB-A1E01203FA9B}"/>
          </ac:spMkLst>
        </pc:spChg>
        <pc:spChg chg="add del mod">
          <ac:chgData name="김윤성" userId="S::d011009@aivle.kt.co.kr::df379e4a-a548-4536-baf5-daa0bfc05124" providerId="AD" clId="Web-{A46CF25D-B522-4D9E-BB66-F311D8963596}" dt="2022-01-14T06:59:26" v="1499"/>
          <ac:spMkLst>
            <pc:docMk/>
            <pc:sldMk cId="2149437751" sldId="362"/>
            <ac:spMk id="12" creationId="{F46EBC2F-6D13-401B-9A96-1A43F098F2CF}"/>
          </ac:spMkLst>
        </pc:spChg>
        <pc:spChg chg="add mod">
          <ac:chgData name="김윤성" userId="S::d011009@aivle.kt.co.kr::df379e4a-a548-4536-baf5-daa0bfc05124" providerId="AD" clId="Web-{A46CF25D-B522-4D9E-BB66-F311D8963596}" dt="2022-01-14T07:06:43.697" v="1669" actId="20577"/>
          <ac:spMkLst>
            <pc:docMk/>
            <pc:sldMk cId="2149437751" sldId="362"/>
            <ac:spMk id="15" creationId="{32C4343B-D6A9-4BE2-B20F-E0E25E17404E}"/>
          </ac:spMkLst>
        </pc:spChg>
      </pc:sldChg>
      <pc:sldChg chg="addSp delSp modSp add del replId">
        <pc:chgData name="김윤성" userId="S::d011009@aivle.kt.co.kr::df379e4a-a548-4536-baf5-daa0bfc05124" providerId="AD" clId="Web-{A46CF25D-B522-4D9E-BB66-F311D8963596}" dt="2022-01-14T07:01:53.066" v="1565"/>
        <pc:sldMkLst>
          <pc:docMk/>
          <pc:sldMk cId="3216143974" sldId="363"/>
        </pc:sldMkLst>
        <pc:spChg chg="mod">
          <ac:chgData name="김윤성" userId="S::d011009@aivle.kt.co.kr::df379e4a-a548-4536-baf5-daa0bfc05124" providerId="AD" clId="Web-{A46CF25D-B522-4D9E-BB66-F311D8963596}" dt="2022-01-14T06:47:48.251" v="1276" actId="20577"/>
          <ac:spMkLst>
            <pc:docMk/>
            <pc:sldMk cId="3216143974" sldId="363"/>
            <ac:spMk id="2" creationId="{CF0842DB-F09A-43A1-98C0-88ECE8B5B561}"/>
          </ac:spMkLst>
        </pc:spChg>
        <pc:spChg chg="add del mod">
          <ac:chgData name="김윤성" userId="S::d011009@aivle.kt.co.kr::df379e4a-a548-4536-baf5-daa0bfc05124" providerId="AD" clId="Web-{A46CF25D-B522-4D9E-BB66-F311D8963596}" dt="2022-01-14T06:57:40.248" v="1463"/>
          <ac:spMkLst>
            <pc:docMk/>
            <pc:sldMk cId="3216143974" sldId="363"/>
            <ac:spMk id="4" creationId="{FE726E5D-5EC6-42F2-97D0-9087F4E34349}"/>
          </ac:spMkLst>
        </pc:spChg>
        <pc:spChg chg="add del mod">
          <ac:chgData name="김윤성" userId="S::d011009@aivle.kt.co.kr::df379e4a-a548-4536-baf5-daa0bfc05124" providerId="AD" clId="Web-{A46CF25D-B522-4D9E-BB66-F311D8963596}" dt="2022-01-14T06:57:41.061" v="1464"/>
          <ac:spMkLst>
            <pc:docMk/>
            <pc:sldMk cId="3216143974" sldId="363"/>
            <ac:spMk id="5" creationId="{A50DAD4A-6120-40A2-A2DE-4D6C87FEA2DB}"/>
          </ac:spMkLst>
        </pc:spChg>
        <pc:spChg chg="mod">
          <ac:chgData name="김윤성" userId="S::d011009@aivle.kt.co.kr::df379e4a-a548-4536-baf5-daa0bfc05124" providerId="AD" clId="Web-{A46CF25D-B522-4D9E-BB66-F311D8963596}" dt="2022-01-14T06:47:41.985" v="1273" actId="20577"/>
          <ac:spMkLst>
            <pc:docMk/>
            <pc:sldMk cId="3216143974" sldId="363"/>
            <ac:spMk id="6" creationId="{897CA5F0-ECCB-4A3F-A5F2-308352800620}"/>
          </ac:spMkLst>
        </pc:spChg>
        <pc:spChg chg="del">
          <ac:chgData name="김윤성" userId="S::d011009@aivle.kt.co.kr::df379e4a-a548-4536-baf5-daa0bfc05124" providerId="AD" clId="Web-{A46CF25D-B522-4D9E-BB66-F311D8963596}" dt="2022-01-14T06:47:33.376" v="1257"/>
          <ac:spMkLst>
            <pc:docMk/>
            <pc:sldMk cId="3216143974" sldId="363"/>
            <ac:spMk id="8" creationId="{7AE7AD16-D5DE-483D-91FB-103D9B11A5AF}"/>
          </ac:spMkLst>
        </pc:spChg>
      </pc:sldChg>
    </pc:docChg>
  </pc:docChgLst>
  <pc:docChgLst>
    <pc:chgData name="구자경" userId="S::d011002@aivle.kt.co.kr::ee20b43d-5e0e-48aa-951c-146adee9155f" providerId="AD" clId="Web-{CB96B880-6D5D-41C5-A4FB-A71949774A9D}"/>
    <pc:docChg chg="addSld delSld modSld sldOrd">
      <pc:chgData name="구자경" userId="S::d011002@aivle.kt.co.kr::ee20b43d-5e0e-48aa-951c-146adee9155f" providerId="AD" clId="Web-{CB96B880-6D5D-41C5-A4FB-A71949774A9D}" dt="2022-01-13T07:19:40.407" v="185" actId="20577"/>
      <pc:docMkLst>
        <pc:docMk/>
      </pc:docMkLst>
      <pc:sldChg chg="modSp del ord">
        <pc:chgData name="구자경" userId="S::d011002@aivle.kt.co.kr::ee20b43d-5e0e-48aa-951c-146adee9155f" providerId="AD" clId="Web-{CB96B880-6D5D-41C5-A4FB-A71949774A9D}" dt="2022-01-13T07:15:16.464" v="97"/>
        <pc:sldMkLst>
          <pc:docMk/>
          <pc:sldMk cId="1531459975" sldId="300"/>
        </pc:sldMkLst>
        <pc:spChg chg="mod">
          <ac:chgData name="구자경" userId="S::d011002@aivle.kt.co.kr::ee20b43d-5e0e-48aa-951c-146adee9155f" providerId="AD" clId="Web-{CB96B880-6D5D-41C5-A4FB-A71949774A9D}" dt="2022-01-13T07:11:09.131" v="93" actId="1076"/>
          <ac:spMkLst>
            <pc:docMk/>
            <pc:sldMk cId="1531459975" sldId="300"/>
            <ac:spMk id="3" creationId="{D95DDAEA-CD33-44C9-815C-135FACCEEA54}"/>
          </ac:spMkLst>
        </pc:spChg>
        <pc:spChg chg="mod">
          <ac:chgData name="구자경" userId="S::d011002@aivle.kt.co.kr::ee20b43d-5e0e-48aa-951c-146adee9155f" providerId="AD" clId="Web-{CB96B880-6D5D-41C5-A4FB-A71949774A9D}" dt="2022-01-13T07:11:59.491" v="95" actId="14100"/>
          <ac:spMkLst>
            <pc:docMk/>
            <pc:sldMk cId="1531459975" sldId="300"/>
            <ac:spMk id="5" creationId="{251AAF58-9E07-4119-8705-FE7626A87753}"/>
          </ac:spMkLst>
        </pc:spChg>
        <pc:spChg chg="mod">
          <ac:chgData name="구자경" userId="S::d011002@aivle.kt.co.kr::ee20b43d-5e0e-48aa-951c-146adee9155f" providerId="AD" clId="Web-{CB96B880-6D5D-41C5-A4FB-A71949774A9D}" dt="2022-01-13T07:12:03.632" v="96" actId="1076"/>
          <ac:spMkLst>
            <pc:docMk/>
            <pc:sldMk cId="1531459975" sldId="300"/>
            <ac:spMk id="7" creationId="{5C6013EE-DD03-4F6F-93B7-A485FEDE3BF0}"/>
          </ac:spMkLst>
        </pc:spChg>
        <pc:spChg chg="mod">
          <ac:chgData name="구자경" userId="S::d011002@aivle.kt.co.kr::ee20b43d-5e0e-48aa-951c-146adee9155f" providerId="AD" clId="Web-{CB96B880-6D5D-41C5-A4FB-A71949774A9D}" dt="2022-01-13T07:09:06.894" v="37" actId="1076"/>
          <ac:spMkLst>
            <pc:docMk/>
            <pc:sldMk cId="1531459975" sldId="300"/>
            <ac:spMk id="9" creationId="{791936F9-DC9C-41BF-A3E5-764E0830FA22}"/>
          </ac:spMkLst>
        </pc:spChg>
        <pc:spChg chg="mod">
          <ac:chgData name="구자경" userId="S::d011002@aivle.kt.co.kr::ee20b43d-5e0e-48aa-951c-146adee9155f" providerId="AD" clId="Web-{CB96B880-6D5D-41C5-A4FB-A71949774A9D}" dt="2022-01-13T07:09:36.426" v="63" actId="1076"/>
          <ac:spMkLst>
            <pc:docMk/>
            <pc:sldMk cId="1531459975" sldId="300"/>
            <ac:spMk id="10" creationId="{C2EAD02E-1294-4415-8FFD-FD0AEB4A5458}"/>
          </ac:spMkLst>
        </pc:spChg>
        <pc:spChg chg="mod">
          <ac:chgData name="구자경" userId="S::d011002@aivle.kt.co.kr::ee20b43d-5e0e-48aa-951c-146adee9155f" providerId="AD" clId="Web-{CB96B880-6D5D-41C5-A4FB-A71949774A9D}" dt="2022-01-13T07:11:54.741" v="94" actId="1076"/>
          <ac:spMkLst>
            <pc:docMk/>
            <pc:sldMk cId="1531459975" sldId="300"/>
            <ac:spMk id="11" creationId="{3CE22BC6-1759-4CEB-A69E-5F4C8A8C4045}"/>
          </ac:spMkLst>
        </pc:spChg>
        <pc:spChg chg="mod">
          <ac:chgData name="구자경" userId="S::d011002@aivle.kt.co.kr::ee20b43d-5e0e-48aa-951c-146adee9155f" providerId="AD" clId="Web-{CB96B880-6D5D-41C5-A4FB-A71949774A9D}" dt="2022-01-13T07:09:53.942" v="68" actId="20577"/>
          <ac:spMkLst>
            <pc:docMk/>
            <pc:sldMk cId="1531459975" sldId="300"/>
            <ac:spMk id="12" creationId="{F680607B-F20B-4EFF-A478-FA24CB2B9526}"/>
          </ac:spMkLst>
        </pc:spChg>
      </pc:sldChg>
      <pc:sldChg chg="modSp add replId">
        <pc:chgData name="구자경" userId="S::d011002@aivle.kt.co.kr::ee20b43d-5e0e-48aa-951c-146adee9155f" providerId="AD" clId="Web-{CB96B880-6D5D-41C5-A4FB-A71949774A9D}" dt="2022-01-13T07:19:09.750" v="183" actId="1076"/>
        <pc:sldMkLst>
          <pc:docMk/>
          <pc:sldMk cId="3789568849" sldId="318"/>
        </pc:sldMkLst>
        <pc:spChg chg="mod">
          <ac:chgData name="구자경" userId="S::d011002@aivle.kt.co.kr::ee20b43d-5e0e-48aa-951c-146adee9155f" providerId="AD" clId="Web-{CB96B880-6D5D-41C5-A4FB-A71949774A9D}" dt="2022-01-13T07:19:09.750" v="183" actId="1076"/>
          <ac:spMkLst>
            <pc:docMk/>
            <pc:sldMk cId="3789568849" sldId="318"/>
            <ac:spMk id="10" creationId="{22EACE2C-F0BB-4B26-BDA0-E1B66FC049A7}"/>
          </ac:spMkLst>
        </pc:spChg>
      </pc:sldChg>
      <pc:sldChg chg="modSp add replId">
        <pc:chgData name="구자경" userId="S::d011002@aivle.kt.co.kr::ee20b43d-5e0e-48aa-951c-146adee9155f" providerId="AD" clId="Web-{CB96B880-6D5D-41C5-A4FB-A71949774A9D}" dt="2022-01-13T07:18:59.265" v="182" actId="1076"/>
        <pc:sldMkLst>
          <pc:docMk/>
          <pc:sldMk cId="1337491963" sldId="319"/>
        </pc:sldMkLst>
        <pc:spChg chg="mod">
          <ac:chgData name="구자경" userId="S::d011002@aivle.kt.co.kr::ee20b43d-5e0e-48aa-951c-146adee9155f" providerId="AD" clId="Web-{CB96B880-6D5D-41C5-A4FB-A71949774A9D}" dt="2022-01-13T07:18:59.265" v="182" actId="1076"/>
          <ac:spMkLst>
            <pc:docMk/>
            <pc:sldMk cId="1337491963" sldId="319"/>
            <ac:spMk id="10" creationId="{22EACE2C-F0BB-4B26-BDA0-E1B66FC049A7}"/>
          </ac:spMkLst>
        </pc:spChg>
      </pc:sldChg>
      <pc:sldChg chg="modSp add replId">
        <pc:chgData name="구자경" userId="S::d011002@aivle.kt.co.kr::ee20b43d-5e0e-48aa-951c-146adee9155f" providerId="AD" clId="Web-{CB96B880-6D5D-41C5-A4FB-A71949774A9D}" dt="2022-01-13T07:18:36.718" v="180" actId="1076"/>
        <pc:sldMkLst>
          <pc:docMk/>
          <pc:sldMk cId="3963844235" sldId="320"/>
        </pc:sldMkLst>
        <pc:spChg chg="mod">
          <ac:chgData name="구자경" userId="S::d011002@aivle.kt.co.kr::ee20b43d-5e0e-48aa-951c-146adee9155f" providerId="AD" clId="Web-{CB96B880-6D5D-41C5-A4FB-A71949774A9D}" dt="2022-01-13T07:18:36.718" v="180" actId="1076"/>
          <ac:spMkLst>
            <pc:docMk/>
            <pc:sldMk cId="3963844235" sldId="320"/>
            <ac:spMk id="10" creationId="{22EACE2C-F0BB-4B26-BDA0-E1B66FC049A7}"/>
          </ac:spMkLst>
        </pc:spChg>
      </pc:sldChg>
      <pc:sldChg chg="modSp add replId">
        <pc:chgData name="구자경" userId="S::d011002@aivle.kt.co.kr::ee20b43d-5e0e-48aa-951c-146adee9155f" providerId="AD" clId="Web-{CB96B880-6D5D-41C5-A4FB-A71949774A9D}" dt="2022-01-13T07:18:43.952" v="181" actId="1076"/>
        <pc:sldMkLst>
          <pc:docMk/>
          <pc:sldMk cId="4189483605" sldId="321"/>
        </pc:sldMkLst>
        <pc:spChg chg="mod">
          <ac:chgData name="구자경" userId="S::d011002@aivle.kt.co.kr::ee20b43d-5e0e-48aa-951c-146adee9155f" providerId="AD" clId="Web-{CB96B880-6D5D-41C5-A4FB-A71949774A9D}" dt="2022-01-13T07:18:43.952" v="181" actId="1076"/>
          <ac:spMkLst>
            <pc:docMk/>
            <pc:sldMk cId="4189483605" sldId="321"/>
            <ac:spMk id="10" creationId="{22EACE2C-F0BB-4B26-BDA0-E1B66FC049A7}"/>
          </ac:spMkLst>
        </pc:spChg>
      </pc:sldChg>
      <pc:sldChg chg="modSp add replId">
        <pc:chgData name="구자경" userId="S::d011002@aivle.kt.co.kr::ee20b43d-5e0e-48aa-951c-146adee9155f" providerId="AD" clId="Web-{CB96B880-6D5D-41C5-A4FB-A71949774A9D}" dt="2022-01-13T07:19:40.407" v="185" actId="20577"/>
        <pc:sldMkLst>
          <pc:docMk/>
          <pc:sldMk cId="3970185527" sldId="322"/>
        </pc:sldMkLst>
        <pc:spChg chg="mod">
          <ac:chgData name="구자경" userId="S::d011002@aivle.kt.co.kr::ee20b43d-5e0e-48aa-951c-146adee9155f" providerId="AD" clId="Web-{CB96B880-6D5D-41C5-A4FB-A71949774A9D}" dt="2022-01-13T07:19:40.407" v="185" actId="20577"/>
          <ac:spMkLst>
            <pc:docMk/>
            <pc:sldMk cId="3970185527" sldId="322"/>
            <ac:spMk id="10" creationId="{22EACE2C-F0BB-4B26-BDA0-E1B66FC049A7}"/>
          </ac:spMkLst>
        </pc:spChg>
      </pc:sldChg>
    </pc:docChg>
  </pc:docChgLst>
  <pc:docChgLst>
    <pc:chgData name="김윤성" userId="S::d011009@aivle.kt.co.kr::df379e4a-a548-4536-baf5-daa0bfc05124" providerId="AD" clId="Web-{A31DBA26-7E13-41B4-AD06-5B740CD0800D}"/>
    <pc:docChg chg="addSld modSld">
      <pc:chgData name="김윤성" userId="S::d011009@aivle.kt.co.kr::df379e4a-a548-4536-baf5-daa0bfc05124" providerId="AD" clId="Web-{A31DBA26-7E13-41B4-AD06-5B740CD0800D}" dt="2022-01-14T04:52:49.577" v="62" actId="20577"/>
      <pc:docMkLst>
        <pc:docMk/>
      </pc:docMkLst>
      <pc:sldChg chg="modSp">
        <pc:chgData name="김윤성" userId="S::d011009@aivle.kt.co.kr::df379e4a-a548-4536-baf5-daa0bfc05124" providerId="AD" clId="Web-{A31DBA26-7E13-41B4-AD06-5B740CD0800D}" dt="2022-01-14T04:52:49.577" v="62" actId="20577"/>
        <pc:sldMkLst>
          <pc:docMk/>
          <pc:sldMk cId="2116302824" sldId="271"/>
        </pc:sldMkLst>
        <pc:spChg chg="mod">
          <ac:chgData name="김윤성" userId="S::d011009@aivle.kt.co.kr::df379e4a-a548-4536-baf5-daa0bfc05124" providerId="AD" clId="Web-{A31DBA26-7E13-41B4-AD06-5B740CD0800D}" dt="2022-01-14T04:52:49.577" v="62" actId="20577"/>
          <ac:spMkLst>
            <pc:docMk/>
            <pc:sldMk cId="2116302824" sldId="271"/>
            <ac:spMk id="10" creationId="{22EACE2C-F0BB-4B26-BDA0-E1B66FC049A7}"/>
          </ac:spMkLst>
        </pc:spChg>
      </pc:sldChg>
      <pc:sldChg chg="modSp">
        <pc:chgData name="김윤성" userId="S::d011009@aivle.kt.co.kr::df379e4a-a548-4536-baf5-daa0bfc05124" providerId="AD" clId="Web-{A31DBA26-7E13-41B4-AD06-5B740CD0800D}" dt="2022-01-14T04:51:40.107" v="36" actId="1076"/>
        <pc:sldMkLst>
          <pc:docMk/>
          <pc:sldMk cId="1401309028" sldId="317"/>
        </pc:sldMkLst>
        <pc:spChg chg="mod">
          <ac:chgData name="김윤성" userId="S::d011009@aivle.kt.co.kr::df379e4a-a548-4536-baf5-daa0bfc05124" providerId="AD" clId="Web-{A31DBA26-7E13-41B4-AD06-5B740CD0800D}" dt="2022-01-14T04:51:40.107" v="36" actId="1076"/>
          <ac:spMkLst>
            <pc:docMk/>
            <pc:sldMk cId="1401309028" sldId="317"/>
            <ac:spMk id="28" creationId="{64A7CA06-C159-4C29-8D76-1FF90E3806A4}"/>
          </ac:spMkLst>
        </pc:spChg>
      </pc:sldChg>
      <pc:sldChg chg="add replId">
        <pc:chgData name="김윤성" userId="S::d011009@aivle.kt.co.kr::df379e4a-a548-4536-baf5-daa0bfc05124" providerId="AD" clId="Web-{A31DBA26-7E13-41B4-AD06-5B740CD0800D}" dt="2022-01-14T04:50:34.450" v="0"/>
        <pc:sldMkLst>
          <pc:docMk/>
          <pc:sldMk cId="1115523347" sldId="333"/>
        </pc:sldMkLst>
      </pc:sldChg>
      <pc:sldChg chg="add replId">
        <pc:chgData name="김윤성" userId="S::d011009@aivle.kt.co.kr::df379e4a-a548-4536-baf5-daa0bfc05124" providerId="AD" clId="Web-{A31DBA26-7E13-41B4-AD06-5B740CD0800D}" dt="2022-01-14T04:50:41.950" v="1"/>
        <pc:sldMkLst>
          <pc:docMk/>
          <pc:sldMk cId="1412731251" sldId="334"/>
        </pc:sldMkLst>
      </pc:sldChg>
    </pc:docChg>
  </pc:docChgLst>
  <pc:docChgLst>
    <pc:chgData name="김진휘" userId="S::d011012@aivle.kt.co.kr::e8f13a9b-e279-46d9-9a2c-11507701ddbd" providerId="AD" clId="Web-{FA16886E-B6F7-405C-AF38-51152445C693}"/>
    <pc:docChg chg="addSld delSld modSld">
      <pc:chgData name="김진휘" userId="S::d011012@aivle.kt.co.kr::e8f13a9b-e279-46d9-9a2c-11507701ddbd" providerId="AD" clId="Web-{FA16886E-B6F7-405C-AF38-51152445C693}" dt="2022-01-13T07:27:57.213" v="110" actId="1076"/>
      <pc:docMkLst>
        <pc:docMk/>
      </pc:docMkLst>
      <pc:sldChg chg="modSp">
        <pc:chgData name="김진휘" userId="S::d011012@aivle.kt.co.kr::e8f13a9b-e279-46d9-9a2c-11507701ddbd" providerId="AD" clId="Web-{FA16886E-B6F7-405C-AF38-51152445C693}" dt="2022-01-13T07:21:15.406" v="80" actId="1076"/>
        <pc:sldMkLst>
          <pc:docMk/>
          <pc:sldMk cId="3086685074" sldId="270"/>
        </pc:sldMkLst>
        <pc:spChg chg="mod">
          <ac:chgData name="김진휘" userId="S::d011012@aivle.kt.co.kr::e8f13a9b-e279-46d9-9a2c-11507701ddbd" providerId="AD" clId="Web-{FA16886E-B6F7-405C-AF38-51152445C693}" dt="2022-01-13T07:21:06.187" v="79" actId="1076"/>
          <ac:spMkLst>
            <pc:docMk/>
            <pc:sldMk cId="3086685074" sldId="270"/>
            <ac:spMk id="21" creationId="{93AEA043-746F-4334-A00A-A4587B060237}"/>
          </ac:spMkLst>
        </pc:spChg>
        <pc:spChg chg="mod">
          <ac:chgData name="김진휘" userId="S::d011012@aivle.kt.co.kr::e8f13a9b-e279-46d9-9a2c-11507701ddbd" providerId="AD" clId="Web-{FA16886E-B6F7-405C-AF38-51152445C693}" dt="2022-01-13T07:20:55.233" v="78" actId="20577"/>
          <ac:spMkLst>
            <pc:docMk/>
            <pc:sldMk cId="3086685074" sldId="270"/>
            <ac:spMk id="22" creationId="{7DC83D12-1353-440F-A5DC-1ACD4C118187}"/>
          </ac:spMkLst>
        </pc:spChg>
        <pc:spChg chg="mod">
          <ac:chgData name="김진휘" userId="S::d011012@aivle.kt.co.kr::e8f13a9b-e279-46d9-9a2c-11507701ddbd" providerId="AD" clId="Web-{FA16886E-B6F7-405C-AF38-51152445C693}" dt="2022-01-13T07:21:15.406" v="80" actId="1076"/>
          <ac:spMkLst>
            <pc:docMk/>
            <pc:sldMk cId="3086685074" sldId="270"/>
            <ac:spMk id="25" creationId="{FBD71744-8227-446A-99F8-5EE50E85B2CC}"/>
          </ac:spMkLst>
        </pc:spChg>
      </pc:sldChg>
      <pc:sldChg chg="delSp modSp">
        <pc:chgData name="김진휘" userId="S::d011012@aivle.kt.co.kr::e8f13a9b-e279-46d9-9a2c-11507701ddbd" providerId="AD" clId="Web-{FA16886E-B6F7-405C-AF38-51152445C693}" dt="2022-01-13T07:22:59.221" v="97"/>
        <pc:sldMkLst>
          <pc:docMk/>
          <pc:sldMk cId="2116302824" sldId="271"/>
        </pc:sldMkLst>
        <pc:spChg chg="mod">
          <ac:chgData name="김진휘" userId="S::d011012@aivle.kt.co.kr::e8f13a9b-e279-46d9-9a2c-11507701ddbd" providerId="AD" clId="Web-{FA16886E-B6F7-405C-AF38-51152445C693}" dt="2022-01-13T07:15:17.459" v="2" actId="20577"/>
          <ac:spMkLst>
            <pc:docMk/>
            <pc:sldMk cId="2116302824" sldId="271"/>
            <ac:spMk id="10" creationId="{22EACE2C-F0BB-4B26-BDA0-E1B66FC049A7}"/>
          </ac:spMkLst>
        </pc:spChg>
        <pc:spChg chg="del mod">
          <ac:chgData name="김진휘" userId="S::d011012@aivle.kt.co.kr::e8f13a9b-e279-46d9-9a2c-11507701ddbd" providerId="AD" clId="Web-{FA16886E-B6F7-405C-AF38-51152445C693}" dt="2022-01-13T07:22:59.221" v="97"/>
          <ac:spMkLst>
            <pc:docMk/>
            <pc:sldMk cId="2116302824" sldId="271"/>
            <ac:spMk id="11" creationId="{DF7CD60F-31E5-47BD-825E-DF5FFB019C06}"/>
          </ac:spMkLst>
        </pc:spChg>
      </pc:sldChg>
      <pc:sldChg chg="del">
        <pc:chgData name="김진휘" userId="S::d011012@aivle.kt.co.kr::e8f13a9b-e279-46d9-9a2c-11507701ddbd" providerId="AD" clId="Web-{FA16886E-B6F7-405C-AF38-51152445C693}" dt="2022-01-13T07:16:16.867" v="4"/>
        <pc:sldMkLst>
          <pc:docMk/>
          <pc:sldMk cId="2241350302" sldId="281"/>
        </pc:sldMkLst>
      </pc:sldChg>
      <pc:sldChg chg="del">
        <pc:chgData name="김진휘" userId="S::d011012@aivle.kt.co.kr::e8f13a9b-e279-46d9-9a2c-11507701ddbd" providerId="AD" clId="Web-{FA16886E-B6F7-405C-AF38-51152445C693}" dt="2022-01-13T07:15:32.428" v="3"/>
        <pc:sldMkLst>
          <pc:docMk/>
          <pc:sldMk cId="3265416263" sldId="285"/>
        </pc:sldMkLst>
      </pc:sldChg>
      <pc:sldChg chg="addSp">
        <pc:chgData name="김진휘" userId="S::d011012@aivle.kt.co.kr::e8f13a9b-e279-46d9-9a2c-11507701ddbd" providerId="AD" clId="Web-{FA16886E-B6F7-405C-AF38-51152445C693}" dt="2022-01-13T07:21:19.843" v="81"/>
        <pc:sldMkLst>
          <pc:docMk/>
          <pc:sldMk cId="1832103495" sldId="316"/>
        </pc:sldMkLst>
        <pc:spChg chg="add">
          <ac:chgData name="김진휘" userId="S::d011012@aivle.kt.co.kr::e8f13a9b-e279-46d9-9a2c-11507701ddbd" providerId="AD" clId="Web-{FA16886E-B6F7-405C-AF38-51152445C693}" dt="2022-01-13T07:21:19.843" v="81"/>
          <ac:spMkLst>
            <pc:docMk/>
            <pc:sldMk cId="1832103495" sldId="316"/>
            <ac:spMk id="5" creationId="{987A2C78-F0C7-408A-BC6F-C486C1D7AAB5}"/>
          </ac:spMkLst>
        </pc:spChg>
      </pc:sldChg>
      <pc:sldChg chg="delSp modSp">
        <pc:chgData name="김진휘" userId="S::d011012@aivle.kt.co.kr::e8f13a9b-e279-46d9-9a2c-11507701ddbd" providerId="AD" clId="Web-{FA16886E-B6F7-405C-AF38-51152445C693}" dt="2022-01-13T07:22:54.049" v="95"/>
        <pc:sldMkLst>
          <pc:docMk/>
          <pc:sldMk cId="3789568849" sldId="318"/>
        </pc:sldMkLst>
        <pc:spChg chg="del mod">
          <ac:chgData name="김진휘" userId="S::d011012@aivle.kt.co.kr::e8f13a9b-e279-46d9-9a2c-11507701ddbd" providerId="AD" clId="Web-{FA16886E-B6F7-405C-AF38-51152445C693}" dt="2022-01-13T07:22:54.049" v="95"/>
          <ac:spMkLst>
            <pc:docMk/>
            <pc:sldMk cId="3789568849" sldId="318"/>
            <ac:spMk id="11" creationId="{DF7CD60F-31E5-47BD-825E-DF5FFB019C06}"/>
          </ac:spMkLst>
        </pc:spChg>
      </pc:sldChg>
      <pc:sldChg chg="delSp modSp">
        <pc:chgData name="김진휘" userId="S::d011012@aivle.kt.co.kr::e8f13a9b-e279-46d9-9a2c-11507701ddbd" providerId="AD" clId="Web-{FA16886E-B6F7-405C-AF38-51152445C693}" dt="2022-01-13T07:22:49.502" v="93"/>
        <pc:sldMkLst>
          <pc:docMk/>
          <pc:sldMk cId="1337491963" sldId="319"/>
        </pc:sldMkLst>
        <pc:spChg chg="del mod">
          <ac:chgData name="김진휘" userId="S::d011012@aivle.kt.co.kr::e8f13a9b-e279-46d9-9a2c-11507701ddbd" providerId="AD" clId="Web-{FA16886E-B6F7-405C-AF38-51152445C693}" dt="2022-01-13T07:22:49.502" v="93"/>
          <ac:spMkLst>
            <pc:docMk/>
            <pc:sldMk cId="1337491963" sldId="319"/>
            <ac:spMk id="11" creationId="{DF7CD60F-31E5-47BD-825E-DF5FFB019C06}"/>
          </ac:spMkLst>
        </pc:spChg>
      </pc:sldChg>
      <pc:sldChg chg="delSp modSp">
        <pc:chgData name="김진휘" userId="S::d011012@aivle.kt.co.kr::e8f13a9b-e279-46d9-9a2c-11507701ddbd" providerId="AD" clId="Web-{FA16886E-B6F7-405C-AF38-51152445C693}" dt="2022-01-13T07:22:30.439" v="89" actId="20577"/>
        <pc:sldMkLst>
          <pc:docMk/>
          <pc:sldMk cId="3963844235" sldId="320"/>
        </pc:sldMkLst>
        <pc:spChg chg="mod">
          <ac:chgData name="김진휘" userId="S::d011012@aivle.kt.co.kr::e8f13a9b-e279-46d9-9a2c-11507701ddbd" providerId="AD" clId="Web-{FA16886E-B6F7-405C-AF38-51152445C693}" dt="2022-01-13T07:22:30.439" v="89" actId="20577"/>
          <ac:spMkLst>
            <pc:docMk/>
            <pc:sldMk cId="3963844235" sldId="320"/>
            <ac:spMk id="10" creationId="{22EACE2C-F0BB-4B26-BDA0-E1B66FC049A7}"/>
          </ac:spMkLst>
        </pc:spChg>
        <pc:spChg chg="del mod">
          <ac:chgData name="김진휘" userId="S::d011012@aivle.kt.co.kr::e8f13a9b-e279-46d9-9a2c-11507701ddbd" providerId="AD" clId="Web-{FA16886E-B6F7-405C-AF38-51152445C693}" dt="2022-01-13T07:22:21.673" v="87"/>
          <ac:spMkLst>
            <pc:docMk/>
            <pc:sldMk cId="3963844235" sldId="320"/>
            <ac:spMk id="11" creationId="{DF7CD60F-31E5-47BD-825E-DF5FFB019C06}"/>
          </ac:spMkLst>
        </pc:spChg>
      </pc:sldChg>
      <pc:sldChg chg="delSp modSp">
        <pc:chgData name="김진휘" userId="S::d011012@aivle.kt.co.kr::e8f13a9b-e279-46d9-9a2c-11507701ddbd" providerId="AD" clId="Web-{FA16886E-B6F7-405C-AF38-51152445C693}" dt="2022-01-13T07:27:57.213" v="110" actId="1076"/>
        <pc:sldMkLst>
          <pc:docMk/>
          <pc:sldMk cId="4189483605" sldId="321"/>
        </pc:sldMkLst>
        <pc:spChg chg="mod">
          <ac:chgData name="김진휘" userId="S::d011012@aivle.kt.co.kr::e8f13a9b-e279-46d9-9a2c-11507701ddbd" providerId="AD" clId="Web-{FA16886E-B6F7-405C-AF38-51152445C693}" dt="2022-01-13T07:27:57.213" v="110" actId="1076"/>
          <ac:spMkLst>
            <pc:docMk/>
            <pc:sldMk cId="4189483605" sldId="321"/>
            <ac:spMk id="10" creationId="{22EACE2C-F0BB-4B26-BDA0-E1B66FC049A7}"/>
          </ac:spMkLst>
        </pc:spChg>
        <pc:spChg chg="del mod">
          <ac:chgData name="김진휘" userId="S::d011012@aivle.kt.co.kr::e8f13a9b-e279-46d9-9a2c-11507701ddbd" providerId="AD" clId="Web-{FA16886E-B6F7-405C-AF38-51152445C693}" dt="2022-01-13T07:22:43.580" v="91"/>
          <ac:spMkLst>
            <pc:docMk/>
            <pc:sldMk cId="4189483605" sldId="321"/>
            <ac:spMk id="11" creationId="{DF7CD60F-31E5-47BD-825E-DF5FFB019C06}"/>
          </ac:spMkLst>
        </pc:spChg>
      </pc:sldChg>
      <pc:sldChg chg="del">
        <pc:chgData name="김진휘" userId="S::d011012@aivle.kt.co.kr::e8f13a9b-e279-46d9-9a2c-11507701ddbd" providerId="AD" clId="Web-{FA16886E-B6F7-405C-AF38-51152445C693}" dt="2022-01-13T07:16:44.180" v="16"/>
        <pc:sldMkLst>
          <pc:docMk/>
          <pc:sldMk cId="1372500359" sldId="324"/>
        </pc:sldMkLst>
      </pc:sldChg>
      <pc:sldChg chg="del">
        <pc:chgData name="김진휘" userId="S::d011012@aivle.kt.co.kr::e8f13a9b-e279-46d9-9a2c-11507701ddbd" providerId="AD" clId="Web-{FA16886E-B6F7-405C-AF38-51152445C693}" dt="2022-01-13T07:16:45.977" v="17"/>
        <pc:sldMkLst>
          <pc:docMk/>
          <pc:sldMk cId="3745466474" sldId="325"/>
        </pc:sldMkLst>
      </pc:sldChg>
      <pc:sldChg chg="del">
        <pc:chgData name="김진휘" userId="S::d011012@aivle.kt.co.kr::e8f13a9b-e279-46d9-9a2c-11507701ddbd" providerId="AD" clId="Web-{FA16886E-B6F7-405C-AF38-51152445C693}" dt="2022-01-13T07:16:43.133" v="15"/>
        <pc:sldMkLst>
          <pc:docMk/>
          <pc:sldMk cId="974546080" sldId="326"/>
        </pc:sldMkLst>
      </pc:sldChg>
      <pc:sldChg chg="addSp delSp modSp add replId">
        <pc:chgData name="김진휘" userId="S::d011012@aivle.kt.co.kr::e8f13a9b-e279-46d9-9a2c-11507701ddbd" providerId="AD" clId="Web-{FA16886E-B6F7-405C-AF38-51152445C693}" dt="2022-01-13T07:24:46.458" v="99" actId="14100"/>
        <pc:sldMkLst>
          <pc:docMk/>
          <pc:sldMk cId="3386380798" sldId="327"/>
        </pc:sldMkLst>
        <pc:spChg chg="add mod">
          <ac:chgData name="김진휘" userId="S::d011012@aivle.kt.co.kr::e8f13a9b-e279-46d9-9a2c-11507701ddbd" providerId="AD" clId="Web-{FA16886E-B6F7-405C-AF38-51152445C693}" dt="2022-01-13T07:19:10.981" v="57" actId="20577"/>
          <ac:spMkLst>
            <pc:docMk/>
            <pc:sldMk cId="3386380798" sldId="327"/>
            <ac:spMk id="3" creationId="{383BBCF2-2828-4066-B71B-51D232CB3414}"/>
          </ac:spMkLst>
        </pc:spChg>
        <pc:picChg chg="del">
          <ac:chgData name="김진휘" userId="S::d011012@aivle.kt.co.kr::e8f13a9b-e279-46d9-9a2c-11507701ddbd" providerId="AD" clId="Web-{FA16886E-B6F7-405C-AF38-51152445C693}" dt="2022-01-13T07:18:37.589" v="52"/>
          <ac:picMkLst>
            <pc:docMk/>
            <pc:sldMk cId="3386380798" sldId="327"/>
            <ac:picMk id="33" creationId="{11C2568B-5D71-4CAA-B503-2A364B7C0800}"/>
          </ac:picMkLst>
        </pc:picChg>
        <pc:cxnChg chg="mod">
          <ac:chgData name="김진휘" userId="S::d011012@aivle.kt.co.kr::e8f13a9b-e279-46d9-9a2c-11507701ddbd" providerId="AD" clId="Web-{FA16886E-B6F7-405C-AF38-51152445C693}" dt="2022-01-13T07:24:46.458" v="99" actId="14100"/>
          <ac:cxnSpMkLst>
            <pc:docMk/>
            <pc:sldMk cId="3386380798" sldId="327"/>
            <ac:cxnSpMk id="13" creationId="{1ADF520C-8261-474A-A01A-940817AC88AB}"/>
          </ac:cxnSpMkLst>
        </pc:cxnChg>
      </pc:sldChg>
      <pc:sldChg chg="modSp">
        <pc:chgData name="김진휘" userId="S::d011012@aivle.kt.co.kr::e8f13a9b-e279-46d9-9a2c-11507701ddbd" providerId="AD" clId="Web-{FA16886E-B6F7-405C-AF38-51152445C693}" dt="2022-01-13T07:27:07.227" v="107" actId="1076"/>
        <pc:sldMkLst>
          <pc:docMk/>
          <pc:sldMk cId="3022980462" sldId="328"/>
        </pc:sldMkLst>
        <pc:cxnChg chg="mod">
          <ac:chgData name="김진휘" userId="S::d011012@aivle.kt.co.kr::e8f13a9b-e279-46d9-9a2c-11507701ddbd" providerId="AD" clId="Web-{FA16886E-B6F7-405C-AF38-51152445C693}" dt="2022-01-13T07:27:07.227" v="107" actId="1076"/>
          <ac:cxnSpMkLst>
            <pc:docMk/>
            <pc:sldMk cId="3022980462" sldId="328"/>
            <ac:cxnSpMk id="13" creationId="{1ADF520C-8261-474A-A01A-940817AC88AB}"/>
          </ac:cxnSpMkLst>
        </pc:cxnChg>
      </pc:sldChg>
      <pc:sldChg chg="modSp add replId">
        <pc:chgData name="김진휘" userId="S::d011012@aivle.kt.co.kr::e8f13a9b-e279-46d9-9a2c-11507701ddbd" providerId="AD" clId="Web-{FA16886E-B6F7-405C-AF38-51152445C693}" dt="2022-01-13T07:16:57.587" v="18" actId="1076"/>
        <pc:sldMkLst>
          <pc:docMk/>
          <pc:sldMk cId="3189014925" sldId="328"/>
        </pc:sldMkLst>
        <pc:picChg chg="mod">
          <ac:chgData name="김진휘" userId="S::d011012@aivle.kt.co.kr::e8f13a9b-e279-46d9-9a2c-11507701ddbd" providerId="AD" clId="Web-{FA16886E-B6F7-405C-AF38-51152445C693}" dt="2022-01-13T07:16:57.587" v="18" actId="1076"/>
          <ac:picMkLst>
            <pc:docMk/>
            <pc:sldMk cId="3189014925" sldId="328"/>
            <ac:picMk id="33" creationId="{11C2568B-5D71-4CAA-B503-2A364B7C0800}"/>
          </ac:picMkLst>
        </pc:picChg>
      </pc:sldChg>
      <pc:sldChg chg="modSp">
        <pc:chgData name="김진휘" userId="S::d011012@aivle.kt.co.kr::e8f13a9b-e279-46d9-9a2c-11507701ddbd" providerId="AD" clId="Web-{FA16886E-B6F7-405C-AF38-51152445C693}" dt="2022-01-13T07:27:02.790" v="106" actId="1076"/>
        <pc:sldMkLst>
          <pc:docMk/>
          <pc:sldMk cId="1278137728" sldId="329"/>
        </pc:sldMkLst>
        <pc:cxnChg chg="mod">
          <ac:chgData name="김진휘" userId="S::d011012@aivle.kt.co.kr::e8f13a9b-e279-46d9-9a2c-11507701ddbd" providerId="AD" clId="Web-{FA16886E-B6F7-405C-AF38-51152445C693}" dt="2022-01-13T07:27:02.790" v="106" actId="1076"/>
          <ac:cxnSpMkLst>
            <pc:docMk/>
            <pc:sldMk cId="1278137728" sldId="329"/>
            <ac:cxnSpMk id="13" creationId="{1ADF520C-8261-474A-A01A-940817AC88AB}"/>
          </ac:cxnSpMkLst>
        </pc:cxnChg>
      </pc:sldChg>
      <pc:sldChg chg="modSp">
        <pc:chgData name="김진휘" userId="S::d011012@aivle.kt.co.kr::e8f13a9b-e279-46d9-9a2c-11507701ddbd" providerId="AD" clId="Web-{FA16886E-B6F7-405C-AF38-51152445C693}" dt="2022-01-13T07:20:04.966" v="76" actId="1076"/>
        <pc:sldMkLst>
          <pc:docMk/>
          <pc:sldMk cId="2130022033" sldId="329"/>
        </pc:sldMkLst>
        <pc:spChg chg="mod">
          <ac:chgData name="김진휘" userId="S::d011012@aivle.kt.co.kr::e8f13a9b-e279-46d9-9a2c-11507701ddbd" providerId="AD" clId="Web-{FA16886E-B6F7-405C-AF38-51152445C693}" dt="2022-01-13T07:20:04.966" v="76" actId="1076"/>
          <ac:spMkLst>
            <pc:docMk/>
            <pc:sldMk cId="2130022033" sldId="329"/>
            <ac:spMk id="2" creationId="{206381AD-4C2B-4745-99B1-0BBCE6131A71}"/>
          </ac:spMkLst>
        </pc:spChg>
        <pc:spChg chg="mod">
          <ac:chgData name="김진휘" userId="S::d011012@aivle.kt.co.kr::e8f13a9b-e279-46d9-9a2c-11507701ddbd" providerId="AD" clId="Web-{FA16886E-B6F7-405C-AF38-51152445C693}" dt="2022-01-13T07:19:35.950" v="60" actId="20577"/>
          <ac:spMkLst>
            <pc:docMk/>
            <pc:sldMk cId="2130022033" sldId="329"/>
            <ac:spMk id="3" creationId="{383BBCF2-2828-4066-B71B-51D232CB3414}"/>
          </ac:spMkLst>
        </pc:spChg>
      </pc:sldChg>
      <pc:sldChg chg="add replId">
        <pc:chgData name="김진휘" userId="S::d011012@aivle.kt.co.kr::e8f13a9b-e279-46d9-9a2c-11507701ddbd" providerId="AD" clId="Web-{FA16886E-B6F7-405C-AF38-51152445C693}" dt="2022-01-13T07:16:33.430" v="7"/>
        <pc:sldMkLst>
          <pc:docMk/>
          <pc:sldMk cId="4276018399" sldId="329"/>
        </pc:sldMkLst>
      </pc:sldChg>
      <pc:sldChg chg="add replId">
        <pc:chgData name="김진휘" userId="S::d011012@aivle.kt.co.kr::e8f13a9b-e279-46d9-9a2c-11507701ddbd" providerId="AD" clId="Web-{FA16886E-B6F7-405C-AF38-51152445C693}" dt="2022-01-13T07:16:33.695" v="8"/>
        <pc:sldMkLst>
          <pc:docMk/>
          <pc:sldMk cId="981045729" sldId="330"/>
        </pc:sldMkLst>
      </pc:sldChg>
      <pc:sldChg chg="modSp">
        <pc:chgData name="김진휘" userId="S::d011012@aivle.kt.co.kr::e8f13a9b-e279-46d9-9a2c-11507701ddbd" providerId="AD" clId="Web-{FA16886E-B6F7-405C-AF38-51152445C693}" dt="2022-01-13T07:26:59.243" v="105" actId="1076"/>
        <pc:sldMkLst>
          <pc:docMk/>
          <pc:sldMk cId="3178071701" sldId="330"/>
        </pc:sldMkLst>
        <pc:cxnChg chg="mod">
          <ac:chgData name="김진휘" userId="S::d011012@aivle.kt.co.kr::e8f13a9b-e279-46d9-9a2c-11507701ddbd" providerId="AD" clId="Web-{FA16886E-B6F7-405C-AF38-51152445C693}" dt="2022-01-13T07:26:59.243" v="105" actId="1076"/>
          <ac:cxnSpMkLst>
            <pc:docMk/>
            <pc:sldMk cId="3178071701" sldId="330"/>
            <ac:cxnSpMk id="13" creationId="{1ADF520C-8261-474A-A01A-940817AC88AB}"/>
          </ac:cxnSpMkLst>
        </pc:cxnChg>
      </pc:sldChg>
      <pc:sldChg chg="modSp">
        <pc:chgData name="김진휘" userId="S::d011012@aivle.kt.co.kr::e8f13a9b-e279-46d9-9a2c-11507701ddbd" providerId="AD" clId="Web-{FA16886E-B6F7-405C-AF38-51152445C693}" dt="2022-01-13T07:27:20.103" v="108" actId="14100"/>
        <pc:sldMkLst>
          <pc:docMk/>
          <pc:sldMk cId="1351379500" sldId="331"/>
        </pc:sldMkLst>
        <pc:cxnChg chg="mod">
          <ac:chgData name="김진휘" userId="S::d011012@aivle.kt.co.kr::e8f13a9b-e279-46d9-9a2c-11507701ddbd" providerId="AD" clId="Web-{FA16886E-B6F7-405C-AF38-51152445C693}" dt="2022-01-13T07:27:20.103" v="108" actId="14100"/>
          <ac:cxnSpMkLst>
            <pc:docMk/>
            <pc:sldMk cId="1351379500" sldId="331"/>
            <ac:cxnSpMk id="13" creationId="{1ADF520C-8261-474A-A01A-940817AC88AB}"/>
          </ac:cxnSpMkLst>
        </pc:cxnChg>
      </pc:sldChg>
      <pc:sldChg chg="add replId">
        <pc:chgData name="김진휘" userId="S::d011012@aivle.kt.co.kr::e8f13a9b-e279-46d9-9a2c-11507701ddbd" providerId="AD" clId="Web-{FA16886E-B6F7-405C-AF38-51152445C693}" dt="2022-01-13T07:16:34.898" v="9"/>
        <pc:sldMkLst>
          <pc:docMk/>
          <pc:sldMk cId="3611958589" sldId="331"/>
        </pc:sldMkLst>
      </pc:sldChg>
      <pc:sldChg chg="modSp">
        <pc:chgData name="김진휘" userId="S::d011012@aivle.kt.co.kr::e8f13a9b-e279-46d9-9a2c-11507701ddbd" providerId="AD" clId="Web-{FA16886E-B6F7-405C-AF38-51152445C693}" dt="2022-01-13T07:27:32.103" v="109" actId="14100"/>
        <pc:sldMkLst>
          <pc:docMk/>
          <pc:sldMk cId="723859283" sldId="332"/>
        </pc:sldMkLst>
        <pc:cxnChg chg="mod">
          <ac:chgData name="김진휘" userId="S::d011012@aivle.kt.co.kr::e8f13a9b-e279-46d9-9a2c-11507701ddbd" providerId="AD" clId="Web-{FA16886E-B6F7-405C-AF38-51152445C693}" dt="2022-01-13T07:27:32.103" v="109" actId="14100"/>
          <ac:cxnSpMkLst>
            <pc:docMk/>
            <pc:sldMk cId="723859283" sldId="332"/>
            <ac:cxnSpMk id="13" creationId="{1ADF520C-8261-474A-A01A-940817AC88AB}"/>
          </ac:cxnSpMkLst>
        </pc:cxnChg>
      </pc:sldChg>
      <pc:sldChg chg="add replId">
        <pc:chgData name="김진휘" userId="S::d011012@aivle.kt.co.kr::e8f13a9b-e279-46d9-9a2c-11507701ddbd" providerId="AD" clId="Web-{FA16886E-B6F7-405C-AF38-51152445C693}" dt="2022-01-13T07:16:35.414" v="10"/>
        <pc:sldMkLst>
          <pc:docMk/>
          <pc:sldMk cId="1991986374" sldId="332"/>
        </pc:sldMkLst>
      </pc:sldChg>
      <pc:sldChg chg="add replId">
        <pc:chgData name="김진휘" userId="S::d011012@aivle.kt.co.kr::e8f13a9b-e279-46d9-9a2c-11507701ddbd" providerId="AD" clId="Web-{FA16886E-B6F7-405C-AF38-51152445C693}" dt="2022-01-13T07:16:36.649" v="11"/>
        <pc:sldMkLst>
          <pc:docMk/>
          <pc:sldMk cId="982948825" sldId="333"/>
        </pc:sldMkLst>
      </pc:sldChg>
      <pc:sldChg chg="add replId">
        <pc:chgData name="김진휘" userId="S::d011012@aivle.kt.co.kr::e8f13a9b-e279-46d9-9a2c-11507701ddbd" providerId="AD" clId="Web-{FA16886E-B6F7-405C-AF38-51152445C693}" dt="2022-01-13T07:16:37.039" v="12"/>
        <pc:sldMkLst>
          <pc:docMk/>
          <pc:sldMk cId="4175863673" sldId="334"/>
        </pc:sldMkLst>
      </pc:sldChg>
      <pc:sldChg chg="add replId">
        <pc:chgData name="김진휘" userId="S::d011012@aivle.kt.co.kr::e8f13a9b-e279-46d9-9a2c-11507701ddbd" providerId="AD" clId="Web-{FA16886E-B6F7-405C-AF38-51152445C693}" dt="2022-01-13T07:16:38.414" v="13"/>
        <pc:sldMkLst>
          <pc:docMk/>
          <pc:sldMk cId="2907536866" sldId="335"/>
        </pc:sldMkLst>
      </pc:sldChg>
      <pc:sldChg chg="add replId">
        <pc:chgData name="김진휘" userId="S::d011012@aivle.kt.co.kr::e8f13a9b-e279-46d9-9a2c-11507701ddbd" providerId="AD" clId="Web-{FA16886E-B6F7-405C-AF38-51152445C693}" dt="2022-01-13T07:16:38.914" v="14"/>
        <pc:sldMkLst>
          <pc:docMk/>
          <pc:sldMk cId="623716405" sldId="336"/>
        </pc:sldMkLst>
      </pc:sldChg>
    </pc:docChg>
  </pc:docChgLst>
  <pc:docChgLst>
    <pc:chgData name="김진휘" userId="S::d011012@aivle.kt.co.kr::e8f13a9b-e279-46d9-9a2c-11507701ddbd" providerId="AD" clId="Web-{8C8C26C2-5972-40FD-B5B7-50815C862C2E}"/>
    <pc:docChg chg="addSld delSld modSld">
      <pc:chgData name="김진휘" userId="S::d011012@aivle.kt.co.kr::e8f13a9b-e279-46d9-9a2c-11507701ddbd" providerId="AD" clId="Web-{8C8C26C2-5972-40FD-B5B7-50815C862C2E}" dt="2022-01-14T07:11:44.887" v="1840" actId="14100"/>
      <pc:docMkLst>
        <pc:docMk/>
      </pc:docMkLst>
      <pc:sldChg chg="addSp delSp modSp">
        <pc:chgData name="김진휘" userId="S::d011012@aivle.kt.co.kr::e8f13a9b-e279-46d9-9a2c-11507701ddbd" providerId="AD" clId="Web-{8C8C26C2-5972-40FD-B5B7-50815C862C2E}" dt="2022-01-14T06:13:24.895" v="1462" actId="1076"/>
        <pc:sldMkLst>
          <pc:docMk/>
          <pc:sldMk cId="3386380798" sldId="327"/>
        </pc:sldMkLst>
        <pc:spChg chg="add mod">
          <ac:chgData name="김진휘" userId="S::d011012@aivle.kt.co.kr::e8f13a9b-e279-46d9-9a2c-11507701ddbd" providerId="AD" clId="Web-{8C8C26C2-5972-40FD-B5B7-50815C862C2E}" dt="2022-01-14T06:12:20.066" v="1432" actId="1076"/>
          <ac:spMkLst>
            <pc:docMk/>
            <pc:sldMk cId="3386380798" sldId="327"/>
            <ac:spMk id="2" creationId="{305A13EC-1B99-45F6-A0ED-0C1D00615865}"/>
          </ac:spMkLst>
        </pc:spChg>
        <pc:spChg chg="add mod">
          <ac:chgData name="김진휘" userId="S::d011012@aivle.kt.co.kr::e8f13a9b-e279-46d9-9a2c-11507701ddbd" providerId="AD" clId="Web-{8C8C26C2-5972-40FD-B5B7-50815C862C2E}" dt="2022-01-14T06:13:24.895" v="1462" actId="1076"/>
          <ac:spMkLst>
            <pc:docMk/>
            <pc:sldMk cId="3386380798" sldId="327"/>
            <ac:spMk id="4" creationId="{BB455C6D-3795-4CD2-B5CE-1AB907B32E45}"/>
          </ac:spMkLst>
        </pc:spChg>
        <pc:spChg chg="add mod">
          <ac:chgData name="김진휘" userId="S::d011012@aivle.kt.co.kr::e8f13a9b-e279-46d9-9a2c-11507701ddbd" providerId="AD" clId="Web-{8C8C26C2-5972-40FD-B5B7-50815C862C2E}" dt="2022-01-14T06:12:12.331" v="1431" actId="1076"/>
          <ac:spMkLst>
            <pc:docMk/>
            <pc:sldMk cId="3386380798" sldId="327"/>
            <ac:spMk id="7" creationId="{CDBD140E-B6D5-4AD4-8477-C4C34E15646F}"/>
          </ac:spMkLst>
        </pc:spChg>
        <pc:spChg chg="add del">
          <ac:chgData name="김진휘" userId="S::d011012@aivle.kt.co.kr::e8f13a9b-e279-46d9-9a2c-11507701ddbd" providerId="AD" clId="Web-{8C8C26C2-5972-40FD-B5B7-50815C862C2E}" dt="2022-01-14T06:10:28.360" v="1383"/>
          <ac:spMkLst>
            <pc:docMk/>
            <pc:sldMk cId="3386380798" sldId="327"/>
            <ac:spMk id="8" creationId="{CDBD140E-B6D5-4AD4-8477-C4C34E15646F}"/>
          </ac:spMkLst>
        </pc:spChg>
        <pc:spChg chg="add mod">
          <ac:chgData name="김진휘" userId="S::d011012@aivle.kt.co.kr::e8f13a9b-e279-46d9-9a2c-11507701ddbd" providerId="AD" clId="Web-{8C8C26C2-5972-40FD-B5B7-50815C862C2E}" dt="2022-01-14T06:12:20.097" v="1433" actId="1076"/>
          <ac:spMkLst>
            <pc:docMk/>
            <pc:sldMk cId="3386380798" sldId="327"/>
            <ac:spMk id="9" creationId="{1284D599-00CC-4D14-B602-9BCC6CC750F3}"/>
          </ac:spMkLst>
        </pc:spChg>
        <pc:spChg chg="add mod">
          <ac:chgData name="김진휘" userId="S::d011012@aivle.kt.co.kr::e8f13a9b-e279-46d9-9a2c-11507701ddbd" providerId="AD" clId="Web-{8C8C26C2-5972-40FD-B5B7-50815C862C2E}" dt="2022-01-14T06:13:03.004" v="1460" actId="20577"/>
          <ac:spMkLst>
            <pc:docMk/>
            <pc:sldMk cId="3386380798" sldId="327"/>
            <ac:spMk id="10" creationId="{C1AEDB49-090C-490C-B7C9-79251C1976E7}"/>
          </ac:spMkLst>
        </pc:spChg>
      </pc:sldChg>
      <pc:sldChg chg="addSp delSp modSp">
        <pc:chgData name="김진휘" userId="S::d011012@aivle.kt.co.kr::e8f13a9b-e279-46d9-9a2c-11507701ddbd" providerId="AD" clId="Web-{8C8C26C2-5972-40FD-B5B7-50815C862C2E}" dt="2022-01-14T05:15:32.076" v="514" actId="20577"/>
        <pc:sldMkLst>
          <pc:docMk/>
          <pc:sldMk cId="3022980462" sldId="328"/>
        </pc:sldMkLst>
        <pc:spChg chg="mod">
          <ac:chgData name="김진휘" userId="S::d011012@aivle.kt.co.kr::e8f13a9b-e279-46d9-9a2c-11507701ddbd" providerId="AD" clId="Web-{8C8C26C2-5972-40FD-B5B7-50815C862C2E}" dt="2022-01-14T05:15:32.076" v="514" actId="20577"/>
          <ac:spMkLst>
            <pc:docMk/>
            <pc:sldMk cId="3022980462" sldId="328"/>
            <ac:spMk id="2" creationId="{B697DF8F-5761-45FA-97D7-34CEF7CC4389}"/>
          </ac:spMkLst>
        </pc:spChg>
        <pc:spChg chg="mod">
          <ac:chgData name="김진휘" userId="S::d011012@aivle.kt.co.kr::e8f13a9b-e279-46d9-9a2c-11507701ddbd" providerId="AD" clId="Web-{8C8C26C2-5972-40FD-B5B7-50815C862C2E}" dt="2022-01-14T05:11:43.368" v="415" actId="20577"/>
          <ac:spMkLst>
            <pc:docMk/>
            <pc:sldMk cId="3022980462" sldId="328"/>
            <ac:spMk id="6" creationId="{897CA5F0-ECCB-4A3F-A5F2-308352800620}"/>
          </ac:spMkLst>
        </pc:spChg>
        <pc:spChg chg="mod">
          <ac:chgData name="김진휘" userId="S::d011012@aivle.kt.co.kr::e8f13a9b-e279-46d9-9a2c-11507701ddbd" providerId="AD" clId="Web-{8C8C26C2-5972-40FD-B5B7-50815C862C2E}" dt="2022-01-14T05:12:09.040" v="428" actId="1076"/>
          <ac:spMkLst>
            <pc:docMk/>
            <pc:sldMk cId="3022980462" sldId="328"/>
            <ac:spMk id="8" creationId="{6F6C23D2-DF9E-4F90-A988-3FF615B1B0D0}"/>
          </ac:spMkLst>
        </pc:spChg>
        <pc:spChg chg="add mod">
          <ac:chgData name="김진휘" userId="S::d011012@aivle.kt.co.kr::e8f13a9b-e279-46d9-9a2c-11507701ddbd" providerId="AD" clId="Web-{8C8C26C2-5972-40FD-B5B7-50815C862C2E}" dt="2022-01-14T05:14:24.371" v="460" actId="20577"/>
          <ac:spMkLst>
            <pc:docMk/>
            <pc:sldMk cId="3022980462" sldId="328"/>
            <ac:spMk id="11" creationId="{823CD309-25A8-4AA2-B854-57D7D0318C83}"/>
          </ac:spMkLst>
        </pc:spChg>
        <pc:spChg chg="add mod">
          <ac:chgData name="김진휘" userId="S::d011012@aivle.kt.co.kr::e8f13a9b-e279-46d9-9a2c-11507701ddbd" providerId="AD" clId="Web-{8C8C26C2-5972-40FD-B5B7-50815C862C2E}" dt="2022-01-14T05:14:21.137" v="459" actId="20577"/>
          <ac:spMkLst>
            <pc:docMk/>
            <pc:sldMk cId="3022980462" sldId="328"/>
            <ac:spMk id="15" creationId="{51D1C1AA-57B2-4F9E-832E-4EFFFFA4669D}"/>
          </ac:spMkLst>
        </pc:spChg>
        <pc:spChg chg="add mod">
          <ac:chgData name="김진휘" userId="S::d011012@aivle.kt.co.kr::e8f13a9b-e279-46d9-9a2c-11507701ddbd" providerId="AD" clId="Web-{8C8C26C2-5972-40FD-B5B7-50815C862C2E}" dt="2022-01-14T05:14:32.153" v="462" actId="1076"/>
          <ac:spMkLst>
            <pc:docMk/>
            <pc:sldMk cId="3022980462" sldId="328"/>
            <ac:spMk id="16" creationId="{C219DD05-4ED8-4F26-AA88-D0207C0C42BF}"/>
          </ac:spMkLst>
        </pc:spChg>
        <pc:spChg chg="add mod">
          <ac:chgData name="김진휘" userId="S::d011012@aivle.kt.co.kr::e8f13a9b-e279-46d9-9a2c-11507701ddbd" providerId="AD" clId="Web-{8C8C26C2-5972-40FD-B5B7-50815C862C2E}" dt="2022-01-14T05:14:38.731" v="466" actId="20577"/>
          <ac:spMkLst>
            <pc:docMk/>
            <pc:sldMk cId="3022980462" sldId="328"/>
            <ac:spMk id="17" creationId="{FD24BDE0-E002-4567-8019-C54982FC6940}"/>
          </ac:spMkLst>
        </pc:spChg>
        <pc:picChg chg="del">
          <ac:chgData name="김진휘" userId="S::d011012@aivle.kt.co.kr::e8f13a9b-e279-46d9-9a2c-11507701ddbd" providerId="AD" clId="Web-{8C8C26C2-5972-40FD-B5B7-50815C862C2E}" dt="2022-01-14T05:11:54.165" v="420"/>
          <ac:picMkLst>
            <pc:docMk/>
            <pc:sldMk cId="3022980462" sldId="328"/>
            <ac:picMk id="4" creationId="{EB174F13-5D6E-4DED-9CA1-19FB5EA93B8C}"/>
          </ac:picMkLst>
        </pc:picChg>
        <pc:picChg chg="del">
          <ac:chgData name="김진휘" userId="S::d011012@aivle.kt.co.kr::e8f13a9b-e279-46d9-9a2c-11507701ddbd" providerId="AD" clId="Web-{8C8C26C2-5972-40FD-B5B7-50815C862C2E}" dt="2022-01-14T05:11:53.477" v="419"/>
          <ac:picMkLst>
            <pc:docMk/>
            <pc:sldMk cId="3022980462" sldId="328"/>
            <ac:picMk id="5" creationId="{34C9664D-3BE7-4ABF-B019-EAC4497A8D5B}"/>
          </ac:picMkLst>
        </pc:picChg>
        <pc:picChg chg="del">
          <ac:chgData name="김진휘" userId="S::d011012@aivle.kt.co.kr::e8f13a9b-e279-46d9-9a2c-11507701ddbd" providerId="AD" clId="Web-{8C8C26C2-5972-40FD-B5B7-50815C862C2E}" dt="2022-01-14T05:11:52.915" v="418"/>
          <ac:picMkLst>
            <pc:docMk/>
            <pc:sldMk cId="3022980462" sldId="328"/>
            <ac:picMk id="7" creationId="{D6848575-3FEF-4E60-B03D-FBD56F8B76F7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12:54.260" v="437" actId="1076"/>
          <ac:picMkLst>
            <pc:docMk/>
            <pc:sldMk cId="3022980462" sldId="328"/>
            <ac:picMk id="9" creationId="{F9D4A35A-29F1-4E5F-B25F-6E03C67DFD49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12:59.057" v="439" actId="1076"/>
          <ac:picMkLst>
            <pc:docMk/>
            <pc:sldMk cId="3022980462" sldId="328"/>
            <ac:picMk id="10" creationId="{FF42CC9D-DAE5-4882-8DEE-CF00AB864E2E}"/>
          </ac:picMkLst>
        </pc:picChg>
      </pc:sldChg>
      <pc:sldChg chg="addSp delSp modSp">
        <pc:chgData name="김진휘" userId="S::d011012@aivle.kt.co.kr::e8f13a9b-e279-46d9-9a2c-11507701ddbd" providerId="AD" clId="Web-{8C8C26C2-5972-40FD-B5B7-50815C862C2E}" dt="2022-01-14T06:03:26.990" v="1289" actId="20577"/>
        <pc:sldMkLst>
          <pc:docMk/>
          <pc:sldMk cId="3178071701" sldId="330"/>
        </pc:sldMkLst>
        <pc:spChg chg="add mod">
          <ac:chgData name="김진휘" userId="S::d011012@aivle.kt.co.kr::e8f13a9b-e279-46d9-9a2c-11507701ddbd" providerId="AD" clId="Web-{8C8C26C2-5972-40FD-B5B7-50815C862C2E}" dt="2022-01-14T06:02:37.161" v="1278" actId="20577"/>
          <ac:spMkLst>
            <pc:docMk/>
            <pc:sldMk cId="3178071701" sldId="330"/>
            <ac:spMk id="5" creationId="{8D32BCD1-218E-4B08-88C1-4286205C1DF8}"/>
          </ac:spMkLst>
        </pc:spChg>
        <pc:spChg chg="mod">
          <ac:chgData name="김진휘" userId="S::d011012@aivle.kt.co.kr::e8f13a9b-e279-46d9-9a2c-11507701ddbd" providerId="AD" clId="Web-{8C8C26C2-5972-40FD-B5B7-50815C862C2E}" dt="2022-01-14T05:58:45.296" v="1079" actId="20577"/>
          <ac:spMkLst>
            <pc:docMk/>
            <pc:sldMk cId="3178071701" sldId="330"/>
            <ac:spMk id="6" creationId="{897CA5F0-ECCB-4A3F-A5F2-308352800620}"/>
          </ac:spMkLst>
        </pc:spChg>
        <pc:spChg chg="add">
          <ac:chgData name="김진휘" userId="S::d011012@aivle.kt.co.kr::e8f13a9b-e279-46d9-9a2c-11507701ddbd" providerId="AD" clId="Web-{8C8C26C2-5972-40FD-B5B7-50815C862C2E}" dt="2022-01-14T05:58:55.921" v="1084"/>
          <ac:spMkLst>
            <pc:docMk/>
            <pc:sldMk cId="3178071701" sldId="330"/>
            <ac:spMk id="8" creationId="{04B3231C-D65B-4885-A9EF-6DE22C314E8E}"/>
          </ac:spMkLst>
        </pc:spChg>
        <pc:spChg chg="add mod">
          <ac:chgData name="김진휘" userId="S::d011012@aivle.kt.co.kr::e8f13a9b-e279-46d9-9a2c-11507701ddbd" providerId="AD" clId="Web-{8C8C26C2-5972-40FD-B5B7-50815C862C2E}" dt="2022-01-14T06:02:48.083" v="1283" actId="14100"/>
          <ac:spMkLst>
            <pc:docMk/>
            <pc:sldMk cId="3178071701" sldId="330"/>
            <ac:spMk id="10" creationId="{1B2119C5-FEC1-405D-A154-769D2CFBC91E}"/>
          </ac:spMkLst>
        </pc:spChg>
        <pc:spChg chg="add mod">
          <ac:chgData name="김진휘" userId="S::d011012@aivle.kt.co.kr::e8f13a9b-e279-46d9-9a2c-11507701ddbd" providerId="AD" clId="Web-{8C8C26C2-5972-40FD-B5B7-50815C862C2E}" dt="2022-01-14T06:03:26.990" v="1289" actId="20577"/>
          <ac:spMkLst>
            <pc:docMk/>
            <pc:sldMk cId="3178071701" sldId="330"/>
            <ac:spMk id="12" creationId="{BE934709-4243-480E-96DB-7A2CF1AECACF}"/>
          </ac:spMkLst>
        </pc:spChg>
        <pc:spChg chg="add del mod">
          <ac:chgData name="김진휘" userId="S::d011012@aivle.kt.co.kr::e8f13a9b-e279-46d9-9a2c-11507701ddbd" providerId="AD" clId="Web-{8C8C26C2-5972-40FD-B5B7-50815C862C2E}" dt="2022-01-14T06:00:03.891" v="1101"/>
          <ac:spMkLst>
            <pc:docMk/>
            <pc:sldMk cId="3178071701" sldId="330"/>
            <ac:spMk id="15" creationId="{6836AEBE-EB94-49C3-A64F-99A6B7CA12B6}"/>
          </ac:spMkLst>
        </pc:spChg>
        <pc:spChg chg="add mod">
          <ac:chgData name="김진휘" userId="S::d011012@aivle.kt.co.kr::e8f13a9b-e279-46d9-9a2c-11507701ddbd" providerId="AD" clId="Web-{8C8C26C2-5972-40FD-B5B7-50815C862C2E}" dt="2022-01-14T06:00:19.236" v="1104" actId="14100"/>
          <ac:spMkLst>
            <pc:docMk/>
            <pc:sldMk cId="3178071701" sldId="330"/>
            <ac:spMk id="17" creationId="{029249F3-36C2-46B6-A433-62F655325344}"/>
          </ac:spMkLst>
        </pc:spChg>
        <pc:picChg chg="add mod">
          <ac:chgData name="김진휘" userId="S::d011012@aivle.kt.co.kr::e8f13a9b-e279-46d9-9a2c-11507701ddbd" providerId="AD" clId="Web-{8C8C26C2-5972-40FD-B5B7-50815C862C2E}" dt="2022-01-14T05:59:39.188" v="1092" actId="1076"/>
          <ac:picMkLst>
            <pc:docMk/>
            <pc:sldMk cId="3178071701" sldId="330"/>
            <ac:picMk id="2" creationId="{9304AE92-F48C-4AA2-A317-C7700287F606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59:52.047" v="1097" actId="14100"/>
          <ac:picMkLst>
            <pc:docMk/>
            <pc:sldMk cId="3178071701" sldId="330"/>
            <ac:picMk id="4" creationId="{6731197B-14AE-4814-91C9-63C543FBCD1E}"/>
          </ac:picMkLst>
        </pc:picChg>
      </pc:sldChg>
      <pc:sldChg chg="addSp delSp modSp add del">
        <pc:chgData name="김진휘" userId="S::d011012@aivle.kt.co.kr::e8f13a9b-e279-46d9-9a2c-11507701ddbd" providerId="AD" clId="Web-{8C8C26C2-5972-40FD-B5B7-50815C862C2E}" dt="2022-01-14T07:10:16.041" v="1824" actId="20577"/>
        <pc:sldMkLst>
          <pc:docMk/>
          <pc:sldMk cId="1351379500" sldId="331"/>
        </pc:sldMkLst>
        <pc:spChg chg="add mod">
          <ac:chgData name="김진휘" userId="S::d011012@aivle.kt.co.kr::e8f13a9b-e279-46d9-9a2c-11507701ddbd" providerId="AD" clId="Web-{8C8C26C2-5972-40FD-B5B7-50815C862C2E}" dt="2022-01-14T07:10:16.041" v="1824" actId="20577"/>
          <ac:spMkLst>
            <pc:docMk/>
            <pc:sldMk cId="1351379500" sldId="331"/>
            <ac:spMk id="2" creationId="{6852F3C1-2BA8-4AF1-A8A4-E218332B370D}"/>
          </ac:spMkLst>
        </pc:spChg>
        <pc:spChg chg="add mod">
          <ac:chgData name="김진휘" userId="S::d011012@aivle.kt.co.kr::e8f13a9b-e279-46d9-9a2c-11507701ddbd" providerId="AD" clId="Web-{8C8C26C2-5972-40FD-B5B7-50815C862C2E}" dt="2022-01-14T06:38:07.213" v="1771"/>
          <ac:spMkLst>
            <pc:docMk/>
            <pc:sldMk cId="1351379500" sldId="331"/>
            <ac:spMk id="4" creationId="{D8F9B733-191B-4F98-8855-D672946A3FBB}"/>
          </ac:spMkLst>
        </pc:spChg>
        <pc:spChg chg="mod">
          <ac:chgData name="김진휘" userId="S::d011012@aivle.kt.co.kr::e8f13a9b-e279-46d9-9a2c-11507701ddbd" providerId="AD" clId="Web-{8C8C26C2-5972-40FD-B5B7-50815C862C2E}" dt="2022-01-14T06:23:15.738" v="1493" actId="20577"/>
          <ac:spMkLst>
            <pc:docMk/>
            <pc:sldMk cId="1351379500" sldId="331"/>
            <ac:spMk id="6" creationId="{897CA5F0-ECCB-4A3F-A5F2-308352800620}"/>
          </ac:spMkLst>
        </pc:spChg>
        <pc:spChg chg="add del mod">
          <ac:chgData name="김진휘" userId="S::d011012@aivle.kt.co.kr::e8f13a9b-e279-46d9-9a2c-11507701ddbd" providerId="AD" clId="Web-{8C8C26C2-5972-40FD-B5B7-50815C862C2E}" dt="2022-01-14T06:26:03.914" v="1568"/>
          <ac:spMkLst>
            <pc:docMk/>
            <pc:sldMk cId="1351379500" sldId="331"/>
            <ac:spMk id="7" creationId="{EB694FDC-5BFC-43F0-9EDB-72FADDC95CD3}"/>
          </ac:spMkLst>
        </pc:spChg>
        <pc:spChg chg="add del">
          <ac:chgData name="김진휘" userId="S::d011012@aivle.kt.co.kr::e8f13a9b-e279-46d9-9a2c-11507701ddbd" providerId="AD" clId="Web-{8C8C26C2-5972-40FD-B5B7-50815C862C2E}" dt="2022-01-14T06:35:42.256" v="1740"/>
          <ac:spMkLst>
            <pc:docMk/>
            <pc:sldMk cId="1351379500" sldId="331"/>
            <ac:spMk id="9" creationId="{D1E415FD-2FC2-4D2E-A4BA-E6C0C5090EDC}"/>
          </ac:spMkLst>
        </pc:spChg>
        <pc:spChg chg="add del">
          <ac:chgData name="김진휘" userId="S::d011012@aivle.kt.co.kr::e8f13a9b-e279-46d9-9a2c-11507701ddbd" providerId="AD" clId="Web-{8C8C26C2-5972-40FD-B5B7-50815C862C2E}" dt="2022-01-14T06:36:30.632" v="1744"/>
          <ac:spMkLst>
            <pc:docMk/>
            <pc:sldMk cId="1351379500" sldId="331"/>
            <ac:spMk id="10" creationId="{E6113CC6-5DB1-45AE-A6FE-9BA5A43B25CF}"/>
          </ac:spMkLst>
        </pc:spChg>
        <pc:cxnChg chg="add del mod">
          <ac:chgData name="김진휘" userId="S::d011012@aivle.kt.co.kr::e8f13a9b-e279-46d9-9a2c-11507701ddbd" providerId="AD" clId="Web-{8C8C26C2-5972-40FD-B5B7-50815C862C2E}" dt="2022-01-14T06:36:42.961" v="1745"/>
          <ac:cxnSpMkLst>
            <pc:docMk/>
            <pc:sldMk cId="1351379500" sldId="331"/>
            <ac:cxnSpMk id="5" creationId="{9689166F-0698-4F8E-A538-6606170D6021}"/>
          </ac:cxnSpMkLst>
        </pc:cxnChg>
        <pc:cxnChg chg="mod">
          <ac:chgData name="김진휘" userId="S::d011012@aivle.kt.co.kr::e8f13a9b-e279-46d9-9a2c-11507701ddbd" providerId="AD" clId="Web-{8C8C26C2-5972-40FD-B5B7-50815C862C2E}" dt="2022-01-14T06:36:11.632" v="1742"/>
          <ac:cxnSpMkLst>
            <pc:docMk/>
            <pc:sldMk cId="1351379500" sldId="331"/>
            <ac:cxnSpMk id="13" creationId="{1ADF520C-8261-474A-A01A-940817AC88AB}"/>
          </ac:cxnSpMkLst>
        </pc:cxnChg>
      </pc:sldChg>
      <pc:sldChg chg="modSp">
        <pc:chgData name="김진휘" userId="S::d011012@aivle.kt.co.kr::e8f13a9b-e279-46d9-9a2c-11507701ddbd" providerId="AD" clId="Web-{8C8C26C2-5972-40FD-B5B7-50815C862C2E}" dt="2022-01-14T06:18:16.559" v="1465" actId="20577"/>
        <pc:sldMkLst>
          <pc:docMk/>
          <pc:sldMk cId="1115523347" sldId="333"/>
        </pc:sldMkLst>
        <pc:spChg chg="mod">
          <ac:chgData name="김진휘" userId="S::d011012@aivle.kt.co.kr::e8f13a9b-e279-46d9-9a2c-11507701ddbd" providerId="AD" clId="Web-{8C8C26C2-5972-40FD-B5B7-50815C862C2E}" dt="2022-01-14T06:18:16.559" v="1465" actId="20577"/>
          <ac:spMkLst>
            <pc:docMk/>
            <pc:sldMk cId="1115523347" sldId="333"/>
            <ac:spMk id="6" creationId="{897CA5F0-ECCB-4A3F-A5F2-308352800620}"/>
          </ac:spMkLst>
        </pc:spChg>
      </pc:sldChg>
      <pc:sldChg chg="addSp delSp modSp">
        <pc:chgData name="김진휘" userId="S::d011012@aivle.kt.co.kr::e8f13a9b-e279-46d9-9a2c-11507701ddbd" providerId="AD" clId="Web-{8C8C26C2-5972-40FD-B5B7-50815C862C2E}" dt="2022-01-14T05:13:57.449" v="452" actId="1076"/>
        <pc:sldMkLst>
          <pc:docMk/>
          <pc:sldMk cId="1412731251" sldId="334"/>
        </pc:sldMkLst>
        <pc:spChg chg="add mod">
          <ac:chgData name="김진휘" userId="S::d011012@aivle.kt.co.kr::e8f13a9b-e279-46d9-9a2c-11507701ddbd" providerId="AD" clId="Web-{8C8C26C2-5972-40FD-B5B7-50815C862C2E}" dt="2022-01-14T05:04:10.169" v="281" actId="20577"/>
          <ac:spMkLst>
            <pc:docMk/>
            <pc:sldMk cId="1412731251" sldId="334"/>
            <ac:spMk id="5" creationId="{82EB3A0E-D0D2-4DDA-9534-B0F4E3CC3241}"/>
          </ac:spMkLst>
        </pc:spChg>
        <pc:spChg chg="mod">
          <ac:chgData name="김진휘" userId="S::d011012@aivle.kt.co.kr::e8f13a9b-e279-46d9-9a2c-11507701ddbd" providerId="AD" clId="Web-{8C8C26C2-5972-40FD-B5B7-50815C862C2E}" dt="2022-01-14T04:56:24.111" v="5" actId="20577"/>
          <ac:spMkLst>
            <pc:docMk/>
            <pc:sldMk cId="1412731251" sldId="334"/>
            <ac:spMk id="6" creationId="{897CA5F0-ECCB-4A3F-A5F2-308352800620}"/>
          </ac:spMkLst>
        </pc:spChg>
        <pc:spChg chg="add mod">
          <ac:chgData name="김진휘" userId="S::d011012@aivle.kt.co.kr::e8f13a9b-e279-46d9-9a2c-11507701ddbd" providerId="AD" clId="Web-{8C8C26C2-5972-40FD-B5B7-50815C862C2E}" dt="2022-01-14T04:59:55.866" v="157" actId="1076"/>
          <ac:spMkLst>
            <pc:docMk/>
            <pc:sldMk cId="1412731251" sldId="334"/>
            <ac:spMk id="7" creationId="{DBDCB7E5-162E-4AA4-B792-8450933D8860}"/>
          </ac:spMkLst>
        </pc:spChg>
        <pc:spChg chg="add mod">
          <ac:chgData name="김진휘" userId="S::d011012@aivle.kt.co.kr::e8f13a9b-e279-46d9-9a2c-11507701ddbd" providerId="AD" clId="Web-{8C8C26C2-5972-40FD-B5B7-50815C862C2E}" dt="2022-01-14T05:13:09.104" v="440"/>
          <ac:spMkLst>
            <pc:docMk/>
            <pc:sldMk cId="1412731251" sldId="334"/>
            <ac:spMk id="9" creationId="{089CD8BF-9952-436C-8FA1-23AAC660CD2D}"/>
          </ac:spMkLst>
        </pc:spChg>
        <pc:spChg chg="add mod">
          <ac:chgData name="김진휘" userId="S::d011012@aivle.kt.co.kr::e8f13a9b-e279-46d9-9a2c-11507701ddbd" providerId="AD" clId="Web-{8C8C26C2-5972-40FD-B5B7-50815C862C2E}" dt="2022-01-14T05:13:09.120" v="441"/>
          <ac:spMkLst>
            <pc:docMk/>
            <pc:sldMk cId="1412731251" sldId="334"/>
            <ac:spMk id="11" creationId="{56011429-4037-4731-A6AD-A4CEA9373CCA}"/>
          </ac:spMkLst>
        </pc:spChg>
        <pc:spChg chg="add mod">
          <ac:chgData name="김진휘" userId="S::d011012@aivle.kt.co.kr::e8f13a9b-e279-46d9-9a2c-11507701ddbd" providerId="AD" clId="Web-{8C8C26C2-5972-40FD-B5B7-50815C862C2E}" dt="2022-01-14T05:13:15.948" v="444" actId="1076"/>
          <ac:spMkLst>
            <pc:docMk/>
            <pc:sldMk cId="1412731251" sldId="334"/>
            <ac:spMk id="12" creationId="{71939915-E321-4F8B-8A67-BEC44D212183}"/>
          </ac:spMkLst>
        </pc:spChg>
        <pc:spChg chg="add mod">
          <ac:chgData name="김진휘" userId="S::d011012@aivle.kt.co.kr::e8f13a9b-e279-46d9-9a2c-11507701ddbd" providerId="AD" clId="Web-{8C8C26C2-5972-40FD-B5B7-50815C862C2E}" dt="2022-01-14T05:13:09.167" v="443"/>
          <ac:spMkLst>
            <pc:docMk/>
            <pc:sldMk cId="1412731251" sldId="334"/>
            <ac:spMk id="14" creationId="{DBB1DCF8-E053-4957-A902-EA6C54C71103}"/>
          </ac:spMkLst>
        </pc:spChg>
        <pc:spChg chg="add mod ord">
          <ac:chgData name="김진휘" userId="S::d011012@aivle.kt.co.kr::e8f13a9b-e279-46d9-9a2c-11507701ddbd" providerId="AD" clId="Web-{8C8C26C2-5972-40FD-B5B7-50815C862C2E}" dt="2022-01-14T05:13:42.480" v="450"/>
          <ac:spMkLst>
            <pc:docMk/>
            <pc:sldMk cId="1412731251" sldId="334"/>
            <ac:spMk id="15" creationId="{55FFD0C6-3869-4CAF-8530-223DB0A80EE0}"/>
          </ac:spMkLst>
        </pc:spChg>
        <pc:spChg chg="add mod">
          <ac:chgData name="김진휘" userId="S::d011012@aivle.kt.co.kr::e8f13a9b-e279-46d9-9a2c-11507701ddbd" providerId="AD" clId="Web-{8C8C26C2-5972-40FD-B5B7-50815C862C2E}" dt="2022-01-14T05:13:27.808" v="445"/>
          <ac:spMkLst>
            <pc:docMk/>
            <pc:sldMk cId="1412731251" sldId="334"/>
            <ac:spMk id="16" creationId="{4CF59F78-1616-47F6-B1C6-1ACF3DCC3292}"/>
          </ac:spMkLst>
        </pc:spChg>
        <pc:spChg chg="add mod">
          <ac:chgData name="김진휘" userId="S::d011012@aivle.kt.co.kr::e8f13a9b-e279-46d9-9a2c-11507701ddbd" providerId="AD" clId="Web-{8C8C26C2-5972-40FD-B5B7-50815C862C2E}" dt="2022-01-14T05:13:27.823" v="446"/>
          <ac:spMkLst>
            <pc:docMk/>
            <pc:sldMk cId="1412731251" sldId="334"/>
            <ac:spMk id="17" creationId="{C8267754-71A5-4F71-84EE-AF243A44665E}"/>
          </ac:spMkLst>
        </pc:spChg>
        <pc:spChg chg="add mod">
          <ac:chgData name="김진휘" userId="S::d011012@aivle.kt.co.kr::e8f13a9b-e279-46d9-9a2c-11507701ddbd" providerId="AD" clId="Web-{8C8C26C2-5972-40FD-B5B7-50815C862C2E}" dt="2022-01-14T05:13:57.449" v="452" actId="1076"/>
          <ac:spMkLst>
            <pc:docMk/>
            <pc:sldMk cId="1412731251" sldId="334"/>
            <ac:spMk id="18" creationId="{1E998C9E-8428-4F7B-B346-38677918DDB4}"/>
          </ac:spMkLst>
        </pc:spChg>
        <pc:picChg chg="add mod">
          <ac:chgData name="김진휘" userId="S::d011012@aivle.kt.co.kr::e8f13a9b-e279-46d9-9a2c-11507701ddbd" providerId="AD" clId="Web-{8C8C26C2-5972-40FD-B5B7-50815C862C2E}" dt="2022-01-14T05:00:06.273" v="162" actId="1076"/>
          <ac:picMkLst>
            <pc:docMk/>
            <pc:sldMk cId="1412731251" sldId="334"/>
            <ac:picMk id="2" creationId="{EDDDBB0E-49E0-4081-AD20-511D84C2D9E8}"/>
          </ac:picMkLst>
        </pc:picChg>
        <pc:picChg chg="add del mod">
          <ac:chgData name="김진휘" userId="S::d011012@aivle.kt.co.kr::e8f13a9b-e279-46d9-9a2c-11507701ddbd" providerId="AD" clId="Web-{8C8C26C2-5972-40FD-B5B7-50815C862C2E}" dt="2022-01-14T05:00:14.476" v="166"/>
          <ac:picMkLst>
            <pc:docMk/>
            <pc:sldMk cId="1412731251" sldId="334"/>
            <ac:picMk id="4" creationId="{C9282B9A-65DB-410E-B39E-B10150BEE6FA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00:51.570" v="172" actId="14100"/>
          <ac:picMkLst>
            <pc:docMk/>
            <pc:sldMk cId="1412731251" sldId="334"/>
            <ac:picMk id="8" creationId="{9B94109D-9F6F-4F1D-8E52-F7A08998F30D}"/>
          </ac:picMkLst>
        </pc:picChg>
      </pc:sldChg>
      <pc:sldChg chg="addSp delSp modSp">
        <pc:chgData name="김진휘" userId="S::d011012@aivle.kt.co.kr::e8f13a9b-e279-46d9-9a2c-11507701ddbd" providerId="AD" clId="Web-{8C8C26C2-5972-40FD-B5B7-50815C862C2E}" dt="2022-01-14T05:07:48.112" v="344"/>
        <pc:sldMkLst>
          <pc:docMk/>
          <pc:sldMk cId="4006255694" sldId="335"/>
        </pc:sldMkLst>
        <pc:spChg chg="add mod">
          <ac:chgData name="김진휘" userId="S::d011012@aivle.kt.co.kr::e8f13a9b-e279-46d9-9a2c-11507701ddbd" providerId="AD" clId="Web-{8C8C26C2-5972-40FD-B5B7-50815C862C2E}" dt="2022-01-14T05:06:45.563" v="321" actId="20577"/>
          <ac:spMkLst>
            <pc:docMk/>
            <pc:sldMk cId="4006255694" sldId="335"/>
            <ac:spMk id="5" creationId="{EB638A36-1D09-419F-BFC1-396AA296824B}"/>
          </ac:spMkLst>
        </pc:spChg>
        <pc:spChg chg="mod">
          <ac:chgData name="김진휘" userId="S::d011012@aivle.kt.co.kr::e8f13a9b-e279-46d9-9a2c-11507701ddbd" providerId="AD" clId="Web-{8C8C26C2-5972-40FD-B5B7-50815C862C2E}" dt="2022-01-14T05:05:28.233" v="288" actId="20577"/>
          <ac:spMkLst>
            <pc:docMk/>
            <pc:sldMk cId="4006255694" sldId="335"/>
            <ac:spMk id="6" creationId="{897CA5F0-ECCB-4A3F-A5F2-308352800620}"/>
          </ac:spMkLst>
        </pc:spChg>
        <pc:spChg chg="add">
          <ac:chgData name="김진휘" userId="S::d011012@aivle.kt.co.kr::e8f13a9b-e279-46d9-9a2c-11507701ddbd" providerId="AD" clId="Web-{8C8C26C2-5972-40FD-B5B7-50815C862C2E}" dt="2022-01-14T05:06:08.031" v="294"/>
          <ac:spMkLst>
            <pc:docMk/>
            <pc:sldMk cId="4006255694" sldId="335"/>
            <ac:spMk id="8" creationId="{8E187113-67F4-40FC-94C8-028B0EA7BB65}"/>
          </ac:spMkLst>
        </pc:spChg>
        <pc:spChg chg="add del mod">
          <ac:chgData name="김진휘" userId="S::d011012@aivle.kt.co.kr::e8f13a9b-e279-46d9-9a2c-11507701ddbd" providerId="AD" clId="Web-{8C8C26C2-5972-40FD-B5B7-50815C862C2E}" dt="2022-01-14T05:07:48.112" v="344"/>
          <ac:spMkLst>
            <pc:docMk/>
            <pc:sldMk cId="4006255694" sldId="335"/>
            <ac:spMk id="10" creationId="{E97E92FA-102E-4AF7-9381-C65063258B99}"/>
          </ac:spMkLst>
        </pc:spChg>
        <pc:spChg chg="add mod">
          <ac:chgData name="김진휘" userId="S::d011012@aivle.kt.co.kr::e8f13a9b-e279-46d9-9a2c-11507701ddbd" providerId="AD" clId="Web-{8C8C26C2-5972-40FD-B5B7-50815C862C2E}" dt="2022-01-14T05:07:46.737" v="343" actId="14100"/>
          <ac:spMkLst>
            <pc:docMk/>
            <pc:sldMk cId="4006255694" sldId="335"/>
            <ac:spMk id="11" creationId="{45AA8AAA-8E62-4B74-9F37-30CF93D1044C}"/>
          </ac:spMkLst>
        </pc:spChg>
        <pc:picChg chg="add mod">
          <ac:chgData name="김진휘" userId="S::d011012@aivle.kt.co.kr::e8f13a9b-e279-46d9-9a2c-11507701ddbd" providerId="AD" clId="Web-{8C8C26C2-5972-40FD-B5B7-50815C862C2E}" dt="2022-01-14T05:07:03.939" v="327" actId="1076"/>
          <ac:picMkLst>
            <pc:docMk/>
            <pc:sldMk cId="4006255694" sldId="335"/>
            <ac:picMk id="2" creationId="{BCB881A4-766E-4058-BFB4-01EEF98796B2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07:00.954" v="326" actId="1076"/>
          <ac:picMkLst>
            <pc:docMk/>
            <pc:sldMk cId="4006255694" sldId="335"/>
            <ac:picMk id="4" creationId="{696A8840-98FE-47B3-8F01-4DD6C20A2462}"/>
          </ac:picMkLst>
        </pc:picChg>
      </pc:sldChg>
      <pc:sldChg chg="addSp delSp modSp add replId">
        <pc:chgData name="김진휘" userId="S::d011012@aivle.kt.co.kr::e8f13a9b-e279-46d9-9a2c-11507701ddbd" providerId="AD" clId="Web-{8C8C26C2-5972-40FD-B5B7-50815C862C2E}" dt="2022-01-14T05:11:11.804" v="404" actId="20577"/>
        <pc:sldMkLst>
          <pc:docMk/>
          <pc:sldMk cId="1694316628" sldId="342"/>
        </pc:sldMkLst>
        <pc:spChg chg="mod">
          <ac:chgData name="김진휘" userId="S::d011012@aivle.kt.co.kr::e8f13a9b-e279-46d9-9a2c-11507701ddbd" providerId="AD" clId="Web-{8C8C26C2-5972-40FD-B5B7-50815C862C2E}" dt="2022-01-14T05:11:11.804" v="404" actId="20577"/>
          <ac:spMkLst>
            <pc:docMk/>
            <pc:sldMk cId="1694316628" sldId="342"/>
            <ac:spMk id="5" creationId="{82EB3A0E-D0D2-4DDA-9534-B0F4E3CC3241}"/>
          </ac:spMkLst>
        </pc:spChg>
        <pc:spChg chg="mod">
          <ac:chgData name="김진휘" userId="S::d011012@aivle.kt.co.kr::e8f13a9b-e279-46d9-9a2c-11507701ddbd" providerId="AD" clId="Web-{8C8C26C2-5972-40FD-B5B7-50815C862C2E}" dt="2022-01-14T05:09:14.676" v="351" actId="20577"/>
          <ac:spMkLst>
            <pc:docMk/>
            <pc:sldMk cId="1694316628" sldId="342"/>
            <ac:spMk id="6" creationId="{897CA5F0-ECCB-4A3F-A5F2-308352800620}"/>
          </ac:spMkLst>
        </pc:spChg>
        <pc:spChg chg="del">
          <ac:chgData name="김진휘" userId="S::d011012@aivle.kt.co.kr::e8f13a9b-e279-46d9-9a2c-11507701ddbd" providerId="AD" clId="Web-{8C8C26C2-5972-40FD-B5B7-50815C862C2E}" dt="2022-01-14T05:09:39.786" v="363"/>
          <ac:spMkLst>
            <pc:docMk/>
            <pc:sldMk cId="1694316628" sldId="342"/>
            <ac:spMk id="9" creationId="{089CD8BF-9952-436C-8FA1-23AAC660CD2D}"/>
          </ac:spMkLst>
        </pc:spChg>
        <pc:spChg chg="del">
          <ac:chgData name="김진휘" userId="S::d011012@aivle.kt.co.kr::e8f13a9b-e279-46d9-9a2c-11507701ddbd" providerId="AD" clId="Web-{8C8C26C2-5972-40FD-B5B7-50815C862C2E}" dt="2022-01-14T05:09:39.786" v="362"/>
          <ac:spMkLst>
            <pc:docMk/>
            <pc:sldMk cId="1694316628" sldId="342"/>
            <ac:spMk id="11" creationId="{56011429-4037-4731-A6AD-A4CEA9373CCA}"/>
          </ac:spMkLst>
        </pc:spChg>
        <pc:spChg chg="del">
          <ac:chgData name="김진휘" userId="S::d011012@aivle.kt.co.kr::e8f13a9b-e279-46d9-9a2c-11507701ddbd" providerId="AD" clId="Web-{8C8C26C2-5972-40FD-B5B7-50815C862C2E}" dt="2022-01-14T05:09:39.786" v="361"/>
          <ac:spMkLst>
            <pc:docMk/>
            <pc:sldMk cId="1694316628" sldId="342"/>
            <ac:spMk id="12" creationId="{71939915-E321-4F8B-8A67-BEC44D212183}"/>
          </ac:spMkLst>
        </pc:spChg>
        <pc:spChg chg="del">
          <ac:chgData name="김진휘" userId="S::d011012@aivle.kt.co.kr::e8f13a9b-e279-46d9-9a2c-11507701ddbd" providerId="AD" clId="Web-{8C8C26C2-5972-40FD-B5B7-50815C862C2E}" dt="2022-01-14T05:09:39.786" v="360"/>
          <ac:spMkLst>
            <pc:docMk/>
            <pc:sldMk cId="1694316628" sldId="342"/>
            <ac:spMk id="14" creationId="{DBB1DCF8-E053-4957-A902-EA6C54C71103}"/>
          </ac:spMkLst>
        </pc:spChg>
        <pc:spChg chg="del">
          <ac:chgData name="김진휘" userId="S::d011012@aivle.kt.co.kr::e8f13a9b-e279-46d9-9a2c-11507701ddbd" providerId="AD" clId="Web-{8C8C26C2-5972-40FD-B5B7-50815C862C2E}" dt="2022-01-14T05:09:39.786" v="359"/>
          <ac:spMkLst>
            <pc:docMk/>
            <pc:sldMk cId="1694316628" sldId="342"/>
            <ac:spMk id="15" creationId="{55FFD0C6-3869-4CAF-8530-223DB0A80EE0}"/>
          </ac:spMkLst>
        </pc:spChg>
        <pc:spChg chg="del">
          <ac:chgData name="김진휘" userId="S::d011012@aivle.kt.co.kr::e8f13a9b-e279-46d9-9a2c-11507701ddbd" providerId="AD" clId="Web-{8C8C26C2-5972-40FD-B5B7-50815C862C2E}" dt="2022-01-14T05:09:39.771" v="358"/>
          <ac:spMkLst>
            <pc:docMk/>
            <pc:sldMk cId="1694316628" sldId="342"/>
            <ac:spMk id="16" creationId="{4CF59F78-1616-47F6-B1C6-1ACF3DCC3292}"/>
          </ac:spMkLst>
        </pc:spChg>
        <pc:spChg chg="del">
          <ac:chgData name="김진휘" userId="S::d011012@aivle.kt.co.kr::e8f13a9b-e279-46d9-9a2c-11507701ddbd" providerId="AD" clId="Web-{8C8C26C2-5972-40FD-B5B7-50815C862C2E}" dt="2022-01-14T05:09:39.771" v="357"/>
          <ac:spMkLst>
            <pc:docMk/>
            <pc:sldMk cId="1694316628" sldId="342"/>
            <ac:spMk id="17" creationId="{C8267754-71A5-4F71-84EE-AF243A44665E}"/>
          </ac:spMkLst>
        </pc:spChg>
        <pc:spChg chg="del">
          <ac:chgData name="김진휘" userId="S::d011012@aivle.kt.co.kr::e8f13a9b-e279-46d9-9a2c-11507701ddbd" providerId="AD" clId="Web-{8C8C26C2-5972-40FD-B5B7-50815C862C2E}" dt="2022-01-14T05:09:39.771" v="356"/>
          <ac:spMkLst>
            <pc:docMk/>
            <pc:sldMk cId="1694316628" sldId="342"/>
            <ac:spMk id="18" creationId="{1E998C9E-8428-4F7B-B346-38677918DDB4}"/>
          </ac:spMkLst>
        </pc:spChg>
        <pc:spChg chg="add mod">
          <ac:chgData name="김진휘" userId="S::d011012@aivle.kt.co.kr::e8f13a9b-e279-46d9-9a2c-11507701ddbd" providerId="AD" clId="Web-{8C8C26C2-5972-40FD-B5B7-50815C862C2E}" dt="2022-01-14T05:10:21.147" v="374" actId="20577"/>
          <ac:spMkLst>
            <pc:docMk/>
            <pc:sldMk cId="1694316628" sldId="342"/>
            <ac:spMk id="20" creationId="{23036B8A-E7EE-4259-97D8-13A409E8EC47}"/>
          </ac:spMkLst>
        </pc:spChg>
        <pc:spChg chg="add mod">
          <ac:chgData name="김진휘" userId="S::d011012@aivle.kt.co.kr::e8f13a9b-e279-46d9-9a2c-11507701ddbd" providerId="AD" clId="Web-{8C8C26C2-5972-40FD-B5B7-50815C862C2E}" dt="2022-01-14T05:10:34.116" v="379" actId="20577"/>
          <ac:spMkLst>
            <pc:docMk/>
            <pc:sldMk cId="1694316628" sldId="342"/>
            <ac:spMk id="21" creationId="{A440518C-0DCE-4DCF-84FC-CFB2ACE61971}"/>
          </ac:spMkLst>
        </pc:spChg>
        <pc:spChg chg="add mod">
          <ac:chgData name="김진휘" userId="S::d011012@aivle.kt.co.kr::e8f13a9b-e279-46d9-9a2c-11507701ddbd" providerId="AD" clId="Web-{8C8C26C2-5972-40FD-B5B7-50815C862C2E}" dt="2022-01-14T05:10:37.600" v="380" actId="20577"/>
          <ac:spMkLst>
            <pc:docMk/>
            <pc:sldMk cId="1694316628" sldId="342"/>
            <ac:spMk id="22" creationId="{257F83B9-C28D-4C2E-9EC5-A9EFA631A9A3}"/>
          </ac:spMkLst>
        </pc:spChg>
        <pc:picChg chg="del">
          <ac:chgData name="김진휘" userId="S::d011012@aivle.kt.co.kr::e8f13a9b-e279-46d9-9a2c-11507701ddbd" providerId="AD" clId="Web-{8C8C26C2-5972-40FD-B5B7-50815C862C2E}" dt="2022-01-14T05:09:34.146" v="354"/>
          <ac:picMkLst>
            <pc:docMk/>
            <pc:sldMk cId="1694316628" sldId="342"/>
            <ac:picMk id="2" creationId="{EDDDBB0E-49E0-4081-AD20-511D84C2D9E8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10:09.803" v="369" actId="1076"/>
          <ac:picMkLst>
            <pc:docMk/>
            <pc:sldMk cId="1694316628" sldId="342"/>
            <ac:picMk id="4" creationId="{9ECE9937-92E0-4F07-B0A9-6896E1FE109B}"/>
          </ac:picMkLst>
        </pc:picChg>
        <pc:picChg chg="del">
          <ac:chgData name="김진휘" userId="S::d011012@aivle.kt.co.kr::e8f13a9b-e279-46d9-9a2c-11507701ddbd" providerId="AD" clId="Web-{8C8C26C2-5972-40FD-B5B7-50815C862C2E}" dt="2022-01-14T05:09:34.896" v="355"/>
          <ac:picMkLst>
            <pc:docMk/>
            <pc:sldMk cId="1694316628" sldId="342"/>
            <ac:picMk id="8" creationId="{9B94109D-9F6F-4F1D-8E52-F7A08998F30D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10:02.990" v="367" actId="1076"/>
          <ac:picMkLst>
            <pc:docMk/>
            <pc:sldMk cId="1694316628" sldId="342"/>
            <ac:picMk id="10" creationId="{DE495331-BBCB-4023-9CF5-7FD75BB07114}"/>
          </ac:picMkLst>
        </pc:picChg>
      </pc:sldChg>
      <pc:sldChg chg="add replId">
        <pc:chgData name="김진휘" userId="S::d011012@aivle.kt.co.kr::e8f13a9b-e279-46d9-9a2c-11507701ddbd" providerId="AD" clId="Web-{8C8C26C2-5972-40FD-B5B7-50815C862C2E}" dt="2022-01-14T05:11:24.195" v="405"/>
        <pc:sldMkLst>
          <pc:docMk/>
          <pc:sldMk cId="2333304241" sldId="344"/>
        </pc:sldMkLst>
      </pc:sldChg>
      <pc:sldChg chg="modSp">
        <pc:chgData name="김진휘" userId="S::d011012@aivle.kt.co.kr::e8f13a9b-e279-46d9-9a2c-11507701ddbd" providerId="AD" clId="Web-{8C8C26C2-5972-40FD-B5B7-50815C862C2E}" dt="2022-01-14T06:21:44.658" v="1467" actId="1076"/>
        <pc:sldMkLst>
          <pc:docMk/>
          <pc:sldMk cId="671618399" sldId="345"/>
        </pc:sldMkLst>
        <pc:spChg chg="mod">
          <ac:chgData name="김진휘" userId="S::d011012@aivle.kt.co.kr::e8f13a9b-e279-46d9-9a2c-11507701ddbd" providerId="AD" clId="Web-{8C8C26C2-5972-40FD-B5B7-50815C862C2E}" dt="2022-01-14T06:21:44.658" v="1467" actId="1076"/>
          <ac:spMkLst>
            <pc:docMk/>
            <pc:sldMk cId="671618399" sldId="345"/>
            <ac:spMk id="15" creationId="{4ED011F6-9487-429E-AD6F-6736441D9EF3}"/>
          </ac:spMkLst>
        </pc:spChg>
      </pc:sldChg>
      <pc:sldChg chg="del">
        <pc:chgData name="김진휘" userId="S::d011012@aivle.kt.co.kr::e8f13a9b-e279-46d9-9a2c-11507701ddbd" providerId="AD" clId="Web-{8C8C26C2-5972-40FD-B5B7-50815C862C2E}" dt="2022-01-14T05:25:28.185" v="564"/>
        <pc:sldMkLst>
          <pc:docMk/>
          <pc:sldMk cId="231469158" sldId="346"/>
        </pc:sldMkLst>
      </pc:sldChg>
      <pc:sldChg chg="add del replId">
        <pc:chgData name="김진휘" userId="S::d011012@aivle.kt.co.kr::e8f13a9b-e279-46d9-9a2c-11507701ddbd" providerId="AD" clId="Web-{8C8C26C2-5972-40FD-B5B7-50815C862C2E}" dt="2022-01-14T05:29:12.018" v="662"/>
        <pc:sldMkLst>
          <pc:docMk/>
          <pc:sldMk cId="279351023" sldId="349"/>
        </pc:sldMkLst>
      </pc:sldChg>
      <pc:sldChg chg="add replId">
        <pc:chgData name="김진휘" userId="S::d011012@aivle.kt.co.kr::e8f13a9b-e279-46d9-9a2c-11507701ddbd" providerId="AD" clId="Web-{8C8C26C2-5972-40FD-B5B7-50815C862C2E}" dt="2022-01-14T05:28:26.158" v="654"/>
        <pc:sldMkLst>
          <pc:docMk/>
          <pc:sldMk cId="1011648469" sldId="350"/>
        </pc:sldMkLst>
      </pc:sldChg>
      <pc:sldChg chg="add replId">
        <pc:chgData name="김진휘" userId="S::d011012@aivle.kt.co.kr::e8f13a9b-e279-46d9-9a2c-11507701ddbd" providerId="AD" clId="Web-{8C8C26C2-5972-40FD-B5B7-50815C862C2E}" dt="2022-01-14T05:28:26.377" v="655"/>
        <pc:sldMkLst>
          <pc:docMk/>
          <pc:sldMk cId="116640962" sldId="351"/>
        </pc:sldMkLst>
      </pc:sldChg>
      <pc:sldChg chg="addSp delSp modSp add replId">
        <pc:chgData name="김진휘" userId="S::d011012@aivle.kt.co.kr::e8f13a9b-e279-46d9-9a2c-11507701ddbd" providerId="AD" clId="Web-{8C8C26C2-5972-40FD-B5B7-50815C862C2E}" dt="2022-01-14T07:11:44.887" v="1840" actId="14100"/>
        <pc:sldMkLst>
          <pc:docMk/>
          <pc:sldMk cId="1420182707" sldId="352"/>
        </pc:sldMkLst>
        <pc:spChg chg="add del mod">
          <ac:chgData name="김진휘" userId="S::d011012@aivle.kt.co.kr::e8f13a9b-e279-46d9-9a2c-11507701ddbd" providerId="AD" clId="Web-{8C8C26C2-5972-40FD-B5B7-50815C862C2E}" dt="2022-01-14T07:10:14.635" v="1822" actId="20577"/>
          <ac:spMkLst>
            <pc:docMk/>
            <pc:sldMk cId="1420182707" sldId="352"/>
            <ac:spMk id="2" creationId="{43567EE6-91D0-472C-97B8-138EA2825F2C}"/>
          </ac:spMkLst>
        </pc:spChg>
        <pc:spChg chg="mod">
          <ac:chgData name="김진휘" userId="S::d011012@aivle.kt.co.kr::e8f13a9b-e279-46d9-9a2c-11507701ddbd" providerId="AD" clId="Web-{8C8C26C2-5972-40FD-B5B7-50815C862C2E}" dt="2022-01-14T05:29:07.768" v="660" actId="20577"/>
          <ac:spMkLst>
            <pc:docMk/>
            <pc:sldMk cId="1420182707" sldId="352"/>
            <ac:spMk id="3" creationId="{383BBCF2-2828-4066-B71B-51D232CB3414}"/>
          </ac:spMkLst>
        </pc:spChg>
        <pc:spChg chg="mod">
          <ac:chgData name="김진휘" userId="S::d011012@aivle.kt.co.kr::e8f13a9b-e279-46d9-9a2c-11507701ddbd" providerId="AD" clId="Web-{8C8C26C2-5972-40FD-B5B7-50815C862C2E}" dt="2022-01-14T05:31:56.319" v="687" actId="20577"/>
          <ac:spMkLst>
            <pc:docMk/>
            <pc:sldMk cId="1420182707" sldId="352"/>
            <ac:spMk id="6" creationId="{897CA5F0-ECCB-4A3F-A5F2-308352800620}"/>
          </ac:spMkLst>
        </pc:spChg>
        <pc:spChg chg="mod">
          <ac:chgData name="김진휘" userId="S::d011012@aivle.kt.co.kr::e8f13a9b-e279-46d9-9a2c-11507701ddbd" providerId="AD" clId="Web-{8C8C26C2-5972-40FD-B5B7-50815C862C2E}" dt="2022-01-14T05:41:40.771" v="800" actId="1076"/>
          <ac:spMkLst>
            <pc:docMk/>
            <pc:sldMk cId="1420182707" sldId="352"/>
            <ac:spMk id="11" creationId="{4CA363ED-64F1-43FE-AEBD-FBA9D3AC3272}"/>
          </ac:spMkLst>
        </pc:spChg>
        <pc:spChg chg="mod">
          <ac:chgData name="김진휘" userId="S::d011012@aivle.kt.co.kr::e8f13a9b-e279-46d9-9a2c-11507701ddbd" providerId="AD" clId="Web-{8C8C26C2-5972-40FD-B5B7-50815C862C2E}" dt="2022-01-14T05:41:44.786" v="803" actId="1076"/>
          <ac:spMkLst>
            <pc:docMk/>
            <pc:sldMk cId="1420182707" sldId="352"/>
            <ac:spMk id="14" creationId="{5571CBC6-E422-48FF-A46D-D97EC2630A0E}"/>
          </ac:spMkLst>
        </pc:spChg>
        <pc:spChg chg="mod">
          <ac:chgData name="김진휘" userId="S::d011012@aivle.kt.co.kr::e8f13a9b-e279-46d9-9a2c-11507701ddbd" providerId="AD" clId="Web-{8C8C26C2-5972-40FD-B5B7-50815C862C2E}" dt="2022-01-14T07:10:13.729" v="1808" actId="20577"/>
          <ac:spMkLst>
            <pc:docMk/>
            <pc:sldMk cId="1420182707" sldId="352"/>
            <ac:spMk id="15" creationId="{4ED011F6-9487-429E-AD6F-6736441D9EF3}"/>
          </ac:spMkLst>
        </pc:spChg>
        <pc:spChg chg="add mod">
          <ac:chgData name="김진휘" userId="S::d011012@aivle.kt.co.kr::e8f13a9b-e279-46d9-9a2c-11507701ddbd" providerId="AD" clId="Web-{8C8C26C2-5972-40FD-B5B7-50815C862C2E}" dt="2022-01-14T05:39:39.893" v="761" actId="1076"/>
          <ac:spMkLst>
            <pc:docMk/>
            <pc:sldMk cId="1420182707" sldId="352"/>
            <ac:spMk id="17" creationId="{63747ECD-906A-4196-A76A-BB383B169798}"/>
          </ac:spMkLst>
        </pc:spChg>
        <pc:spChg chg="add mod">
          <ac:chgData name="김진휘" userId="S::d011012@aivle.kt.co.kr::e8f13a9b-e279-46d9-9a2c-11507701ddbd" providerId="AD" clId="Web-{8C8C26C2-5972-40FD-B5B7-50815C862C2E}" dt="2022-01-14T05:40:16.066" v="770" actId="20577"/>
          <ac:spMkLst>
            <pc:docMk/>
            <pc:sldMk cId="1420182707" sldId="352"/>
            <ac:spMk id="18" creationId="{F5598239-E804-4FB1-A33F-3A1CA33B7E97}"/>
          </ac:spMkLst>
        </pc:spChg>
        <pc:spChg chg="add mod">
          <ac:chgData name="김진휘" userId="S::d011012@aivle.kt.co.kr::e8f13a9b-e279-46d9-9a2c-11507701ddbd" providerId="AD" clId="Web-{8C8C26C2-5972-40FD-B5B7-50815C862C2E}" dt="2022-01-14T05:40:21.144" v="774" actId="20577"/>
          <ac:spMkLst>
            <pc:docMk/>
            <pc:sldMk cId="1420182707" sldId="352"/>
            <ac:spMk id="19" creationId="{74E7BBB0-07C0-4A2F-9A73-F7A1687F2FEA}"/>
          </ac:spMkLst>
        </pc:spChg>
        <pc:spChg chg="add mod">
          <ac:chgData name="김진휘" userId="S::d011012@aivle.kt.co.kr::e8f13a9b-e279-46d9-9a2c-11507701ddbd" providerId="AD" clId="Web-{8C8C26C2-5972-40FD-B5B7-50815C862C2E}" dt="2022-01-14T05:40:41.676" v="785" actId="1076"/>
          <ac:spMkLst>
            <pc:docMk/>
            <pc:sldMk cId="1420182707" sldId="352"/>
            <ac:spMk id="20" creationId="{20B53F3A-7EBE-463B-9181-56413B5AE9CF}"/>
          </ac:spMkLst>
        </pc:spChg>
        <pc:spChg chg="add mod">
          <ac:chgData name="김진휘" userId="S::d011012@aivle.kt.co.kr::e8f13a9b-e279-46d9-9a2c-11507701ddbd" providerId="AD" clId="Web-{8C8C26C2-5972-40FD-B5B7-50815C862C2E}" dt="2022-01-14T05:40:46.129" v="787" actId="1076"/>
          <ac:spMkLst>
            <pc:docMk/>
            <pc:sldMk cId="1420182707" sldId="352"/>
            <ac:spMk id="21" creationId="{1BB068B1-4CB3-4949-9F50-7B69CA6638ED}"/>
          </ac:spMkLst>
        </pc:spChg>
        <pc:spChg chg="add mod">
          <ac:chgData name="김진휘" userId="S::d011012@aivle.kt.co.kr::e8f13a9b-e279-46d9-9a2c-11507701ddbd" providerId="AD" clId="Web-{8C8C26C2-5972-40FD-B5B7-50815C862C2E}" dt="2022-01-14T05:40:52.254" v="789" actId="1076"/>
          <ac:spMkLst>
            <pc:docMk/>
            <pc:sldMk cId="1420182707" sldId="352"/>
            <ac:spMk id="22" creationId="{BD57D16C-B102-49DF-845F-3AD929954DC3}"/>
          </ac:spMkLst>
        </pc:spChg>
        <pc:spChg chg="add mod">
          <ac:chgData name="김진휘" userId="S::d011012@aivle.kt.co.kr::e8f13a9b-e279-46d9-9a2c-11507701ddbd" providerId="AD" clId="Web-{8C8C26C2-5972-40FD-B5B7-50815C862C2E}" dt="2022-01-14T05:40:58.129" v="791" actId="1076"/>
          <ac:spMkLst>
            <pc:docMk/>
            <pc:sldMk cId="1420182707" sldId="352"/>
            <ac:spMk id="23" creationId="{34E6B0A0-E70A-467D-BCA8-9F25A4FB6251}"/>
          </ac:spMkLst>
        </pc:spChg>
        <pc:spChg chg="add mod">
          <ac:chgData name="김진휘" userId="S::d011012@aivle.kt.co.kr::e8f13a9b-e279-46d9-9a2c-11507701ddbd" providerId="AD" clId="Web-{8C8C26C2-5972-40FD-B5B7-50815C862C2E}" dt="2022-01-14T05:41:07.661" v="795" actId="1076"/>
          <ac:spMkLst>
            <pc:docMk/>
            <pc:sldMk cId="1420182707" sldId="352"/>
            <ac:spMk id="24" creationId="{531C67F2-FFAD-45CA-A935-C6F802A5756A}"/>
          </ac:spMkLst>
        </pc:spChg>
        <pc:spChg chg="add mod">
          <ac:chgData name="김진휘" userId="S::d011012@aivle.kt.co.kr::e8f13a9b-e279-46d9-9a2c-11507701ddbd" providerId="AD" clId="Web-{8C8C26C2-5972-40FD-B5B7-50815C862C2E}" dt="2022-01-14T05:41:32.364" v="798" actId="14100"/>
          <ac:spMkLst>
            <pc:docMk/>
            <pc:sldMk cId="1420182707" sldId="352"/>
            <ac:spMk id="26" creationId="{D8F12612-41E0-4C03-B7BC-623747310040}"/>
          </ac:spMkLst>
        </pc:spChg>
        <pc:spChg chg="add mod">
          <ac:chgData name="김진휘" userId="S::d011012@aivle.kt.co.kr::e8f13a9b-e279-46d9-9a2c-11507701ddbd" providerId="AD" clId="Web-{8C8C26C2-5972-40FD-B5B7-50815C862C2E}" dt="2022-01-14T07:11:44.887" v="1840" actId="14100"/>
          <ac:spMkLst>
            <pc:docMk/>
            <pc:sldMk cId="1420182707" sldId="352"/>
            <ac:spMk id="30" creationId="{96A9DAA7-8353-444C-BA89-2B8ED83E687E}"/>
          </ac:spMkLst>
        </pc:spChg>
        <pc:grpChg chg="del">
          <ac:chgData name="김진휘" userId="S::d011012@aivle.kt.co.kr::e8f13a9b-e279-46d9-9a2c-11507701ddbd" providerId="AD" clId="Web-{8C8C26C2-5972-40FD-B5B7-50815C862C2E}" dt="2022-01-14T07:10:50.558" v="1826"/>
          <ac:grpSpMkLst>
            <pc:docMk/>
            <pc:sldMk cId="1420182707" sldId="352"/>
            <ac:grpSpMk id="16" creationId="{BF0C14E4-2F19-459F-B527-704D4ECA360D}"/>
          </ac:grpSpMkLst>
        </pc:grpChg>
        <pc:picChg chg="add del mod">
          <ac:chgData name="김진휘" userId="S::d011012@aivle.kt.co.kr::e8f13a9b-e279-46d9-9a2c-11507701ddbd" providerId="AD" clId="Web-{8C8C26C2-5972-40FD-B5B7-50815C862C2E}" dt="2022-01-14T05:36:11.778" v="708"/>
          <ac:picMkLst>
            <pc:docMk/>
            <pc:sldMk cId="1420182707" sldId="352"/>
            <ac:picMk id="4" creationId="{C2CA84D4-98F1-491D-9FFE-0DCC850B31AE}"/>
          </ac:picMkLst>
        </pc:picChg>
        <pc:picChg chg="del">
          <ac:chgData name="김진휘" userId="S::d011012@aivle.kt.co.kr::e8f13a9b-e279-46d9-9a2c-11507701ddbd" providerId="AD" clId="Web-{8C8C26C2-5972-40FD-B5B7-50815C862C2E}" dt="2022-01-14T05:29:00.737" v="659"/>
          <ac:picMkLst>
            <pc:docMk/>
            <pc:sldMk cId="1420182707" sldId="352"/>
            <ac:picMk id="5" creationId="{BFC936C4-CC78-41B2-96BD-D792EC416A5F}"/>
          </ac:picMkLst>
        </pc:picChg>
        <pc:picChg chg="del">
          <ac:chgData name="김진휘" userId="S::d011012@aivle.kt.co.kr::e8f13a9b-e279-46d9-9a2c-11507701ddbd" providerId="AD" clId="Web-{8C8C26C2-5972-40FD-B5B7-50815C862C2E}" dt="2022-01-14T05:29:00.737" v="658"/>
          <ac:picMkLst>
            <pc:docMk/>
            <pc:sldMk cId="1420182707" sldId="352"/>
            <ac:picMk id="7" creationId="{C93C7680-E6FF-49E0-8F49-F158852C5CEA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38:08.062" v="718" actId="14100"/>
          <ac:picMkLst>
            <pc:docMk/>
            <pc:sldMk cId="1420182707" sldId="352"/>
            <ac:picMk id="8" creationId="{6BCA76A8-725E-4A7E-B5F8-3D4ED4F360F3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38:15.969" v="721" actId="1076"/>
          <ac:picMkLst>
            <pc:docMk/>
            <pc:sldMk cId="1420182707" sldId="352"/>
            <ac:picMk id="9" creationId="{F90457A2-E4D4-4054-A987-290E917F7A18}"/>
          </ac:picMkLst>
        </pc:picChg>
        <pc:picChg chg="del">
          <ac:chgData name="김진휘" userId="S::d011012@aivle.kt.co.kr::e8f13a9b-e279-46d9-9a2c-11507701ddbd" providerId="AD" clId="Web-{8C8C26C2-5972-40FD-B5B7-50815C862C2E}" dt="2022-01-14T05:29:00.737" v="657"/>
          <ac:picMkLst>
            <pc:docMk/>
            <pc:sldMk cId="1420182707" sldId="352"/>
            <ac:picMk id="10" creationId="{C09A8C84-D746-4567-9FD4-0F9AA5839231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36:39.123" v="710" actId="1076"/>
          <ac:picMkLst>
            <pc:docMk/>
            <pc:sldMk cId="1420182707" sldId="352"/>
            <ac:picMk id="12" creationId="{00F59047-7D89-40A6-AE81-F7F67A836ABA}"/>
          </ac:picMkLst>
        </pc:picChg>
        <pc:picChg chg="add mod">
          <ac:chgData name="김진휘" userId="S::d011012@aivle.kt.co.kr::e8f13a9b-e279-46d9-9a2c-11507701ddbd" providerId="AD" clId="Web-{8C8C26C2-5972-40FD-B5B7-50815C862C2E}" dt="2022-01-14T07:11:22.668" v="1831" actId="1076"/>
          <ac:picMkLst>
            <pc:docMk/>
            <pc:sldMk cId="1420182707" sldId="352"/>
            <ac:picMk id="29" creationId="{78CF7699-DCEF-4326-BD01-0544E94850A1}"/>
          </ac:picMkLst>
        </pc:picChg>
      </pc:sldChg>
      <pc:sldChg chg="addSp delSp modSp add replId">
        <pc:chgData name="김진휘" userId="S::d011012@aivle.kt.co.kr::e8f13a9b-e279-46d9-9a2c-11507701ddbd" providerId="AD" clId="Web-{8C8C26C2-5972-40FD-B5B7-50815C862C2E}" dt="2022-01-14T05:49:49.876" v="963" actId="14100"/>
        <pc:sldMkLst>
          <pc:docMk/>
          <pc:sldMk cId="1751464584" sldId="358"/>
        </pc:sldMkLst>
        <pc:spChg chg="mod">
          <ac:chgData name="김진휘" userId="S::d011012@aivle.kt.co.kr::e8f13a9b-e279-46d9-9a2c-11507701ddbd" providerId="AD" clId="Web-{8C8C26C2-5972-40FD-B5B7-50815C862C2E}" dt="2022-01-14T05:49:49.876" v="963" actId="14100"/>
          <ac:spMkLst>
            <pc:docMk/>
            <pc:sldMk cId="1751464584" sldId="358"/>
            <ac:spMk id="2" creationId="{43567EE6-91D0-472C-97B8-138EA2825F2C}"/>
          </ac:spMkLst>
        </pc:spChg>
        <pc:spChg chg="add del mod">
          <ac:chgData name="김진휘" userId="S::d011012@aivle.kt.co.kr::e8f13a9b-e279-46d9-9a2c-11507701ddbd" providerId="AD" clId="Web-{8C8C26C2-5972-40FD-B5B7-50815C862C2E}" dt="2022-01-14T05:49:31.454" v="957" actId="20577"/>
          <ac:spMkLst>
            <pc:docMk/>
            <pc:sldMk cId="1751464584" sldId="358"/>
            <ac:spMk id="5" creationId="{B68EA1B4-DBD2-4C83-9B61-AA8BB30EC79F}"/>
          </ac:spMkLst>
        </pc:spChg>
        <pc:spChg chg="mod">
          <ac:chgData name="김진휘" userId="S::d011012@aivle.kt.co.kr::e8f13a9b-e279-46d9-9a2c-11507701ddbd" providerId="AD" clId="Web-{8C8C26C2-5972-40FD-B5B7-50815C862C2E}" dt="2022-01-14T05:45:04.854" v="865" actId="20577"/>
          <ac:spMkLst>
            <pc:docMk/>
            <pc:sldMk cId="1751464584" sldId="358"/>
            <ac:spMk id="6" creationId="{897CA5F0-ECCB-4A3F-A5F2-308352800620}"/>
          </ac:spMkLst>
        </pc:spChg>
        <pc:spChg chg="mod">
          <ac:chgData name="김진휘" userId="S::d011012@aivle.kt.co.kr::e8f13a9b-e279-46d9-9a2c-11507701ddbd" providerId="AD" clId="Web-{8C8C26C2-5972-40FD-B5B7-50815C862C2E}" dt="2022-01-14T05:48:40.890" v="935" actId="1076"/>
          <ac:spMkLst>
            <pc:docMk/>
            <pc:sldMk cId="1751464584" sldId="358"/>
            <ac:spMk id="14" creationId="{5571CBC6-E422-48FF-A46D-D97EC2630A0E}"/>
          </ac:spMkLst>
        </pc:spChg>
        <pc:spChg chg="mod">
          <ac:chgData name="김진휘" userId="S::d011012@aivle.kt.co.kr::e8f13a9b-e279-46d9-9a2c-11507701ddbd" providerId="AD" clId="Web-{8C8C26C2-5972-40FD-B5B7-50815C862C2E}" dt="2022-01-14T05:48:55.188" v="948" actId="20577"/>
          <ac:spMkLst>
            <pc:docMk/>
            <pc:sldMk cId="1751464584" sldId="358"/>
            <ac:spMk id="15" creationId="{4ED011F6-9487-429E-AD6F-6736441D9EF3}"/>
          </ac:spMkLst>
        </pc:spChg>
        <pc:spChg chg="add mod">
          <ac:chgData name="김진휘" userId="S::d011012@aivle.kt.co.kr::e8f13a9b-e279-46d9-9a2c-11507701ddbd" providerId="AD" clId="Web-{8C8C26C2-5972-40FD-B5B7-50815C862C2E}" dt="2022-01-14T05:47:40.170" v="908" actId="14100"/>
          <ac:spMkLst>
            <pc:docMk/>
            <pc:sldMk cId="1751464584" sldId="358"/>
            <ac:spMk id="16" creationId="{BA251E7C-424D-4688-A7CE-D604030ECACC}"/>
          </ac:spMkLst>
        </pc:spChg>
        <pc:spChg chg="del">
          <ac:chgData name="김진휘" userId="S::d011012@aivle.kt.co.kr::e8f13a9b-e279-46d9-9a2c-11507701ddbd" providerId="AD" clId="Web-{8C8C26C2-5972-40FD-B5B7-50815C862C2E}" dt="2022-01-14T05:45:11.057" v="874"/>
          <ac:spMkLst>
            <pc:docMk/>
            <pc:sldMk cId="1751464584" sldId="358"/>
            <ac:spMk id="17" creationId="{63747ECD-906A-4196-A76A-BB383B169798}"/>
          </ac:spMkLst>
        </pc:spChg>
        <pc:spChg chg="del">
          <ac:chgData name="김진휘" userId="S::d011012@aivle.kt.co.kr::e8f13a9b-e279-46d9-9a2c-11507701ddbd" providerId="AD" clId="Web-{8C8C26C2-5972-40FD-B5B7-50815C862C2E}" dt="2022-01-14T05:45:11.057" v="873"/>
          <ac:spMkLst>
            <pc:docMk/>
            <pc:sldMk cId="1751464584" sldId="358"/>
            <ac:spMk id="18" creationId="{F5598239-E804-4FB1-A33F-3A1CA33B7E97}"/>
          </ac:spMkLst>
        </pc:spChg>
        <pc:spChg chg="del">
          <ac:chgData name="김진휘" userId="S::d011012@aivle.kt.co.kr::e8f13a9b-e279-46d9-9a2c-11507701ddbd" providerId="AD" clId="Web-{8C8C26C2-5972-40FD-B5B7-50815C862C2E}" dt="2022-01-14T05:45:11.057" v="872"/>
          <ac:spMkLst>
            <pc:docMk/>
            <pc:sldMk cId="1751464584" sldId="358"/>
            <ac:spMk id="19" creationId="{74E7BBB0-07C0-4A2F-9A73-F7A1687F2FEA}"/>
          </ac:spMkLst>
        </pc:spChg>
        <pc:spChg chg="del">
          <ac:chgData name="김진휘" userId="S::d011012@aivle.kt.co.kr::e8f13a9b-e279-46d9-9a2c-11507701ddbd" providerId="AD" clId="Web-{8C8C26C2-5972-40FD-B5B7-50815C862C2E}" dt="2022-01-14T05:45:11.057" v="871"/>
          <ac:spMkLst>
            <pc:docMk/>
            <pc:sldMk cId="1751464584" sldId="358"/>
            <ac:spMk id="20" creationId="{20B53F3A-7EBE-463B-9181-56413B5AE9CF}"/>
          </ac:spMkLst>
        </pc:spChg>
        <pc:spChg chg="del">
          <ac:chgData name="김진휘" userId="S::d011012@aivle.kt.co.kr::e8f13a9b-e279-46d9-9a2c-11507701ddbd" providerId="AD" clId="Web-{8C8C26C2-5972-40FD-B5B7-50815C862C2E}" dt="2022-01-14T05:45:11.057" v="870"/>
          <ac:spMkLst>
            <pc:docMk/>
            <pc:sldMk cId="1751464584" sldId="358"/>
            <ac:spMk id="21" creationId="{1BB068B1-4CB3-4949-9F50-7B69CA6638ED}"/>
          </ac:spMkLst>
        </pc:spChg>
        <pc:spChg chg="del">
          <ac:chgData name="김진휘" userId="S::d011012@aivle.kt.co.kr::e8f13a9b-e279-46d9-9a2c-11507701ddbd" providerId="AD" clId="Web-{8C8C26C2-5972-40FD-B5B7-50815C862C2E}" dt="2022-01-14T05:45:11.057" v="869"/>
          <ac:spMkLst>
            <pc:docMk/>
            <pc:sldMk cId="1751464584" sldId="358"/>
            <ac:spMk id="22" creationId="{BD57D16C-B102-49DF-845F-3AD929954DC3}"/>
          </ac:spMkLst>
        </pc:spChg>
        <pc:spChg chg="del">
          <ac:chgData name="김진휘" userId="S::d011012@aivle.kt.co.kr::e8f13a9b-e279-46d9-9a2c-11507701ddbd" providerId="AD" clId="Web-{8C8C26C2-5972-40FD-B5B7-50815C862C2E}" dt="2022-01-14T05:45:11.057" v="868"/>
          <ac:spMkLst>
            <pc:docMk/>
            <pc:sldMk cId="1751464584" sldId="358"/>
            <ac:spMk id="23" creationId="{34E6B0A0-E70A-467D-BCA8-9F25A4FB6251}"/>
          </ac:spMkLst>
        </pc:spChg>
        <pc:spChg chg="del">
          <ac:chgData name="김진휘" userId="S::d011012@aivle.kt.co.kr::e8f13a9b-e279-46d9-9a2c-11507701ddbd" providerId="AD" clId="Web-{8C8C26C2-5972-40FD-B5B7-50815C862C2E}" dt="2022-01-14T05:45:11.057" v="867"/>
          <ac:spMkLst>
            <pc:docMk/>
            <pc:sldMk cId="1751464584" sldId="358"/>
            <ac:spMk id="24" creationId="{531C67F2-FFAD-45CA-A935-C6F802A5756A}"/>
          </ac:spMkLst>
        </pc:spChg>
        <pc:spChg chg="del">
          <ac:chgData name="김진휘" userId="S::d011012@aivle.kt.co.kr::e8f13a9b-e279-46d9-9a2c-11507701ddbd" providerId="AD" clId="Web-{8C8C26C2-5972-40FD-B5B7-50815C862C2E}" dt="2022-01-14T05:45:11.057" v="866"/>
          <ac:spMkLst>
            <pc:docMk/>
            <pc:sldMk cId="1751464584" sldId="358"/>
            <ac:spMk id="26" creationId="{D8F12612-41E0-4C03-B7BC-623747310040}"/>
          </ac:spMkLst>
        </pc:spChg>
        <pc:spChg chg="add mod">
          <ac:chgData name="김진휘" userId="S::d011012@aivle.kt.co.kr::e8f13a9b-e279-46d9-9a2c-11507701ddbd" providerId="AD" clId="Web-{8C8C26C2-5972-40FD-B5B7-50815C862C2E}" dt="2022-01-14T05:49:37.798" v="959" actId="20577"/>
          <ac:spMkLst>
            <pc:docMk/>
            <pc:sldMk cId="1751464584" sldId="358"/>
            <ac:spMk id="27" creationId="{A2D4C96A-5870-4C34-8CF1-6519C433374E}"/>
          </ac:spMkLst>
        </pc:spChg>
        <pc:spChg chg="add mod">
          <ac:chgData name="김진휘" userId="S::d011012@aivle.kt.co.kr::e8f13a9b-e279-46d9-9a2c-11507701ddbd" providerId="AD" clId="Web-{8C8C26C2-5972-40FD-B5B7-50815C862C2E}" dt="2022-01-14T05:49:44.126" v="960" actId="20577"/>
          <ac:spMkLst>
            <pc:docMk/>
            <pc:sldMk cId="1751464584" sldId="358"/>
            <ac:spMk id="28" creationId="{6D8A30D6-982F-42F0-9B02-4565B8F90B3A}"/>
          </ac:spMkLst>
        </pc:spChg>
        <pc:picChg chg="add del mod">
          <ac:chgData name="김진휘" userId="S::d011012@aivle.kt.co.kr::e8f13a9b-e279-46d9-9a2c-11507701ddbd" providerId="AD" clId="Web-{8C8C26C2-5972-40FD-B5B7-50815C862C2E}" dt="2022-01-14T05:46:31.762" v="897"/>
          <ac:picMkLst>
            <pc:docMk/>
            <pc:sldMk cId="1751464584" sldId="358"/>
            <ac:picMk id="4" creationId="{5FD2815C-A293-47F7-AC47-A1F8445CEB17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46:17.574" v="888" actId="14100"/>
          <ac:picMkLst>
            <pc:docMk/>
            <pc:sldMk cId="1751464584" sldId="358"/>
            <ac:picMk id="7" creationId="{EE8DEEC7-56F1-4FF9-B419-203AB32BC0E8}"/>
          </ac:picMkLst>
        </pc:picChg>
        <pc:picChg chg="del">
          <ac:chgData name="김진휘" userId="S::d011012@aivle.kt.co.kr::e8f13a9b-e279-46d9-9a2c-11507701ddbd" providerId="AD" clId="Web-{8C8C26C2-5972-40FD-B5B7-50815C862C2E}" dt="2022-01-14T05:45:11.057" v="877"/>
          <ac:picMkLst>
            <pc:docMk/>
            <pc:sldMk cId="1751464584" sldId="358"/>
            <ac:picMk id="8" creationId="{6BCA76A8-725E-4A7E-B5F8-3D4ED4F360F3}"/>
          </ac:picMkLst>
        </pc:picChg>
        <pc:picChg chg="del">
          <ac:chgData name="김진휘" userId="S::d011012@aivle.kt.co.kr::e8f13a9b-e279-46d9-9a2c-11507701ddbd" providerId="AD" clId="Web-{8C8C26C2-5972-40FD-B5B7-50815C862C2E}" dt="2022-01-14T05:45:11.057" v="876"/>
          <ac:picMkLst>
            <pc:docMk/>
            <pc:sldMk cId="1751464584" sldId="358"/>
            <ac:picMk id="9" creationId="{F90457A2-E4D4-4054-A987-290E917F7A18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47:17.857" v="900" actId="14100"/>
          <ac:picMkLst>
            <pc:docMk/>
            <pc:sldMk cId="1751464584" sldId="358"/>
            <ac:picMk id="10" creationId="{33F82C71-0A0D-45A7-82A5-9D305951FB6A}"/>
          </ac:picMkLst>
        </pc:picChg>
        <pc:picChg chg="del">
          <ac:chgData name="김진휘" userId="S::d011012@aivle.kt.co.kr::e8f13a9b-e279-46d9-9a2c-11507701ddbd" providerId="AD" clId="Web-{8C8C26C2-5972-40FD-B5B7-50815C862C2E}" dt="2022-01-14T05:45:11.057" v="875"/>
          <ac:picMkLst>
            <pc:docMk/>
            <pc:sldMk cId="1751464584" sldId="358"/>
            <ac:picMk id="12" creationId="{00F59047-7D89-40A6-AE81-F7F67A836ABA}"/>
          </ac:picMkLst>
        </pc:picChg>
      </pc:sldChg>
      <pc:sldChg chg="add del replId">
        <pc:chgData name="김진휘" userId="S::d011012@aivle.kt.co.kr::e8f13a9b-e279-46d9-9a2c-11507701ddbd" providerId="AD" clId="Web-{8C8C26C2-5972-40FD-B5B7-50815C862C2E}" dt="2022-01-14T05:45:29.823" v="879"/>
        <pc:sldMkLst>
          <pc:docMk/>
          <pc:sldMk cId="1641048480" sldId="359"/>
        </pc:sldMkLst>
      </pc:sldChg>
      <pc:sldChg chg="addSp delSp modSp add replId">
        <pc:chgData name="김진휘" userId="S::d011012@aivle.kt.co.kr::e8f13a9b-e279-46d9-9a2c-11507701ddbd" providerId="AD" clId="Web-{8C8C26C2-5972-40FD-B5B7-50815C862C2E}" dt="2022-01-14T05:54:11.539" v="1036" actId="14100"/>
        <pc:sldMkLst>
          <pc:docMk/>
          <pc:sldMk cId="1302646468" sldId="360"/>
        </pc:sldMkLst>
        <pc:spChg chg="mod">
          <ac:chgData name="김진휘" userId="S::d011012@aivle.kt.co.kr::e8f13a9b-e279-46d9-9a2c-11507701ddbd" providerId="AD" clId="Web-{8C8C26C2-5972-40FD-B5B7-50815C862C2E}" dt="2022-01-14T05:53:57.742" v="1033" actId="20577"/>
          <ac:spMkLst>
            <pc:docMk/>
            <pc:sldMk cId="1302646468" sldId="360"/>
            <ac:spMk id="2" creationId="{43567EE6-91D0-472C-97B8-138EA2825F2C}"/>
          </ac:spMkLst>
        </pc:spChg>
        <pc:spChg chg="del">
          <ac:chgData name="김진휘" userId="S::d011012@aivle.kt.co.kr::e8f13a9b-e279-46d9-9a2c-11507701ddbd" providerId="AD" clId="Web-{8C8C26C2-5972-40FD-B5B7-50815C862C2E}" dt="2022-01-14T05:50:35.471" v="971"/>
          <ac:spMkLst>
            <pc:docMk/>
            <pc:sldMk cId="1302646468" sldId="360"/>
            <ac:spMk id="5" creationId="{B68EA1B4-DBD2-4C83-9B61-AA8BB30EC79F}"/>
          </ac:spMkLst>
        </pc:spChg>
        <pc:spChg chg="mod">
          <ac:chgData name="김진휘" userId="S::d011012@aivle.kt.co.kr::e8f13a9b-e279-46d9-9a2c-11507701ddbd" providerId="AD" clId="Web-{8C8C26C2-5972-40FD-B5B7-50815C862C2E}" dt="2022-01-14T05:50:23.893" v="965" actId="20577"/>
          <ac:spMkLst>
            <pc:docMk/>
            <pc:sldMk cId="1302646468" sldId="360"/>
            <ac:spMk id="6" creationId="{897CA5F0-ECCB-4A3F-A5F2-308352800620}"/>
          </ac:spMkLst>
        </pc:spChg>
        <pc:spChg chg="add mod">
          <ac:chgData name="김진휘" userId="S::d011012@aivle.kt.co.kr::e8f13a9b-e279-46d9-9a2c-11507701ddbd" providerId="AD" clId="Web-{8C8C26C2-5972-40FD-B5B7-50815C862C2E}" dt="2022-01-14T05:52:57.037" v="1013" actId="14100"/>
          <ac:spMkLst>
            <pc:docMk/>
            <pc:sldMk cId="1302646468" sldId="360"/>
            <ac:spMk id="12" creationId="{D88A4EE5-8FA7-4171-BCA6-2EECB0D37937}"/>
          </ac:spMkLst>
        </pc:spChg>
        <pc:spChg chg="mod">
          <ac:chgData name="김진휘" userId="S::d011012@aivle.kt.co.kr::e8f13a9b-e279-46d9-9a2c-11507701ddbd" providerId="AD" clId="Web-{8C8C26C2-5972-40FD-B5B7-50815C862C2E}" dt="2022-01-14T05:53:13.928" v="1019" actId="1076"/>
          <ac:spMkLst>
            <pc:docMk/>
            <pc:sldMk cId="1302646468" sldId="360"/>
            <ac:spMk id="14" creationId="{5571CBC6-E422-48FF-A46D-D97EC2630A0E}"/>
          </ac:spMkLst>
        </pc:spChg>
        <pc:spChg chg="mod">
          <ac:chgData name="김진휘" userId="S::d011012@aivle.kt.co.kr::e8f13a9b-e279-46d9-9a2c-11507701ddbd" providerId="AD" clId="Web-{8C8C26C2-5972-40FD-B5B7-50815C862C2E}" dt="2022-01-14T05:53:13.944" v="1020" actId="1076"/>
          <ac:spMkLst>
            <pc:docMk/>
            <pc:sldMk cId="1302646468" sldId="360"/>
            <ac:spMk id="15" creationId="{4ED011F6-9487-429E-AD6F-6736441D9EF3}"/>
          </ac:spMkLst>
        </pc:spChg>
        <pc:spChg chg="del">
          <ac:chgData name="김진휘" userId="S::d011012@aivle.kt.co.kr::e8f13a9b-e279-46d9-9a2c-11507701ddbd" providerId="AD" clId="Web-{8C8C26C2-5972-40FD-B5B7-50815C862C2E}" dt="2022-01-14T05:50:33.799" v="968"/>
          <ac:spMkLst>
            <pc:docMk/>
            <pc:sldMk cId="1302646468" sldId="360"/>
            <ac:spMk id="16" creationId="{BA251E7C-424D-4688-A7CE-D604030ECACC}"/>
          </ac:spMkLst>
        </pc:spChg>
        <pc:spChg chg="add mod">
          <ac:chgData name="김진휘" userId="S::d011012@aivle.kt.co.kr::e8f13a9b-e279-46d9-9a2c-11507701ddbd" providerId="AD" clId="Web-{8C8C26C2-5972-40FD-B5B7-50815C862C2E}" dt="2022-01-14T05:54:11.539" v="1036" actId="14100"/>
          <ac:spMkLst>
            <pc:docMk/>
            <pc:sldMk cId="1302646468" sldId="360"/>
            <ac:spMk id="17" creationId="{A035807C-C6B8-40F0-986B-965721EBA9F4}"/>
          </ac:spMkLst>
        </pc:spChg>
        <pc:spChg chg="del">
          <ac:chgData name="김진휘" userId="S::d011012@aivle.kt.co.kr::e8f13a9b-e279-46d9-9a2c-11507701ddbd" providerId="AD" clId="Web-{8C8C26C2-5972-40FD-B5B7-50815C862C2E}" dt="2022-01-14T05:50:35.471" v="970"/>
          <ac:spMkLst>
            <pc:docMk/>
            <pc:sldMk cId="1302646468" sldId="360"/>
            <ac:spMk id="27" creationId="{A2D4C96A-5870-4C34-8CF1-6519C433374E}"/>
          </ac:spMkLst>
        </pc:spChg>
        <pc:spChg chg="del">
          <ac:chgData name="김진휘" userId="S::d011012@aivle.kt.co.kr::e8f13a9b-e279-46d9-9a2c-11507701ddbd" providerId="AD" clId="Web-{8C8C26C2-5972-40FD-B5B7-50815C862C2E}" dt="2022-01-14T05:50:35.471" v="969"/>
          <ac:spMkLst>
            <pc:docMk/>
            <pc:sldMk cId="1302646468" sldId="360"/>
            <ac:spMk id="28" creationId="{6D8A30D6-982F-42F0-9B02-4565B8F90B3A}"/>
          </ac:spMkLst>
        </pc:spChg>
        <pc:picChg chg="add mod">
          <ac:chgData name="김진휘" userId="S::d011012@aivle.kt.co.kr::e8f13a9b-e279-46d9-9a2c-11507701ddbd" providerId="AD" clId="Web-{8C8C26C2-5972-40FD-B5B7-50815C862C2E}" dt="2022-01-14T05:52:00.676" v="1002" actId="1076"/>
          <ac:picMkLst>
            <pc:docMk/>
            <pc:sldMk cId="1302646468" sldId="360"/>
            <ac:picMk id="4" creationId="{FFF49C39-44D8-47E1-A7D2-CA127EF7B3DD}"/>
          </ac:picMkLst>
        </pc:picChg>
        <pc:picChg chg="del">
          <ac:chgData name="김진휘" userId="S::d011012@aivle.kt.co.kr::e8f13a9b-e279-46d9-9a2c-11507701ddbd" providerId="AD" clId="Web-{8C8C26C2-5972-40FD-B5B7-50815C862C2E}" dt="2022-01-14T05:50:30.705" v="967"/>
          <ac:picMkLst>
            <pc:docMk/>
            <pc:sldMk cId="1302646468" sldId="360"/>
            <ac:picMk id="7" creationId="{EE8DEEC7-56F1-4FF9-B419-203AB32BC0E8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52:07.630" v="1005" actId="14100"/>
          <ac:picMkLst>
            <pc:docMk/>
            <pc:sldMk cId="1302646468" sldId="360"/>
            <ac:picMk id="8" creationId="{DE59D321-A385-4445-AF8C-364F5BB97D3D}"/>
          </ac:picMkLst>
        </pc:picChg>
        <pc:picChg chg="add mod">
          <ac:chgData name="김진휘" userId="S::d011012@aivle.kt.co.kr::e8f13a9b-e279-46d9-9a2c-11507701ddbd" providerId="AD" clId="Web-{8C8C26C2-5972-40FD-B5B7-50815C862C2E}" dt="2022-01-14T05:52:10.817" v="1006" actId="1076"/>
          <ac:picMkLst>
            <pc:docMk/>
            <pc:sldMk cId="1302646468" sldId="360"/>
            <ac:picMk id="9" creationId="{533F79D7-CCA0-465E-96BE-C58D2B7475D1}"/>
          </ac:picMkLst>
        </pc:picChg>
        <pc:picChg chg="del">
          <ac:chgData name="김진휘" userId="S::d011012@aivle.kt.co.kr::e8f13a9b-e279-46d9-9a2c-11507701ddbd" providerId="AD" clId="Web-{8C8C26C2-5972-40FD-B5B7-50815C862C2E}" dt="2022-01-14T05:50:29.659" v="966"/>
          <ac:picMkLst>
            <pc:docMk/>
            <pc:sldMk cId="1302646468" sldId="360"/>
            <ac:picMk id="10" creationId="{33F82C71-0A0D-45A7-82A5-9D305951FB6A}"/>
          </ac:picMkLst>
        </pc:picChg>
      </pc:sldChg>
      <pc:sldChg chg="delSp modSp add del replId">
        <pc:chgData name="김진휘" userId="S::d011012@aivle.kt.co.kr::e8f13a9b-e279-46d9-9a2c-11507701ddbd" providerId="AD" clId="Web-{8C8C26C2-5972-40FD-B5B7-50815C862C2E}" dt="2022-01-14T06:13:11.333" v="1461"/>
        <pc:sldMkLst>
          <pc:docMk/>
          <pc:sldMk cId="632720078" sldId="362"/>
        </pc:sldMkLst>
        <pc:spChg chg="del mod">
          <ac:chgData name="김진휘" userId="S::d011012@aivle.kt.co.kr::e8f13a9b-e279-46d9-9a2c-11507701ddbd" providerId="AD" clId="Web-{8C8C26C2-5972-40FD-B5B7-50815C862C2E}" dt="2022-01-14T06:09:05.545" v="1368"/>
          <ac:spMkLst>
            <pc:docMk/>
            <pc:sldMk cId="632720078" sldId="362"/>
            <ac:spMk id="2" creationId="{305A13EC-1B99-45F6-A0ED-0C1D00615865}"/>
          </ac:spMkLst>
        </pc:spChg>
      </pc:sldChg>
      <pc:sldChg chg="new del">
        <pc:chgData name="김진휘" userId="S::d011012@aivle.kt.co.kr::e8f13a9b-e279-46d9-9a2c-11507701ddbd" providerId="AD" clId="Web-{8C8C26C2-5972-40FD-B5B7-50815C862C2E}" dt="2022-01-14T06:22:38.737" v="1471"/>
        <pc:sldMkLst>
          <pc:docMk/>
          <pc:sldMk cId="1280623599" sldId="362"/>
        </pc:sldMkLst>
      </pc:sldChg>
      <pc:sldChg chg="modSp add replId">
        <pc:chgData name="김진휘" userId="S::d011012@aivle.kt.co.kr::e8f13a9b-e279-46d9-9a2c-11507701ddbd" providerId="AD" clId="Web-{8C8C26C2-5972-40FD-B5B7-50815C862C2E}" dt="2022-01-14T07:10:21.885" v="1825"/>
        <pc:sldMkLst>
          <pc:docMk/>
          <pc:sldMk cId="2149437751" sldId="362"/>
        </pc:sldMkLst>
        <pc:spChg chg="mod">
          <ac:chgData name="김진휘" userId="S::d011012@aivle.kt.co.kr::e8f13a9b-e279-46d9-9a2c-11507701ddbd" providerId="AD" clId="Web-{8C8C26C2-5972-40FD-B5B7-50815C862C2E}" dt="2022-01-14T07:10:21.885" v="1825"/>
          <ac:spMkLst>
            <pc:docMk/>
            <pc:sldMk cId="2149437751" sldId="362"/>
            <ac:spMk id="4" creationId="{3C38498D-7561-476C-ABCE-612BD0C55AD0}"/>
          </ac:spMkLst>
        </pc:spChg>
      </pc:sldChg>
      <pc:sldChg chg="modSp add del replId">
        <pc:chgData name="김진휘" userId="S::d011012@aivle.kt.co.kr::e8f13a9b-e279-46d9-9a2c-11507701ddbd" providerId="AD" clId="Web-{8C8C26C2-5972-40FD-B5B7-50815C862C2E}" dt="2022-01-14T06:33:22.393" v="1690"/>
        <pc:sldMkLst>
          <pc:docMk/>
          <pc:sldMk cId="232037696" sldId="363"/>
        </pc:sldMkLst>
        <pc:spChg chg="mod">
          <ac:chgData name="김진휘" userId="S::d011012@aivle.kt.co.kr::e8f13a9b-e279-46d9-9a2c-11507701ddbd" providerId="AD" clId="Web-{8C8C26C2-5972-40FD-B5B7-50815C862C2E}" dt="2022-01-14T06:29:55.216" v="1634" actId="20577"/>
          <ac:spMkLst>
            <pc:docMk/>
            <pc:sldMk cId="232037696" sldId="363"/>
            <ac:spMk id="2" creationId="{6852F3C1-2BA8-4AF1-A8A4-E218332B370D}"/>
          </ac:spMkLst>
        </pc:spChg>
      </pc:sldChg>
    </pc:docChg>
  </pc:docChgLst>
  <pc:docChgLst>
    <pc:chgData name="김나래" userId="S::d011003@aivle.kt.co.kr::48b00ba0-fc23-4f03-b85f-d14306b9ec1c" providerId="AD" clId="Web-{E77E4E17-DBB5-4303-94D3-7CE6E4C2DD70}"/>
    <pc:docChg chg="modSld">
      <pc:chgData name="김나래" userId="S::d011003@aivle.kt.co.kr::48b00ba0-fc23-4f03-b85f-d14306b9ec1c" providerId="AD" clId="Web-{E77E4E17-DBB5-4303-94D3-7CE6E4C2DD70}" dt="2022-01-14T07:18:39.607" v="6" actId="20577"/>
      <pc:docMkLst>
        <pc:docMk/>
      </pc:docMkLst>
      <pc:sldChg chg="modSp">
        <pc:chgData name="김나래" userId="S::d011003@aivle.kt.co.kr::48b00ba0-fc23-4f03-b85f-d14306b9ec1c" providerId="AD" clId="Web-{E77E4E17-DBB5-4303-94D3-7CE6E4C2DD70}" dt="2022-01-14T07:18:39.607" v="6" actId="20577"/>
        <pc:sldMkLst>
          <pc:docMk/>
          <pc:sldMk cId="3022980462" sldId="328"/>
        </pc:sldMkLst>
        <pc:spChg chg="mod">
          <ac:chgData name="김나래" userId="S::d011003@aivle.kt.co.kr::48b00ba0-fc23-4f03-b85f-d14306b9ec1c" providerId="AD" clId="Web-{E77E4E17-DBB5-4303-94D3-7CE6E4C2DD70}" dt="2022-01-14T07:18:39.607" v="6" actId="20577"/>
          <ac:spMkLst>
            <pc:docMk/>
            <pc:sldMk cId="3022980462" sldId="328"/>
            <ac:spMk id="6" creationId="{897CA5F0-ECCB-4A3F-A5F2-308352800620}"/>
          </ac:spMkLst>
        </pc:spChg>
      </pc:sldChg>
    </pc:docChg>
  </pc:docChgLst>
  <pc:docChgLst>
    <pc:chgData name="김나래" userId="S::d011003@aivle.kt.co.kr::48b00ba0-fc23-4f03-b85f-d14306b9ec1c" providerId="AD" clId="Web-{6BD38E73-920D-4515-B16C-D3EE3B91FC86}"/>
    <pc:docChg chg="modSld">
      <pc:chgData name="김나래" userId="S::d011003@aivle.kt.co.kr::48b00ba0-fc23-4f03-b85f-d14306b9ec1c" providerId="AD" clId="Web-{6BD38E73-920D-4515-B16C-D3EE3B91FC86}" dt="2022-01-14T07:35:22.581" v="5" actId="20577"/>
      <pc:docMkLst>
        <pc:docMk/>
      </pc:docMkLst>
      <pc:sldChg chg="modSp">
        <pc:chgData name="김나래" userId="S::d011003@aivle.kt.co.kr::48b00ba0-fc23-4f03-b85f-d14306b9ec1c" providerId="AD" clId="Web-{6BD38E73-920D-4515-B16C-D3EE3B91FC86}" dt="2022-01-14T07:35:22.581" v="5" actId="20577"/>
        <pc:sldMkLst>
          <pc:docMk/>
          <pc:sldMk cId="3386380798" sldId="327"/>
        </pc:sldMkLst>
        <pc:spChg chg="mod">
          <ac:chgData name="김나래" userId="S::d011003@aivle.kt.co.kr::48b00ba0-fc23-4f03-b85f-d14306b9ec1c" providerId="AD" clId="Web-{6BD38E73-920D-4515-B16C-D3EE3B91FC86}" dt="2022-01-14T07:35:22.581" v="5" actId="20577"/>
          <ac:spMkLst>
            <pc:docMk/>
            <pc:sldMk cId="3386380798" sldId="327"/>
            <ac:spMk id="9" creationId="{1284D599-00CC-4D14-B602-9BCC6CC750F3}"/>
          </ac:spMkLst>
        </pc:spChg>
      </pc:sldChg>
      <pc:sldChg chg="modSp">
        <pc:chgData name="김나래" userId="S::d011003@aivle.kt.co.kr::48b00ba0-fc23-4f03-b85f-d14306b9ec1c" providerId="AD" clId="Web-{6BD38E73-920D-4515-B16C-D3EE3B91FC86}" dt="2022-01-14T07:35:00.862" v="1"/>
        <pc:sldMkLst>
          <pc:docMk/>
          <pc:sldMk cId="723859283" sldId="332"/>
        </pc:sldMkLst>
        <pc:graphicFrameChg chg="mod modGraphic">
          <ac:chgData name="김나래" userId="S::d011003@aivle.kt.co.kr::48b00ba0-fc23-4f03-b85f-d14306b9ec1c" providerId="AD" clId="Web-{6BD38E73-920D-4515-B16C-D3EE3B91FC86}" dt="2022-01-14T07:35:00.862" v="1"/>
          <ac:graphicFrameMkLst>
            <pc:docMk/>
            <pc:sldMk cId="723859283" sldId="332"/>
            <ac:graphicFrameMk id="2" creationId="{26D3AC66-D4E2-4EC6-B12F-15AD0DBE1F47}"/>
          </ac:graphicFrameMkLst>
        </pc:graphicFrameChg>
      </pc:sldChg>
    </pc:docChg>
  </pc:docChgLst>
  <pc:docChgLst>
    <pc:chgData name="구자경" userId="S::d011002@aivle.kt.co.kr::ee20b43d-5e0e-48aa-951c-146adee9155f" providerId="AD" clId="Web-{BBD64B85-61B1-4DA7-8393-643A2AC2F542}"/>
    <pc:docChg chg="addSld modSld">
      <pc:chgData name="구자경" userId="S::d011002@aivle.kt.co.kr::ee20b43d-5e0e-48aa-951c-146adee9155f" providerId="AD" clId="Web-{BBD64B85-61B1-4DA7-8393-643A2AC2F542}" dt="2022-01-14T05:59:49.316" v="1629" actId="20577"/>
      <pc:docMkLst>
        <pc:docMk/>
      </pc:docMkLst>
      <pc:sldChg chg="modSp">
        <pc:chgData name="구자경" userId="S::d011002@aivle.kt.co.kr::ee20b43d-5e0e-48aa-951c-146adee9155f" providerId="AD" clId="Web-{BBD64B85-61B1-4DA7-8393-643A2AC2F542}" dt="2022-01-14T04:46:56.381" v="21" actId="14100"/>
        <pc:sldMkLst>
          <pc:docMk/>
          <pc:sldMk cId="3086685074" sldId="270"/>
        </pc:sldMkLst>
        <pc:spChg chg="mod">
          <ac:chgData name="구자경" userId="S::d011002@aivle.kt.co.kr::ee20b43d-5e0e-48aa-951c-146adee9155f" providerId="AD" clId="Web-{BBD64B85-61B1-4DA7-8393-643A2AC2F542}" dt="2022-01-14T04:46:56.381" v="21" actId="14100"/>
          <ac:spMkLst>
            <pc:docMk/>
            <pc:sldMk cId="3086685074" sldId="270"/>
            <ac:spMk id="25" creationId="{FBD71744-8227-446A-99F8-5EE50E85B2CC}"/>
          </ac:spMkLst>
        </pc:spChg>
      </pc:sldChg>
      <pc:sldChg chg="addSp modSp">
        <pc:chgData name="구자경" userId="S::d011002@aivle.kt.co.kr::ee20b43d-5e0e-48aa-951c-146adee9155f" providerId="AD" clId="Web-{BBD64B85-61B1-4DA7-8393-643A2AC2F542}" dt="2022-01-14T05:50:37.539" v="1309" actId="20577"/>
        <pc:sldMkLst>
          <pc:docMk/>
          <pc:sldMk cId="1278137728" sldId="329"/>
        </pc:sldMkLst>
        <pc:spChg chg="mod">
          <ac:chgData name="구자경" userId="S::d011002@aivle.kt.co.kr::ee20b43d-5e0e-48aa-951c-146adee9155f" providerId="AD" clId="Web-{BBD64B85-61B1-4DA7-8393-643A2AC2F542}" dt="2022-01-14T05:33:15.470" v="924" actId="20577"/>
          <ac:spMkLst>
            <pc:docMk/>
            <pc:sldMk cId="1278137728" sldId="329"/>
            <ac:spMk id="6" creationId="{897CA5F0-ECCB-4A3F-A5F2-308352800620}"/>
          </ac:spMkLst>
        </pc:spChg>
        <pc:spChg chg="add mod">
          <ac:chgData name="구자경" userId="S::d011002@aivle.kt.co.kr::ee20b43d-5e0e-48aa-951c-146adee9155f" providerId="AD" clId="Web-{BBD64B85-61B1-4DA7-8393-643A2AC2F542}" dt="2022-01-14T05:40:12.917" v="1005" actId="1076"/>
          <ac:spMkLst>
            <pc:docMk/>
            <pc:sldMk cId="1278137728" sldId="329"/>
            <ac:spMk id="7" creationId="{F8D9664B-768B-4747-A123-79B4033B2162}"/>
          </ac:spMkLst>
        </pc:spChg>
        <pc:spChg chg="add mod">
          <ac:chgData name="구자경" userId="S::d011002@aivle.kt.co.kr::ee20b43d-5e0e-48aa-951c-146adee9155f" providerId="AD" clId="Web-{BBD64B85-61B1-4DA7-8393-643A2AC2F542}" dt="2022-01-14T05:47:58.645" v="1224" actId="1076"/>
          <ac:spMkLst>
            <pc:docMk/>
            <pc:sldMk cId="1278137728" sldId="329"/>
            <ac:spMk id="9" creationId="{BDD52B66-AD63-41D3-8F70-32DD5144E29B}"/>
          </ac:spMkLst>
        </pc:spChg>
        <pc:spChg chg="add mod">
          <ac:chgData name="구자경" userId="S::d011002@aivle.kt.co.kr::ee20b43d-5e0e-48aa-951c-146adee9155f" providerId="AD" clId="Web-{BBD64B85-61B1-4DA7-8393-643A2AC2F542}" dt="2022-01-14T05:47:54.254" v="1223" actId="1076"/>
          <ac:spMkLst>
            <pc:docMk/>
            <pc:sldMk cId="1278137728" sldId="329"/>
            <ac:spMk id="11" creationId="{F0905EB2-DB8A-4BA7-A221-92E4983B1F61}"/>
          </ac:spMkLst>
        </pc:spChg>
        <pc:spChg chg="add mod">
          <ac:chgData name="구자경" userId="S::d011002@aivle.kt.co.kr::ee20b43d-5e0e-48aa-951c-146adee9155f" providerId="AD" clId="Web-{BBD64B85-61B1-4DA7-8393-643A2AC2F542}" dt="2022-01-14T05:50:37.539" v="1309" actId="20577"/>
          <ac:spMkLst>
            <pc:docMk/>
            <pc:sldMk cId="1278137728" sldId="329"/>
            <ac:spMk id="15" creationId="{B7139D76-F774-4DF9-AA15-6AABCC93C5DA}"/>
          </ac:spMkLst>
        </pc:spChg>
        <pc:picChg chg="add mod">
          <ac:chgData name="구자경" userId="S::d011002@aivle.kt.co.kr::ee20b43d-5e0e-48aa-951c-146adee9155f" providerId="AD" clId="Web-{BBD64B85-61B1-4DA7-8393-643A2AC2F542}" dt="2022-01-14T05:45:38.502" v="1131" actId="1076"/>
          <ac:picMkLst>
            <pc:docMk/>
            <pc:sldMk cId="1278137728" sldId="329"/>
            <ac:picMk id="2" creationId="{4F97DEDE-2C0E-4D5C-A4DE-D513AD8D38E1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37:13.194" v="960" actId="14100"/>
          <ac:picMkLst>
            <pc:docMk/>
            <pc:sldMk cId="1278137728" sldId="329"/>
            <ac:picMk id="4" creationId="{40A922B9-9A69-4A42-B284-B5F679CFA0E5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37:26.819" v="964" actId="14100"/>
          <ac:picMkLst>
            <pc:docMk/>
            <pc:sldMk cId="1278137728" sldId="329"/>
            <ac:picMk id="5" creationId="{0238809E-024B-4520-BB33-439A882A18DB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48:18.114" v="1227" actId="14100"/>
          <ac:picMkLst>
            <pc:docMk/>
            <pc:sldMk cId="1278137728" sldId="329"/>
            <ac:picMk id="16" creationId="{D008F868-736A-44C1-8A7B-FEEBB4A3E8DE}"/>
          </ac:picMkLst>
        </pc:picChg>
      </pc:sldChg>
      <pc:sldChg chg="addSp modSp">
        <pc:chgData name="구자경" userId="S::d011002@aivle.kt.co.kr::ee20b43d-5e0e-48aa-951c-146adee9155f" providerId="AD" clId="Web-{BBD64B85-61B1-4DA7-8393-643A2AC2F542}" dt="2022-01-14T05:28:05.167" v="899" actId="20577"/>
        <pc:sldMkLst>
          <pc:docMk/>
          <pc:sldMk cId="1115523347" sldId="333"/>
        </pc:sldMkLst>
        <pc:spChg chg="add mod">
          <ac:chgData name="구자경" userId="S::d011002@aivle.kt.co.kr::ee20b43d-5e0e-48aa-951c-146adee9155f" providerId="AD" clId="Web-{BBD64B85-61B1-4DA7-8393-643A2AC2F542}" dt="2022-01-14T05:00:10.663" v="55" actId="1076"/>
          <ac:spMkLst>
            <pc:docMk/>
            <pc:sldMk cId="1115523347" sldId="333"/>
            <ac:spMk id="5" creationId="{FF8A12F7-786C-4817-8CC6-E053C445B220}"/>
          </ac:spMkLst>
        </pc:spChg>
        <pc:spChg chg="mod">
          <ac:chgData name="구자경" userId="S::d011002@aivle.kt.co.kr::ee20b43d-5e0e-48aa-951c-146adee9155f" providerId="AD" clId="Web-{BBD64B85-61B1-4DA7-8393-643A2AC2F542}" dt="2022-01-14T04:59:48.788" v="53" actId="20577"/>
          <ac:spMkLst>
            <pc:docMk/>
            <pc:sldMk cId="1115523347" sldId="333"/>
            <ac:spMk id="6" creationId="{897CA5F0-ECCB-4A3F-A5F2-308352800620}"/>
          </ac:spMkLst>
        </pc:spChg>
        <pc:spChg chg="add mod">
          <ac:chgData name="구자경" userId="S::d011002@aivle.kt.co.kr::ee20b43d-5e0e-48aa-951c-146adee9155f" providerId="AD" clId="Web-{BBD64B85-61B1-4DA7-8393-643A2AC2F542}" dt="2022-01-14T05:28:05.167" v="899" actId="20577"/>
          <ac:spMkLst>
            <pc:docMk/>
            <pc:sldMk cId="1115523347" sldId="333"/>
            <ac:spMk id="8" creationId="{729397B7-35E8-4142-9509-E6089A10CD6B}"/>
          </ac:spMkLst>
        </pc:spChg>
        <pc:spChg chg="add mod">
          <ac:chgData name="구자경" userId="S::d011002@aivle.kt.co.kr::ee20b43d-5e0e-48aa-951c-146adee9155f" providerId="AD" clId="Web-{BBD64B85-61B1-4DA7-8393-643A2AC2F542}" dt="2022-01-14T05:03:08.636" v="129" actId="20577"/>
          <ac:spMkLst>
            <pc:docMk/>
            <pc:sldMk cId="1115523347" sldId="333"/>
            <ac:spMk id="10" creationId="{4BF09882-17B3-44D7-BFB5-58B3A6587D89}"/>
          </ac:spMkLst>
        </pc:spChg>
        <pc:spChg chg="add mod">
          <ac:chgData name="구자경" userId="S::d011002@aivle.kt.co.kr::ee20b43d-5e0e-48aa-951c-146adee9155f" providerId="AD" clId="Web-{BBD64B85-61B1-4DA7-8393-643A2AC2F542}" dt="2022-01-14T05:26:37.462" v="851" actId="20577"/>
          <ac:spMkLst>
            <pc:docMk/>
            <pc:sldMk cId="1115523347" sldId="333"/>
            <ac:spMk id="11" creationId="{6F1DBCB8-02AB-453A-9191-315DF16FD0B4}"/>
          </ac:spMkLst>
        </pc:spChg>
        <pc:picChg chg="add mod">
          <ac:chgData name="구자경" userId="S::d011002@aivle.kt.co.kr::ee20b43d-5e0e-48aa-951c-146adee9155f" providerId="AD" clId="Web-{BBD64B85-61B1-4DA7-8393-643A2AC2F542}" dt="2022-01-14T04:59:25.834" v="37" actId="1076"/>
          <ac:picMkLst>
            <pc:docMk/>
            <pc:sldMk cId="1115523347" sldId="333"/>
            <ac:picMk id="2" creationId="{8FA4BEF9-0B00-47A1-AA23-7441ED52E763}"/>
          </ac:picMkLst>
        </pc:picChg>
        <pc:picChg chg="add mod">
          <ac:chgData name="구자경" userId="S::d011002@aivle.kt.co.kr::ee20b43d-5e0e-48aa-951c-146adee9155f" providerId="AD" clId="Web-{BBD64B85-61B1-4DA7-8393-643A2AC2F542}" dt="2022-01-14T04:59:31.991" v="38" actId="14100"/>
          <ac:picMkLst>
            <pc:docMk/>
            <pc:sldMk cId="1115523347" sldId="333"/>
            <ac:picMk id="4" creationId="{3F4F2263-C984-4937-A7A2-EB84A3FCB729}"/>
          </ac:picMkLst>
        </pc:picChg>
      </pc:sldChg>
      <pc:sldChg chg="addSp delSp modSp add replId">
        <pc:chgData name="구자경" userId="S::d011002@aivle.kt.co.kr::ee20b43d-5e0e-48aa-951c-146adee9155f" providerId="AD" clId="Web-{BBD64B85-61B1-4DA7-8393-643A2AC2F542}" dt="2022-01-14T05:31:09.233" v="904" actId="20577"/>
        <pc:sldMkLst>
          <pc:docMk/>
          <pc:sldMk cId="3066924496" sldId="343"/>
        </pc:sldMkLst>
        <pc:spChg chg="mod">
          <ac:chgData name="구자경" userId="S::d011002@aivle.kt.co.kr::ee20b43d-5e0e-48aa-951c-146adee9155f" providerId="AD" clId="Web-{BBD64B85-61B1-4DA7-8393-643A2AC2F542}" dt="2022-01-14T05:31:09.233" v="904" actId="20577"/>
          <ac:spMkLst>
            <pc:docMk/>
            <pc:sldMk cId="3066924496" sldId="343"/>
            <ac:spMk id="6" creationId="{897CA5F0-ECCB-4A3F-A5F2-308352800620}"/>
          </ac:spMkLst>
        </pc:spChg>
        <pc:spChg chg="mod">
          <ac:chgData name="구자경" userId="S::d011002@aivle.kt.co.kr::ee20b43d-5e0e-48aa-951c-146adee9155f" providerId="AD" clId="Web-{BBD64B85-61B1-4DA7-8393-643A2AC2F542}" dt="2022-01-14T05:15:16.089" v="529" actId="20577"/>
          <ac:spMkLst>
            <pc:docMk/>
            <pc:sldMk cId="3066924496" sldId="343"/>
            <ac:spMk id="8" creationId="{729397B7-35E8-4142-9509-E6089A10CD6B}"/>
          </ac:spMkLst>
        </pc:spChg>
        <pc:spChg chg="mod">
          <ac:chgData name="구자경" userId="S::d011002@aivle.kt.co.kr::ee20b43d-5e0e-48aa-951c-146adee9155f" providerId="AD" clId="Web-{BBD64B85-61B1-4DA7-8393-643A2AC2F542}" dt="2022-01-14T05:15:06.776" v="522" actId="20577"/>
          <ac:spMkLst>
            <pc:docMk/>
            <pc:sldMk cId="3066924496" sldId="343"/>
            <ac:spMk id="11" creationId="{6F1DBCB8-02AB-453A-9191-315DF16FD0B4}"/>
          </ac:spMkLst>
        </pc:spChg>
        <pc:picChg chg="del">
          <ac:chgData name="구자경" userId="S::d011002@aivle.kt.co.kr::ee20b43d-5e0e-48aa-951c-146adee9155f" providerId="AD" clId="Web-{BBD64B85-61B1-4DA7-8393-643A2AC2F542}" dt="2022-01-14T05:09:03.159" v="260"/>
          <ac:picMkLst>
            <pc:docMk/>
            <pc:sldMk cId="3066924496" sldId="343"/>
            <ac:picMk id="2" creationId="{8FA4BEF9-0B00-47A1-AA23-7441ED52E763}"/>
          </ac:picMkLst>
        </pc:picChg>
        <pc:picChg chg="del">
          <ac:chgData name="구자경" userId="S::d011002@aivle.kt.co.kr::ee20b43d-5e0e-48aa-951c-146adee9155f" providerId="AD" clId="Web-{BBD64B85-61B1-4DA7-8393-643A2AC2F542}" dt="2022-01-14T05:09:38.581" v="264"/>
          <ac:picMkLst>
            <pc:docMk/>
            <pc:sldMk cId="3066924496" sldId="343"/>
            <ac:picMk id="4" creationId="{3F4F2263-C984-4937-A7A2-EB84A3FCB729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09:12.925" v="263" actId="14100"/>
          <ac:picMkLst>
            <pc:docMk/>
            <pc:sldMk cId="3066924496" sldId="343"/>
            <ac:picMk id="7" creationId="{275DC54F-B106-4E8E-96D2-FE778D260584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09:53.660" v="267" actId="14100"/>
          <ac:picMkLst>
            <pc:docMk/>
            <pc:sldMk cId="3066924496" sldId="343"/>
            <ac:picMk id="9" creationId="{BE2FE22E-BDF1-4702-B385-DA30F50116A5}"/>
          </ac:picMkLst>
        </pc:picChg>
      </pc:sldChg>
      <pc:sldChg chg="add replId">
        <pc:chgData name="구자경" userId="S::d011002@aivle.kt.co.kr::ee20b43d-5e0e-48aa-951c-146adee9155f" providerId="AD" clId="Web-{BBD64B85-61B1-4DA7-8393-643A2AC2F542}" dt="2022-01-14T05:15:21.135" v="530"/>
        <pc:sldMkLst>
          <pc:docMk/>
          <pc:sldMk cId="231469158" sldId="346"/>
        </pc:sldMkLst>
      </pc:sldChg>
      <pc:sldChg chg="addSp delSp modSp add replId">
        <pc:chgData name="구자경" userId="S::d011002@aivle.kt.co.kr::ee20b43d-5e0e-48aa-951c-146adee9155f" providerId="AD" clId="Web-{BBD64B85-61B1-4DA7-8393-643A2AC2F542}" dt="2022-01-14T05:23:16.583" v="735" actId="1076"/>
        <pc:sldMkLst>
          <pc:docMk/>
          <pc:sldMk cId="3783086136" sldId="347"/>
        </pc:sldMkLst>
        <pc:spChg chg="mod">
          <ac:chgData name="구자경" userId="S::d011002@aivle.kt.co.kr::ee20b43d-5e0e-48aa-951c-146adee9155f" providerId="AD" clId="Web-{BBD64B85-61B1-4DA7-8393-643A2AC2F542}" dt="2022-01-14T05:23:13.645" v="734" actId="1076"/>
          <ac:spMkLst>
            <pc:docMk/>
            <pc:sldMk cId="3783086136" sldId="347"/>
            <ac:spMk id="5" creationId="{FF8A12F7-786C-4817-8CC6-E053C445B220}"/>
          </ac:spMkLst>
        </pc:spChg>
        <pc:spChg chg="mod">
          <ac:chgData name="구자경" userId="S::d011002@aivle.kt.co.kr::ee20b43d-5e0e-48aa-951c-146adee9155f" providerId="AD" clId="Web-{BBD64B85-61B1-4DA7-8393-643A2AC2F542}" dt="2022-01-14T05:16:32.606" v="545" actId="20577"/>
          <ac:spMkLst>
            <pc:docMk/>
            <pc:sldMk cId="3783086136" sldId="347"/>
            <ac:spMk id="6" creationId="{897CA5F0-ECCB-4A3F-A5F2-308352800620}"/>
          </ac:spMkLst>
        </pc:spChg>
        <pc:spChg chg="mod">
          <ac:chgData name="구자경" userId="S::d011002@aivle.kt.co.kr::ee20b43d-5e0e-48aa-951c-146adee9155f" providerId="AD" clId="Web-{BBD64B85-61B1-4DA7-8393-643A2AC2F542}" dt="2022-01-14T05:23:16.583" v="735" actId="1076"/>
          <ac:spMkLst>
            <pc:docMk/>
            <pc:sldMk cId="3783086136" sldId="347"/>
            <ac:spMk id="8" creationId="{729397B7-35E8-4142-9509-E6089A10CD6B}"/>
          </ac:spMkLst>
        </pc:spChg>
        <pc:spChg chg="mod">
          <ac:chgData name="구자경" userId="S::d011002@aivle.kt.co.kr::ee20b43d-5e0e-48aa-951c-146adee9155f" providerId="AD" clId="Web-{BBD64B85-61B1-4DA7-8393-643A2AC2F542}" dt="2022-01-14T05:22:48.395" v="732" actId="20577"/>
          <ac:spMkLst>
            <pc:docMk/>
            <pc:sldMk cId="3783086136" sldId="347"/>
            <ac:spMk id="11" creationId="{6F1DBCB8-02AB-453A-9191-315DF16FD0B4}"/>
          </ac:spMkLst>
        </pc:spChg>
        <pc:picChg chg="add mod">
          <ac:chgData name="구자경" userId="S::d011002@aivle.kt.co.kr::ee20b43d-5e0e-48aa-951c-146adee9155f" providerId="AD" clId="Web-{BBD64B85-61B1-4DA7-8393-643A2AC2F542}" dt="2022-01-14T05:16:41.372" v="549" actId="14100"/>
          <ac:picMkLst>
            <pc:docMk/>
            <pc:sldMk cId="3783086136" sldId="347"/>
            <ac:picMk id="2" creationId="{46596F79-C05E-4B56-BCC5-08F1796A97D1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17:55.154" v="555" actId="14100"/>
          <ac:picMkLst>
            <pc:docMk/>
            <pc:sldMk cId="3783086136" sldId="347"/>
            <ac:picMk id="4" creationId="{D89D4EBE-C5F3-40F8-87E6-48979BFA37C4}"/>
          </ac:picMkLst>
        </pc:picChg>
        <pc:picChg chg="del">
          <ac:chgData name="구자경" userId="S::d011002@aivle.kt.co.kr::ee20b43d-5e0e-48aa-951c-146adee9155f" providerId="AD" clId="Web-{BBD64B85-61B1-4DA7-8393-643A2AC2F542}" dt="2022-01-14T05:16:33.528" v="546"/>
          <ac:picMkLst>
            <pc:docMk/>
            <pc:sldMk cId="3783086136" sldId="347"/>
            <ac:picMk id="7" creationId="{275DC54F-B106-4E8E-96D2-FE778D260584}"/>
          </ac:picMkLst>
        </pc:picChg>
        <pc:picChg chg="del">
          <ac:chgData name="구자경" userId="S::d011002@aivle.kt.co.kr::ee20b43d-5e0e-48aa-951c-146adee9155f" providerId="AD" clId="Web-{BBD64B85-61B1-4DA7-8393-643A2AC2F542}" dt="2022-01-14T05:17:34.904" v="550"/>
          <ac:picMkLst>
            <pc:docMk/>
            <pc:sldMk cId="3783086136" sldId="347"/>
            <ac:picMk id="9" creationId="{BE2FE22E-BDF1-4702-B385-DA30F50116A5}"/>
          </ac:picMkLst>
        </pc:picChg>
      </pc:sldChg>
      <pc:sldChg chg="addSp delSp modSp add replId">
        <pc:chgData name="구자경" userId="S::d011002@aivle.kt.co.kr::ee20b43d-5e0e-48aa-951c-146adee9155f" providerId="AD" clId="Web-{BBD64B85-61B1-4DA7-8393-643A2AC2F542}" dt="2022-01-14T05:54:50.669" v="1457" actId="20577"/>
        <pc:sldMkLst>
          <pc:docMk/>
          <pc:sldMk cId="3886946380" sldId="353"/>
        </pc:sldMkLst>
        <pc:spChg chg="mod">
          <ac:chgData name="구자경" userId="S::d011002@aivle.kt.co.kr::ee20b43d-5e0e-48aa-951c-146adee9155f" providerId="AD" clId="Web-{BBD64B85-61B1-4DA7-8393-643A2AC2F542}" dt="2022-01-14T05:33:59.018" v="931" actId="20577"/>
          <ac:spMkLst>
            <pc:docMk/>
            <pc:sldMk cId="3886946380" sldId="353"/>
            <ac:spMk id="6" creationId="{897CA5F0-ECCB-4A3F-A5F2-308352800620}"/>
          </ac:spMkLst>
        </pc:spChg>
        <pc:spChg chg="add del mod">
          <ac:chgData name="구자경" userId="S::d011002@aivle.kt.co.kr::ee20b43d-5e0e-48aa-951c-146adee9155f" providerId="AD" clId="Web-{BBD64B85-61B1-4DA7-8393-643A2AC2F542}" dt="2022-01-14T05:50:50.946" v="1313"/>
          <ac:spMkLst>
            <pc:docMk/>
            <pc:sldMk cId="3886946380" sldId="353"/>
            <ac:spMk id="7" creationId="{15DEA5E1-0EB8-4932-B4D6-EC3E4C0066CB}"/>
          </ac:spMkLst>
        </pc:spChg>
        <pc:spChg chg="add del mod">
          <ac:chgData name="구자경" userId="S::d011002@aivle.kt.co.kr::ee20b43d-5e0e-48aa-951c-146adee9155f" providerId="AD" clId="Web-{BBD64B85-61B1-4DA7-8393-643A2AC2F542}" dt="2022-01-14T05:50:50.946" v="1312"/>
          <ac:spMkLst>
            <pc:docMk/>
            <pc:sldMk cId="3886946380" sldId="353"/>
            <ac:spMk id="9" creationId="{5153A678-6E57-407B-9C60-8B4B99251ADD}"/>
          </ac:spMkLst>
        </pc:spChg>
        <pc:spChg chg="add del">
          <ac:chgData name="구자경" userId="S::d011002@aivle.kt.co.kr::ee20b43d-5e0e-48aa-951c-146adee9155f" providerId="AD" clId="Web-{BBD64B85-61B1-4DA7-8393-643A2AC2F542}" dt="2022-01-14T05:50:50.946" v="1311"/>
          <ac:spMkLst>
            <pc:docMk/>
            <pc:sldMk cId="3886946380" sldId="353"/>
            <ac:spMk id="11" creationId="{1AE4CC94-6C6C-4E0C-BBD3-6137228CF0D8}"/>
          </ac:spMkLst>
        </pc:spChg>
        <pc:spChg chg="add del">
          <ac:chgData name="구자경" userId="S::d011002@aivle.kt.co.kr::ee20b43d-5e0e-48aa-951c-146adee9155f" providerId="AD" clId="Web-{BBD64B85-61B1-4DA7-8393-643A2AC2F542}" dt="2022-01-14T05:50:50.946" v="1310"/>
          <ac:spMkLst>
            <pc:docMk/>
            <pc:sldMk cId="3886946380" sldId="353"/>
            <ac:spMk id="15" creationId="{F79303E2-970E-4DDA-A5D5-B4EDA0FC22B7}"/>
          </ac:spMkLst>
        </pc:spChg>
        <pc:spChg chg="add">
          <ac:chgData name="구자경" userId="S::d011002@aivle.kt.co.kr::ee20b43d-5e0e-48aa-951c-146adee9155f" providerId="AD" clId="Web-{BBD64B85-61B1-4DA7-8393-643A2AC2F542}" dt="2022-01-14T05:51:00.852" v="1314"/>
          <ac:spMkLst>
            <pc:docMk/>
            <pc:sldMk cId="3886946380" sldId="353"/>
            <ac:spMk id="17" creationId="{9BB3343C-393B-4B1F-9F30-56290B975CE8}"/>
          </ac:spMkLst>
        </pc:spChg>
        <pc:spChg chg="add mod">
          <ac:chgData name="구자경" userId="S::d011002@aivle.kt.co.kr::ee20b43d-5e0e-48aa-951c-146adee9155f" providerId="AD" clId="Web-{BBD64B85-61B1-4DA7-8393-643A2AC2F542}" dt="2022-01-14T05:53:22.589" v="1365" actId="20577"/>
          <ac:spMkLst>
            <pc:docMk/>
            <pc:sldMk cId="3886946380" sldId="353"/>
            <ac:spMk id="19" creationId="{317220D4-A3D0-4AF2-A398-F61FAF2C8C13}"/>
          </ac:spMkLst>
        </pc:spChg>
        <pc:spChg chg="add">
          <ac:chgData name="구자경" userId="S::d011002@aivle.kt.co.kr::ee20b43d-5e0e-48aa-951c-146adee9155f" providerId="AD" clId="Web-{BBD64B85-61B1-4DA7-8393-643A2AC2F542}" dt="2022-01-14T05:51:00.883" v="1316"/>
          <ac:spMkLst>
            <pc:docMk/>
            <pc:sldMk cId="3886946380" sldId="353"/>
            <ac:spMk id="21" creationId="{70B018DD-4D13-41C0-A915-AFA72D14BB31}"/>
          </ac:spMkLst>
        </pc:spChg>
        <pc:spChg chg="add mod">
          <ac:chgData name="구자경" userId="S::d011002@aivle.kt.co.kr::ee20b43d-5e0e-48aa-951c-146adee9155f" providerId="AD" clId="Web-{BBD64B85-61B1-4DA7-8393-643A2AC2F542}" dt="2022-01-14T05:54:50.669" v="1457" actId="20577"/>
          <ac:spMkLst>
            <pc:docMk/>
            <pc:sldMk cId="3886946380" sldId="353"/>
            <ac:spMk id="23" creationId="{AA851E9B-2CF4-4A3C-B668-93C9D2DD4A50}"/>
          </ac:spMkLst>
        </pc:spChg>
        <pc:picChg chg="add mod">
          <ac:chgData name="구자경" userId="S::d011002@aivle.kt.co.kr::ee20b43d-5e0e-48aa-951c-146adee9155f" providerId="AD" clId="Web-{BBD64B85-61B1-4DA7-8393-643A2AC2F542}" dt="2022-01-14T05:51:13.305" v="1318" actId="14100"/>
          <ac:picMkLst>
            <pc:docMk/>
            <pc:sldMk cId="3886946380" sldId="353"/>
            <ac:picMk id="2" creationId="{4E86C991-A9D7-4EE2-8A4B-33840BFC3EFF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38:15.852" v="976" actId="1076"/>
          <ac:picMkLst>
            <pc:docMk/>
            <pc:sldMk cId="3886946380" sldId="353"/>
            <ac:picMk id="4" creationId="{F11F06D1-A6BB-4E80-BBB7-B128648CDD8C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38:27.211" v="979" actId="14100"/>
          <ac:picMkLst>
            <pc:docMk/>
            <pc:sldMk cId="3886946380" sldId="353"/>
            <ac:picMk id="5" creationId="{4B434E6F-D99E-4EE9-B8EB-B77CD2BCBB8F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51:40.275" v="1322" actId="14100"/>
          <ac:picMkLst>
            <pc:docMk/>
            <pc:sldMk cId="3886946380" sldId="353"/>
            <ac:picMk id="24" creationId="{B752527C-CE69-4231-A78A-FDF0727E059E}"/>
          </ac:picMkLst>
        </pc:picChg>
      </pc:sldChg>
      <pc:sldChg chg="addSp modSp add replId">
        <pc:chgData name="구자경" userId="S::d011002@aivle.kt.co.kr::ee20b43d-5e0e-48aa-951c-146adee9155f" providerId="AD" clId="Web-{BBD64B85-61B1-4DA7-8393-643A2AC2F542}" dt="2022-01-14T05:59:49.316" v="1629" actId="20577"/>
        <pc:sldMkLst>
          <pc:docMk/>
          <pc:sldMk cId="2301710039" sldId="354"/>
        </pc:sldMkLst>
        <pc:spChg chg="mod">
          <ac:chgData name="구자경" userId="S::d011002@aivle.kt.co.kr::ee20b43d-5e0e-48aa-951c-146adee9155f" providerId="AD" clId="Web-{BBD64B85-61B1-4DA7-8393-643A2AC2F542}" dt="2022-01-14T05:34:02.971" v="933" actId="20577"/>
          <ac:spMkLst>
            <pc:docMk/>
            <pc:sldMk cId="2301710039" sldId="354"/>
            <ac:spMk id="6" creationId="{897CA5F0-ECCB-4A3F-A5F2-308352800620}"/>
          </ac:spMkLst>
        </pc:spChg>
        <pc:spChg chg="add mod">
          <ac:chgData name="구자경" userId="S::d011002@aivle.kt.co.kr::ee20b43d-5e0e-48aa-951c-146adee9155f" providerId="AD" clId="Web-{BBD64B85-61B1-4DA7-8393-643A2AC2F542}" dt="2022-01-14T05:40:38.073" v="1011" actId="1076"/>
          <ac:spMkLst>
            <pc:docMk/>
            <pc:sldMk cId="2301710039" sldId="354"/>
            <ac:spMk id="7" creationId="{A8238219-69BD-4992-BBB2-390C9DC44A46}"/>
          </ac:spMkLst>
        </pc:spChg>
        <pc:spChg chg="add mod">
          <ac:chgData name="구자경" userId="S::d011002@aivle.kt.co.kr::ee20b43d-5e0e-48aa-951c-146adee9155f" providerId="AD" clId="Web-{BBD64B85-61B1-4DA7-8393-643A2AC2F542}" dt="2022-01-14T05:58:52.643" v="1542" actId="20577"/>
          <ac:spMkLst>
            <pc:docMk/>
            <pc:sldMk cId="2301710039" sldId="354"/>
            <ac:spMk id="9" creationId="{FCFB935A-893A-45EE-AAFD-B5183221F51F}"/>
          </ac:spMkLst>
        </pc:spChg>
        <pc:spChg chg="add">
          <ac:chgData name="구자경" userId="S::d011002@aivle.kt.co.kr::ee20b43d-5e0e-48aa-951c-146adee9155f" providerId="AD" clId="Web-{BBD64B85-61B1-4DA7-8393-643A2AC2F542}" dt="2022-01-14T05:39:57.088" v="1003"/>
          <ac:spMkLst>
            <pc:docMk/>
            <pc:sldMk cId="2301710039" sldId="354"/>
            <ac:spMk id="11" creationId="{9C9ECC78-A804-4072-AC8D-2EE36079F8AE}"/>
          </ac:spMkLst>
        </pc:spChg>
        <pc:spChg chg="add mod">
          <ac:chgData name="구자경" userId="S::d011002@aivle.kt.co.kr::ee20b43d-5e0e-48aa-951c-146adee9155f" providerId="AD" clId="Web-{BBD64B85-61B1-4DA7-8393-643A2AC2F542}" dt="2022-01-14T05:59:49.316" v="1629" actId="20577"/>
          <ac:spMkLst>
            <pc:docMk/>
            <pc:sldMk cId="2301710039" sldId="354"/>
            <ac:spMk id="15" creationId="{1DF65D69-5BA0-499E-AB65-3859FBB27A3D}"/>
          </ac:spMkLst>
        </pc:spChg>
        <pc:picChg chg="add mod">
          <ac:chgData name="구자경" userId="S::d011002@aivle.kt.co.kr::ee20b43d-5e0e-48aa-951c-146adee9155f" providerId="AD" clId="Web-{BBD64B85-61B1-4DA7-8393-643A2AC2F542}" dt="2022-01-14T05:39:17.603" v="991" actId="14100"/>
          <ac:picMkLst>
            <pc:docMk/>
            <pc:sldMk cId="2301710039" sldId="354"/>
            <ac:picMk id="2" creationId="{34054710-33B5-4B97-92DC-4B1D659008D6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39:20.041" v="992" actId="14100"/>
          <ac:picMkLst>
            <pc:docMk/>
            <pc:sldMk cId="2301710039" sldId="354"/>
            <ac:picMk id="4" creationId="{A2236CA6-B28C-4D97-A776-0B0865A37164}"/>
          </ac:picMkLst>
        </pc:picChg>
        <pc:picChg chg="add mod">
          <ac:chgData name="구자경" userId="S::d011002@aivle.kt.co.kr::ee20b43d-5e0e-48aa-951c-146adee9155f" providerId="AD" clId="Web-{BBD64B85-61B1-4DA7-8393-643A2AC2F542}" dt="2022-01-14T05:39:09.040" v="989" actId="14100"/>
          <ac:picMkLst>
            <pc:docMk/>
            <pc:sldMk cId="2301710039" sldId="354"/>
            <ac:picMk id="5" creationId="{BC908444-B1EE-4818-938D-69C9A3C97972}"/>
          </ac:picMkLst>
        </pc:picChg>
      </pc:sldChg>
    </pc:docChg>
  </pc:docChgLst>
  <pc:docChgLst>
    <pc:chgData name="구자경" userId="S::d011002@aivle.kt.co.kr::ee20b43d-5e0e-48aa-951c-146adee9155f" providerId="AD" clId="Web-{2CE70518-14EE-4B37-864F-8A5D736E9833}"/>
    <pc:docChg chg="addSld modSld">
      <pc:chgData name="구자경" userId="S::d011002@aivle.kt.co.kr::ee20b43d-5e0e-48aa-951c-146adee9155f" providerId="AD" clId="Web-{2CE70518-14EE-4B37-864F-8A5D736E9833}" dt="2022-01-14T06:24:49.575" v="486" actId="20577"/>
      <pc:docMkLst>
        <pc:docMk/>
      </pc:docMkLst>
      <pc:sldChg chg="modSp">
        <pc:chgData name="구자경" userId="S::d011002@aivle.kt.co.kr::ee20b43d-5e0e-48aa-951c-146adee9155f" providerId="AD" clId="Web-{2CE70518-14EE-4B37-864F-8A5D736E9833}" dt="2022-01-14T06:02:36.355" v="191" actId="20577"/>
        <pc:sldMkLst>
          <pc:docMk/>
          <pc:sldMk cId="2301710039" sldId="354"/>
        </pc:sldMkLst>
        <pc:spChg chg="mod">
          <ac:chgData name="구자경" userId="S::d011002@aivle.kt.co.kr::ee20b43d-5e0e-48aa-951c-146adee9155f" providerId="AD" clId="Web-{2CE70518-14EE-4B37-864F-8A5D736E9833}" dt="2022-01-14T06:02:36.355" v="191" actId="20577"/>
          <ac:spMkLst>
            <pc:docMk/>
            <pc:sldMk cId="2301710039" sldId="354"/>
            <ac:spMk id="15" creationId="{1DF65D69-5BA0-499E-AB65-3859FBB27A3D}"/>
          </ac:spMkLst>
        </pc:spChg>
      </pc:sldChg>
      <pc:sldChg chg="addSp delSp modSp add replId">
        <pc:chgData name="구자경" userId="S::d011002@aivle.kt.co.kr::ee20b43d-5e0e-48aa-951c-146adee9155f" providerId="AD" clId="Web-{2CE70518-14EE-4B37-864F-8A5D736E9833}" dt="2022-01-14T06:24:49.575" v="486" actId="20577"/>
        <pc:sldMkLst>
          <pc:docMk/>
          <pc:sldMk cId="731568874" sldId="361"/>
        </pc:sldMkLst>
        <pc:spChg chg="mod">
          <ac:chgData name="구자경" userId="S::d011002@aivle.kt.co.kr::ee20b43d-5e0e-48aa-951c-146adee9155f" providerId="AD" clId="Web-{2CE70518-14EE-4B37-864F-8A5D736E9833}" dt="2022-01-14T06:18:21.988" v="374" actId="20577"/>
          <ac:spMkLst>
            <pc:docMk/>
            <pc:sldMk cId="731568874" sldId="361"/>
            <ac:spMk id="5" creationId="{8D32BCD1-218E-4B08-88C1-4286205C1DF8}"/>
          </ac:spMkLst>
        </pc:spChg>
        <pc:spChg chg="mod">
          <ac:chgData name="구자경" userId="S::d011002@aivle.kt.co.kr::ee20b43d-5e0e-48aa-951c-146adee9155f" providerId="AD" clId="Web-{2CE70518-14EE-4B37-864F-8A5D736E9833}" dt="2022-01-14T06:04:37.936" v="213" actId="20577"/>
          <ac:spMkLst>
            <pc:docMk/>
            <pc:sldMk cId="731568874" sldId="361"/>
            <ac:spMk id="6" creationId="{897CA5F0-ECCB-4A3F-A5F2-308352800620}"/>
          </ac:spMkLst>
        </pc:spChg>
        <pc:spChg chg="mod">
          <ac:chgData name="구자경" userId="S::d011002@aivle.kt.co.kr::ee20b43d-5e0e-48aa-951c-146adee9155f" providerId="AD" clId="Web-{2CE70518-14EE-4B37-864F-8A5D736E9833}" dt="2022-01-14T06:07:28.737" v="231" actId="1076"/>
          <ac:spMkLst>
            <pc:docMk/>
            <pc:sldMk cId="731568874" sldId="361"/>
            <ac:spMk id="8" creationId="{04B3231C-D65B-4885-A9EF-6DE22C314E8E}"/>
          </ac:spMkLst>
        </pc:spChg>
        <pc:spChg chg="mod">
          <ac:chgData name="구자경" userId="S::d011002@aivle.kt.co.kr::ee20b43d-5e0e-48aa-951c-146adee9155f" providerId="AD" clId="Web-{2CE70518-14EE-4B37-864F-8A5D736E9833}" dt="2022-01-14T06:19:22.567" v="375" actId="1076"/>
          <ac:spMkLst>
            <pc:docMk/>
            <pc:sldMk cId="731568874" sldId="361"/>
            <ac:spMk id="10" creationId="{1B2119C5-FEC1-405D-A154-769D2CFBC91E}"/>
          </ac:spMkLst>
        </pc:spChg>
        <pc:spChg chg="mod">
          <ac:chgData name="구자경" userId="S::d011002@aivle.kt.co.kr::ee20b43d-5e0e-48aa-951c-146adee9155f" providerId="AD" clId="Web-{2CE70518-14EE-4B37-864F-8A5D736E9833}" dt="2022-01-14T06:24:49.575" v="486" actId="20577"/>
          <ac:spMkLst>
            <pc:docMk/>
            <pc:sldMk cId="731568874" sldId="361"/>
            <ac:spMk id="12" creationId="{BE934709-4243-480E-96DB-7A2CF1AECACF}"/>
          </ac:spMkLst>
        </pc:spChg>
        <pc:spChg chg="del mod">
          <ac:chgData name="구자경" userId="S::d011002@aivle.kt.co.kr::ee20b43d-5e0e-48aa-951c-146adee9155f" providerId="AD" clId="Web-{2CE70518-14EE-4B37-864F-8A5D736E9833}" dt="2022-01-14T06:05:55.782" v="220"/>
          <ac:spMkLst>
            <pc:docMk/>
            <pc:sldMk cId="731568874" sldId="361"/>
            <ac:spMk id="17" creationId="{029249F3-36C2-46B6-A433-62F655325344}"/>
          </ac:spMkLst>
        </pc:spChg>
        <pc:picChg chg="del">
          <ac:chgData name="구자경" userId="S::d011002@aivle.kt.co.kr::ee20b43d-5e0e-48aa-951c-146adee9155f" providerId="AD" clId="Web-{2CE70518-14EE-4B37-864F-8A5D736E9833}" dt="2022-01-14T06:05:24.328" v="214"/>
          <ac:picMkLst>
            <pc:docMk/>
            <pc:sldMk cId="731568874" sldId="361"/>
            <ac:picMk id="2" creationId="{9304AE92-F48C-4AA2-A317-C7700287F606}"/>
          </ac:picMkLst>
        </pc:picChg>
        <pc:picChg chg="del">
          <ac:chgData name="구자경" userId="S::d011002@aivle.kt.co.kr::ee20b43d-5e0e-48aa-951c-146adee9155f" providerId="AD" clId="Web-{2CE70518-14EE-4B37-864F-8A5D736E9833}" dt="2022-01-14T06:05:25.421" v="215"/>
          <ac:picMkLst>
            <pc:docMk/>
            <pc:sldMk cId="731568874" sldId="361"/>
            <ac:picMk id="4" creationId="{6731197B-14AE-4814-91C9-63C543FBCD1E}"/>
          </ac:picMkLst>
        </pc:picChg>
        <pc:picChg chg="add del mod">
          <ac:chgData name="구자경" userId="S::d011002@aivle.kt.co.kr::ee20b43d-5e0e-48aa-951c-146adee9155f" providerId="AD" clId="Web-{2CE70518-14EE-4B37-864F-8A5D736E9833}" dt="2022-01-14T06:12:04.056" v="318"/>
          <ac:picMkLst>
            <pc:docMk/>
            <pc:sldMk cId="731568874" sldId="361"/>
            <ac:picMk id="7" creationId="{13FFCC1E-94D8-4608-89B8-96AB2BC7174B}"/>
          </ac:picMkLst>
        </pc:picChg>
        <pc:picChg chg="add del mod">
          <ac:chgData name="구자경" userId="S::d011002@aivle.kt.co.kr::ee20b43d-5e0e-48aa-951c-146adee9155f" providerId="AD" clId="Web-{2CE70518-14EE-4B37-864F-8A5D736E9833}" dt="2022-01-14T06:12:23.760" v="323"/>
          <ac:picMkLst>
            <pc:docMk/>
            <pc:sldMk cId="731568874" sldId="361"/>
            <ac:picMk id="9" creationId="{881750F1-D106-4497-97E9-941D9E2EE2C3}"/>
          </ac:picMkLst>
        </pc:picChg>
        <pc:picChg chg="add mod">
          <ac:chgData name="구자경" userId="S::d011002@aivle.kt.co.kr::ee20b43d-5e0e-48aa-951c-146adee9155f" providerId="AD" clId="Web-{2CE70518-14EE-4B37-864F-8A5D736E9833}" dt="2022-01-14T06:07:00.939" v="224" actId="14100"/>
          <ac:picMkLst>
            <pc:docMk/>
            <pc:sldMk cId="731568874" sldId="361"/>
            <ac:picMk id="11" creationId="{E573EC6A-118A-4D44-809F-4D9E7E5CBB51}"/>
          </ac:picMkLst>
        </pc:picChg>
        <pc:picChg chg="add mod">
          <ac:chgData name="구자경" userId="S::d011002@aivle.kt.co.kr::ee20b43d-5e0e-48aa-951c-146adee9155f" providerId="AD" clId="Web-{2CE70518-14EE-4B37-864F-8A5D736E9833}" dt="2022-01-14T06:12:41.495" v="328" actId="14100"/>
          <ac:picMkLst>
            <pc:docMk/>
            <pc:sldMk cId="731568874" sldId="361"/>
            <ac:picMk id="14" creationId="{A748800B-888B-43D5-BCCF-08A3311D1E56}"/>
          </ac:picMkLst>
        </pc:picChg>
        <pc:picChg chg="add mod">
          <ac:chgData name="구자경" userId="S::d011002@aivle.kt.co.kr::ee20b43d-5e0e-48aa-951c-146adee9155f" providerId="AD" clId="Web-{2CE70518-14EE-4B37-864F-8A5D736E9833}" dt="2022-01-14T06:12:38.604" v="327" actId="14100"/>
          <ac:picMkLst>
            <pc:docMk/>
            <pc:sldMk cId="731568874" sldId="361"/>
            <ac:picMk id="15" creationId="{421155AC-E827-49E1-9620-CAFC28EB2357}"/>
          </ac:picMkLst>
        </pc:picChg>
        <pc:picChg chg="add mod">
          <ac:chgData name="구자경" userId="S::d011002@aivle.kt.co.kr::ee20b43d-5e0e-48aa-951c-146adee9155f" providerId="AD" clId="Web-{2CE70518-14EE-4B37-864F-8A5D736E9833}" dt="2022-01-14T06:13:54.793" v="332" actId="14100"/>
          <ac:picMkLst>
            <pc:docMk/>
            <pc:sldMk cId="731568874" sldId="361"/>
            <ac:picMk id="16" creationId="{00A285A5-3963-4A7D-A5EA-93B2003174CE}"/>
          </ac:picMkLst>
        </pc:picChg>
      </pc:sldChg>
    </pc:docChg>
  </pc:docChgLst>
  <pc:docChgLst>
    <pc:chgData name="김윤성" userId="S::d011009@aivle.kt.co.kr::df379e4a-a548-4536-baf5-daa0bfc05124" providerId="AD" clId="Web-{C053672E-18B4-44FA-A881-E9FB0CD6A87D}"/>
    <pc:docChg chg="modSld">
      <pc:chgData name="김윤성" userId="S::d011009@aivle.kt.co.kr::df379e4a-a548-4536-baf5-daa0bfc05124" providerId="AD" clId="Web-{C053672E-18B4-44FA-A881-E9FB0CD6A87D}" dt="2022-01-13T07:20:01.199" v="194" actId="14100"/>
      <pc:docMkLst>
        <pc:docMk/>
      </pc:docMkLst>
      <pc:sldChg chg="modSp">
        <pc:chgData name="김윤성" userId="S::d011009@aivle.kt.co.kr::df379e4a-a548-4536-baf5-daa0bfc05124" providerId="AD" clId="Web-{C053672E-18B4-44FA-A881-E9FB0CD6A87D}" dt="2022-01-13T07:20:01.199" v="194" actId="14100"/>
        <pc:sldMkLst>
          <pc:docMk/>
          <pc:sldMk cId="3086685074" sldId="270"/>
        </pc:sldMkLst>
        <pc:spChg chg="mod">
          <ac:chgData name="김윤성" userId="S::d011009@aivle.kt.co.kr::df379e4a-a548-4536-baf5-daa0bfc05124" providerId="AD" clId="Web-{C053672E-18B4-44FA-A881-E9FB0CD6A87D}" dt="2022-01-13T07:20:01.199" v="194" actId="14100"/>
          <ac:spMkLst>
            <pc:docMk/>
            <pc:sldMk cId="3086685074" sldId="270"/>
            <ac:spMk id="25" creationId="{FBD71744-8227-446A-99F8-5EE50E85B2CC}"/>
          </ac:spMkLst>
        </pc:spChg>
      </pc:sldChg>
      <pc:sldChg chg="modSp">
        <pc:chgData name="김윤성" userId="S::d011009@aivle.kt.co.kr::df379e4a-a548-4536-baf5-daa0bfc05124" providerId="AD" clId="Web-{C053672E-18B4-44FA-A881-E9FB0CD6A87D}" dt="2022-01-13T07:19:45.276" v="193" actId="1076"/>
        <pc:sldMkLst>
          <pc:docMk/>
          <pc:sldMk cId="1401309028" sldId="317"/>
        </pc:sldMkLst>
        <pc:spChg chg="mod">
          <ac:chgData name="김윤성" userId="S::d011009@aivle.kt.co.kr::df379e4a-a548-4536-baf5-daa0bfc05124" providerId="AD" clId="Web-{C053672E-18B4-44FA-A881-E9FB0CD6A87D}" dt="2022-01-13T07:17:15.908" v="150" actId="1076"/>
          <ac:spMkLst>
            <pc:docMk/>
            <pc:sldMk cId="1401309028" sldId="317"/>
            <ac:spMk id="18" creationId="{8611BD74-B8C0-4D62-99FC-2DBC909A434D}"/>
          </ac:spMkLst>
        </pc:spChg>
        <pc:spChg chg="mod">
          <ac:chgData name="김윤성" userId="S::d011009@aivle.kt.co.kr::df379e4a-a548-4536-baf5-daa0bfc05124" providerId="AD" clId="Web-{C053672E-18B4-44FA-A881-E9FB0CD6A87D}" dt="2022-01-13T07:17:24.549" v="153" actId="20577"/>
          <ac:spMkLst>
            <pc:docMk/>
            <pc:sldMk cId="1401309028" sldId="317"/>
            <ac:spMk id="25" creationId="{14ECB04F-4ADF-48B5-BD3D-5D64B9FDF188}"/>
          </ac:spMkLst>
        </pc:spChg>
        <pc:spChg chg="mod">
          <ac:chgData name="김윤성" userId="S::d011009@aivle.kt.co.kr::df379e4a-a548-4536-baf5-daa0bfc05124" providerId="AD" clId="Web-{C053672E-18B4-44FA-A881-E9FB0CD6A87D}" dt="2022-01-13T07:19:23.244" v="191" actId="1076"/>
          <ac:spMkLst>
            <pc:docMk/>
            <pc:sldMk cId="1401309028" sldId="317"/>
            <ac:spMk id="27" creationId="{7FD872E4-080E-4382-89BA-07A9EF593B75}"/>
          </ac:spMkLst>
        </pc:spChg>
        <pc:spChg chg="mod">
          <ac:chgData name="김윤성" userId="S::d011009@aivle.kt.co.kr::df379e4a-a548-4536-baf5-daa0bfc05124" providerId="AD" clId="Web-{C053672E-18B4-44FA-A881-E9FB0CD6A87D}" dt="2022-01-13T07:19:45.276" v="193" actId="1076"/>
          <ac:spMkLst>
            <pc:docMk/>
            <pc:sldMk cId="1401309028" sldId="317"/>
            <ac:spMk id="28" creationId="{64A7CA06-C159-4C29-8D76-1FF90E3806A4}"/>
          </ac:spMkLst>
        </pc:spChg>
        <pc:spChg chg="mod">
          <ac:chgData name="김윤성" userId="S::d011009@aivle.kt.co.kr::df379e4a-a548-4536-baf5-daa0bfc05124" providerId="AD" clId="Web-{C053672E-18B4-44FA-A881-E9FB0CD6A87D}" dt="2022-01-13T07:19:31.322" v="192" actId="1076"/>
          <ac:spMkLst>
            <pc:docMk/>
            <pc:sldMk cId="1401309028" sldId="317"/>
            <ac:spMk id="29" creationId="{425AB130-B3E8-409D-8584-B25DF2893B95}"/>
          </ac:spMkLst>
        </pc:spChg>
        <pc:spChg chg="mod">
          <ac:chgData name="김윤성" userId="S::d011009@aivle.kt.co.kr::df379e4a-a548-4536-baf5-daa0bfc05124" providerId="AD" clId="Web-{C053672E-18B4-44FA-A881-E9FB0CD6A87D}" dt="2022-01-13T07:19:01.258" v="186" actId="1076"/>
          <ac:spMkLst>
            <pc:docMk/>
            <pc:sldMk cId="1401309028" sldId="317"/>
            <ac:spMk id="30" creationId="{59D2467C-8EAF-4836-BF8D-289030EA7072}"/>
          </ac:spMkLst>
        </pc:spChg>
        <pc:spChg chg="mod">
          <ac:chgData name="김윤성" userId="S::d011009@aivle.kt.co.kr::df379e4a-a548-4536-baf5-daa0bfc05124" providerId="AD" clId="Web-{C053672E-18B4-44FA-A881-E9FB0CD6A87D}" dt="2022-01-13T07:18:53.758" v="184" actId="1076"/>
          <ac:spMkLst>
            <pc:docMk/>
            <pc:sldMk cId="1401309028" sldId="317"/>
            <ac:spMk id="31" creationId="{BB8DD6BB-541C-42F7-9726-3EE4EE4CCD1D}"/>
          </ac:spMkLst>
        </pc:spChg>
        <pc:spChg chg="mod">
          <ac:chgData name="김윤성" userId="S::d011009@aivle.kt.co.kr::df379e4a-a548-4536-baf5-daa0bfc05124" providerId="AD" clId="Web-{C053672E-18B4-44FA-A881-E9FB0CD6A87D}" dt="2022-01-13T07:19:14.165" v="189" actId="1076"/>
          <ac:spMkLst>
            <pc:docMk/>
            <pc:sldMk cId="1401309028" sldId="317"/>
            <ac:spMk id="32" creationId="{17CEBBBD-6AE3-4663-B903-A772C6E83A75}"/>
          </ac:spMkLst>
        </pc:spChg>
        <pc:spChg chg="mod">
          <ac:chgData name="김윤성" userId="S::d011009@aivle.kt.co.kr::df379e4a-a548-4536-baf5-daa0bfc05124" providerId="AD" clId="Web-{C053672E-18B4-44FA-A881-E9FB0CD6A87D}" dt="2022-01-13T07:19:17.665" v="190" actId="1076"/>
          <ac:spMkLst>
            <pc:docMk/>
            <pc:sldMk cId="1401309028" sldId="317"/>
            <ac:spMk id="33" creationId="{469EFA16-7BF3-414E-B1AB-1FDA36A8516C}"/>
          </ac:spMkLst>
        </pc:spChg>
      </pc:sldChg>
    </pc:docChg>
  </pc:docChgLst>
  <pc:docChgLst>
    <pc:chgData name="김진휘" userId="S::d011012@aivle.kt.co.kr::e8f13a9b-e279-46d9-9a2c-11507701ddbd" providerId="AD" clId="Web-{19F857F2-539F-4A16-9E7D-BD10F43E4FB5}"/>
    <pc:docChg chg="delSld modSld sldOrd">
      <pc:chgData name="김진휘" userId="S::d011012@aivle.kt.co.kr::e8f13a9b-e279-46d9-9a2c-11507701ddbd" providerId="AD" clId="Web-{19F857F2-539F-4A16-9E7D-BD10F43E4FB5}" dt="2022-01-13T07:14:21.481" v="215" actId="20577"/>
      <pc:docMkLst>
        <pc:docMk/>
      </pc:docMkLst>
      <pc:sldChg chg="addSp delSp modSp">
        <pc:chgData name="김진휘" userId="S::d011012@aivle.kt.co.kr::e8f13a9b-e279-46d9-9a2c-11507701ddbd" providerId="AD" clId="Web-{19F857F2-539F-4A16-9E7D-BD10F43E4FB5}" dt="2022-01-13T07:11:27.195" v="148" actId="20577"/>
        <pc:sldMkLst>
          <pc:docMk/>
          <pc:sldMk cId="3086685074" sldId="270"/>
        </pc:sldMkLst>
        <pc:spChg chg="add del mod">
          <ac:chgData name="김진휘" userId="S::d011012@aivle.kt.co.kr::e8f13a9b-e279-46d9-9a2c-11507701ddbd" providerId="AD" clId="Web-{19F857F2-539F-4A16-9E7D-BD10F43E4FB5}" dt="2022-01-13T07:05:13.590" v="64"/>
          <ac:spMkLst>
            <pc:docMk/>
            <pc:sldMk cId="3086685074" sldId="270"/>
            <ac:spMk id="3" creationId="{E83585EC-5DF7-469E-9E36-17C942CE3323}"/>
          </ac:spMkLst>
        </pc:spChg>
        <pc:spChg chg="add mod">
          <ac:chgData name="김진휘" userId="S::d011012@aivle.kt.co.kr::e8f13a9b-e279-46d9-9a2c-11507701ddbd" providerId="AD" clId="Web-{19F857F2-539F-4A16-9E7D-BD10F43E4FB5}" dt="2022-01-13T07:06:23.749" v="90" actId="1076"/>
          <ac:spMkLst>
            <pc:docMk/>
            <pc:sldMk cId="3086685074" sldId="270"/>
            <ac:spMk id="4" creationId="{FA08DDF7-3FC8-4370-AC60-BDF34C20F63F}"/>
          </ac:spMkLst>
        </pc:spChg>
        <pc:spChg chg="del">
          <ac:chgData name="김진휘" userId="S::d011012@aivle.kt.co.kr::e8f13a9b-e279-46d9-9a2c-11507701ddbd" providerId="AD" clId="Web-{19F857F2-539F-4A16-9E7D-BD10F43E4FB5}" dt="2022-01-13T07:04:28.433" v="58"/>
          <ac:spMkLst>
            <pc:docMk/>
            <pc:sldMk cId="3086685074" sldId="270"/>
            <ac:spMk id="9" creationId="{76510AC1-6796-4AAE-826B-82E3C6C83F08}"/>
          </ac:spMkLst>
        </pc:spChg>
        <pc:spChg chg="del">
          <ac:chgData name="김진휘" userId="S::d011012@aivle.kt.co.kr::e8f13a9b-e279-46d9-9a2c-11507701ddbd" providerId="AD" clId="Web-{19F857F2-539F-4A16-9E7D-BD10F43E4FB5}" dt="2022-01-13T07:04:13.901" v="55"/>
          <ac:spMkLst>
            <pc:docMk/>
            <pc:sldMk cId="3086685074" sldId="270"/>
            <ac:spMk id="17" creationId="{46673C6C-F4E2-45EA-9333-0F52A6A69329}"/>
          </ac:spMkLst>
        </pc:spChg>
        <pc:spChg chg="mod">
          <ac:chgData name="김진휘" userId="S::d011012@aivle.kt.co.kr::e8f13a9b-e279-46d9-9a2c-11507701ddbd" providerId="AD" clId="Web-{19F857F2-539F-4A16-9E7D-BD10F43E4FB5}" dt="2022-01-13T07:07:20.313" v="130" actId="1076"/>
          <ac:spMkLst>
            <pc:docMk/>
            <pc:sldMk cId="3086685074" sldId="270"/>
            <ac:spMk id="21" creationId="{93AEA043-746F-4334-A00A-A4587B060237}"/>
          </ac:spMkLst>
        </pc:spChg>
        <pc:spChg chg="mod">
          <ac:chgData name="김진휘" userId="S::d011012@aivle.kt.co.kr::e8f13a9b-e279-46d9-9a2c-11507701ddbd" providerId="AD" clId="Web-{19F857F2-539F-4A16-9E7D-BD10F43E4FB5}" dt="2022-01-13T07:07:42.876" v="135" actId="14100"/>
          <ac:spMkLst>
            <pc:docMk/>
            <pc:sldMk cId="3086685074" sldId="270"/>
            <ac:spMk id="22" creationId="{7DC83D12-1353-440F-A5DC-1ACD4C118187}"/>
          </ac:spMkLst>
        </pc:spChg>
        <pc:spChg chg="add mod">
          <ac:chgData name="김진휘" userId="S::d011012@aivle.kt.co.kr::e8f13a9b-e279-46d9-9a2c-11507701ddbd" providerId="AD" clId="Web-{19F857F2-539F-4A16-9E7D-BD10F43E4FB5}" dt="2022-01-13T07:11:27.195" v="148" actId="20577"/>
          <ac:spMkLst>
            <pc:docMk/>
            <pc:sldMk cId="3086685074" sldId="270"/>
            <ac:spMk id="25" creationId="{FBD71744-8227-446A-99F8-5EE50E85B2CC}"/>
          </ac:spMkLst>
        </pc:spChg>
        <pc:grpChg chg="del">
          <ac:chgData name="김진휘" userId="S::d011012@aivle.kt.co.kr::e8f13a9b-e279-46d9-9a2c-11507701ddbd" providerId="AD" clId="Web-{19F857F2-539F-4A16-9E7D-BD10F43E4FB5}" dt="2022-01-13T07:04:26.136" v="57"/>
          <ac:grpSpMkLst>
            <pc:docMk/>
            <pc:sldMk cId="3086685074" sldId="270"/>
            <ac:grpSpMk id="15" creationId="{35AE68D3-9B3D-41EE-ABF0-CCBD535BC4F0}"/>
          </ac:grpSpMkLst>
        </pc:grpChg>
        <pc:picChg chg="add del mod">
          <ac:chgData name="김진휘" userId="S::d011012@aivle.kt.co.kr::e8f13a9b-e279-46d9-9a2c-11507701ddbd" providerId="AD" clId="Web-{19F857F2-539F-4A16-9E7D-BD10F43E4FB5}" dt="2022-01-13T07:05:42.357" v="66"/>
          <ac:picMkLst>
            <pc:docMk/>
            <pc:sldMk cId="3086685074" sldId="270"/>
            <ac:picMk id="2" creationId="{42575864-7AF7-4909-8745-E584193AC7F8}"/>
          </ac:picMkLst>
        </pc:picChg>
      </pc:sldChg>
      <pc:sldChg chg="del">
        <pc:chgData name="김진휘" userId="S::d011012@aivle.kt.co.kr::e8f13a9b-e279-46d9-9a2c-11507701ddbd" providerId="AD" clId="Web-{19F857F2-539F-4A16-9E7D-BD10F43E4FB5}" dt="2022-01-13T07:12:49.494" v="178"/>
        <pc:sldMkLst>
          <pc:docMk/>
          <pc:sldMk cId="4200000714" sldId="277"/>
        </pc:sldMkLst>
      </pc:sldChg>
      <pc:sldChg chg="delSp">
        <pc:chgData name="김진휘" userId="S::d011012@aivle.kt.co.kr::e8f13a9b-e279-46d9-9a2c-11507701ddbd" providerId="AD" clId="Web-{19F857F2-539F-4A16-9E7D-BD10F43E4FB5}" dt="2022-01-13T07:12:55.276" v="202"/>
        <pc:sldMkLst>
          <pc:docMk/>
          <pc:sldMk cId="2720491299" sldId="278"/>
        </pc:sldMkLst>
        <pc:spChg chg="del">
          <ac:chgData name="김진휘" userId="S::d011012@aivle.kt.co.kr::e8f13a9b-e279-46d9-9a2c-11507701ddbd" providerId="AD" clId="Web-{19F857F2-539F-4A16-9E7D-BD10F43E4FB5}" dt="2022-01-13T07:12:55.276" v="202"/>
          <ac:spMkLst>
            <pc:docMk/>
            <pc:sldMk cId="2720491299" sldId="278"/>
            <ac:spMk id="3" creationId="{E9647152-983C-49E8-9F34-F9883A63DBB6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76" v="201"/>
          <ac:spMkLst>
            <pc:docMk/>
            <pc:sldMk cId="2720491299" sldId="278"/>
            <ac:spMk id="4" creationId="{FEE95F1F-FB62-4B4C-9F0B-FA681AEE1E2B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76" v="200"/>
          <ac:spMkLst>
            <pc:docMk/>
            <pc:sldMk cId="2720491299" sldId="278"/>
            <ac:spMk id="5" creationId="{0CE3B5B2-728D-403D-9D87-14149A2E1A61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76" v="199"/>
          <ac:spMkLst>
            <pc:docMk/>
            <pc:sldMk cId="2720491299" sldId="278"/>
            <ac:spMk id="6" creationId="{99E07440-AFB1-402B-A374-9476FBA9AC8B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76" v="198"/>
          <ac:spMkLst>
            <pc:docMk/>
            <pc:sldMk cId="2720491299" sldId="278"/>
            <ac:spMk id="7" creationId="{9E4D582D-3FB9-499C-93A5-F4399A2540EB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76" v="197"/>
          <ac:spMkLst>
            <pc:docMk/>
            <pc:sldMk cId="2720491299" sldId="278"/>
            <ac:spMk id="8" creationId="{E89BBC20-83A1-480D-84CA-0140249522D9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76" v="196"/>
          <ac:spMkLst>
            <pc:docMk/>
            <pc:sldMk cId="2720491299" sldId="278"/>
            <ac:spMk id="9" creationId="{E0128FAD-AD00-4242-94C0-A3B0A04B2802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76" v="195"/>
          <ac:spMkLst>
            <pc:docMk/>
            <pc:sldMk cId="2720491299" sldId="278"/>
            <ac:spMk id="10" creationId="{A5FB48C7-9C68-47C0-8DB6-68A116A59A79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76" v="194"/>
          <ac:spMkLst>
            <pc:docMk/>
            <pc:sldMk cId="2720491299" sldId="278"/>
            <ac:spMk id="11" creationId="{9DE38CF0-4A70-4BB3-9422-5DD3DEF3AB33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60" v="193"/>
          <ac:spMkLst>
            <pc:docMk/>
            <pc:sldMk cId="2720491299" sldId="278"/>
            <ac:spMk id="12" creationId="{F8681329-8D57-4047-9185-C5CD23E86D92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60" v="183"/>
          <ac:spMkLst>
            <pc:docMk/>
            <pc:sldMk cId="2720491299" sldId="278"/>
            <ac:spMk id="36" creationId="{FBB1981F-9D0F-42BF-84F8-7196EDC532C4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60" v="182"/>
          <ac:spMkLst>
            <pc:docMk/>
            <pc:sldMk cId="2720491299" sldId="278"/>
            <ac:spMk id="37" creationId="{8E1FA560-CE42-44CE-A8AE-4C8814BE529E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60" v="181"/>
          <ac:spMkLst>
            <pc:docMk/>
            <pc:sldMk cId="2720491299" sldId="278"/>
            <ac:spMk id="38" creationId="{D1ACA858-56D0-406F-A257-F1E8EA6481D2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60" v="180"/>
          <ac:spMkLst>
            <pc:docMk/>
            <pc:sldMk cId="2720491299" sldId="278"/>
            <ac:spMk id="39" creationId="{626D214D-E295-44AA-97D6-6389CA1FCAED}"/>
          </ac:spMkLst>
        </pc:spChg>
        <pc:spChg chg="del">
          <ac:chgData name="김진휘" userId="S::d011012@aivle.kt.co.kr::e8f13a9b-e279-46d9-9a2c-11507701ddbd" providerId="AD" clId="Web-{19F857F2-539F-4A16-9E7D-BD10F43E4FB5}" dt="2022-01-13T07:12:55.260" v="179"/>
          <ac:spMkLst>
            <pc:docMk/>
            <pc:sldMk cId="2720491299" sldId="278"/>
            <ac:spMk id="40" creationId="{F390D6E0-A396-4A9A-93BF-E70A237B25BC}"/>
          </ac:spMkLst>
        </pc:spChg>
        <pc:grpChg chg="del">
          <ac:chgData name="김진휘" userId="S::d011012@aivle.kt.co.kr::e8f13a9b-e279-46d9-9a2c-11507701ddbd" providerId="AD" clId="Web-{19F857F2-539F-4A16-9E7D-BD10F43E4FB5}" dt="2022-01-13T07:12:55.260" v="192"/>
          <ac:grpSpMkLst>
            <pc:docMk/>
            <pc:sldMk cId="2720491299" sldId="278"/>
            <ac:grpSpMk id="14" creationId="{CA40BEA3-354E-47F1-858E-AC97BEEAE8D4}"/>
          </ac:grpSpMkLst>
        </pc:grpChg>
        <pc:grpChg chg="del">
          <ac:chgData name="김진휘" userId="S::d011012@aivle.kt.co.kr::e8f13a9b-e279-46d9-9a2c-11507701ddbd" providerId="AD" clId="Web-{19F857F2-539F-4A16-9E7D-BD10F43E4FB5}" dt="2022-01-13T07:12:55.260" v="191"/>
          <ac:grpSpMkLst>
            <pc:docMk/>
            <pc:sldMk cId="2720491299" sldId="278"/>
            <ac:grpSpMk id="17" creationId="{C6357DA9-19D4-4C6D-8893-570936FB8348}"/>
          </ac:grpSpMkLst>
        </pc:grpChg>
        <pc:grpChg chg="del">
          <ac:chgData name="김진휘" userId="S::d011012@aivle.kt.co.kr::e8f13a9b-e279-46d9-9a2c-11507701ddbd" providerId="AD" clId="Web-{19F857F2-539F-4A16-9E7D-BD10F43E4FB5}" dt="2022-01-13T07:12:55.260" v="190"/>
          <ac:grpSpMkLst>
            <pc:docMk/>
            <pc:sldMk cId="2720491299" sldId="278"/>
            <ac:grpSpMk id="20" creationId="{B9D1E1B4-0D67-4CCA-B66B-A00F83F7562A}"/>
          </ac:grpSpMkLst>
        </pc:grpChg>
        <pc:grpChg chg="del">
          <ac:chgData name="김진휘" userId="S::d011012@aivle.kt.co.kr::e8f13a9b-e279-46d9-9a2c-11507701ddbd" providerId="AD" clId="Web-{19F857F2-539F-4A16-9E7D-BD10F43E4FB5}" dt="2022-01-13T07:12:55.260" v="187"/>
          <ac:grpSpMkLst>
            <pc:docMk/>
            <pc:sldMk cId="2720491299" sldId="278"/>
            <ac:grpSpMk id="25" creationId="{9C132628-1B87-451C-BB7B-D89EBEBF31CE}"/>
          </ac:grpSpMkLst>
        </pc:grpChg>
        <pc:grpChg chg="del">
          <ac:chgData name="김진휘" userId="S::d011012@aivle.kt.co.kr::e8f13a9b-e279-46d9-9a2c-11507701ddbd" providerId="AD" clId="Web-{19F857F2-539F-4A16-9E7D-BD10F43E4FB5}" dt="2022-01-13T07:12:55.260" v="185"/>
          <ac:grpSpMkLst>
            <pc:docMk/>
            <pc:sldMk cId="2720491299" sldId="278"/>
            <ac:grpSpMk id="29" creationId="{61ECE028-58E4-4E68-A7C4-C6004DA2C01C}"/>
          </ac:grpSpMkLst>
        </pc:grpChg>
        <pc:cxnChg chg="del">
          <ac:chgData name="김진휘" userId="S::d011012@aivle.kt.co.kr::e8f13a9b-e279-46d9-9a2c-11507701ddbd" providerId="AD" clId="Web-{19F857F2-539F-4A16-9E7D-BD10F43E4FB5}" dt="2022-01-13T07:12:55.260" v="189"/>
          <ac:cxnSpMkLst>
            <pc:docMk/>
            <pc:sldMk cId="2720491299" sldId="278"/>
            <ac:cxnSpMk id="23" creationId="{2379F85C-BBD7-4D76-9E5B-2FB8FD6296BD}"/>
          </ac:cxnSpMkLst>
        </pc:cxnChg>
        <pc:cxnChg chg="del">
          <ac:chgData name="김진휘" userId="S::d011012@aivle.kt.co.kr::e8f13a9b-e279-46d9-9a2c-11507701ddbd" providerId="AD" clId="Web-{19F857F2-539F-4A16-9E7D-BD10F43E4FB5}" dt="2022-01-13T07:12:55.260" v="188"/>
          <ac:cxnSpMkLst>
            <pc:docMk/>
            <pc:sldMk cId="2720491299" sldId="278"/>
            <ac:cxnSpMk id="24" creationId="{B758394B-CB2A-47B2-B99E-7D11B7D9A8A7}"/>
          </ac:cxnSpMkLst>
        </pc:cxnChg>
        <pc:cxnChg chg="del">
          <ac:chgData name="김진휘" userId="S::d011012@aivle.kt.co.kr::e8f13a9b-e279-46d9-9a2c-11507701ddbd" providerId="AD" clId="Web-{19F857F2-539F-4A16-9E7D-BD10F43E4FB5}" dt="2022-01-13T07:12:55.260" v="186"/>
          <ac:cxnSpMkLst>
            <pc:docMk/>
            <pc:sldMk cId="2720491299" sldId="278"/>
            <ac:cxnSpMk id="28" creationId="{2085084D-9491-4B46-871F-18ECA41711FA}"/>
          </ac:cxnSpMkLst>
        </pc:cxnChg>
        <pc:cxnChg chg="del">
          <ac:chgData name="김진휘" userId="S::d011012@aivle.kt.co.kr::e8f13a9b-e279-46d9-9a2c-11507701ddbd" providerId="AD" clId="Web-{19F857F2-539F-4A16-9E7D-BD10F43E4FB5}" dt="2022-01-13T07:12:55.260" v="184"/>
          <ac:cxnSpMkLst>
            <pc:docMk/>
            <pc:sldMk cId="2720491299" sldId="278"/>
            <ac:cxnSpMk id="32" creationId="{67A69DF5-F536-4184-9694-E80F89841402}"/>
          </ac:cxnSpMkLst>
        </pc:cxnChg>
      </pc:sldChg>
      <pc:sldChg chg="del">
        <pc:chgData name="김진휘" userId="S::d011012@aivle.kt.co.kr::e8f13a9b-e279-46d9-9a2c-11507701ddbd" providerId="AD" clId="Web-{19F857F2-539F-4A16-9E7D-BD10F43E4FB5}" dt="2022-01-13T07:12:39.369" v="175"/>
        <pc:sldMkLst>
          <pc:docMk/>
          <pc:sldMk cId="1823802265" sldId="279"/>
        </pc:sldMkLst>
      </pc:sldChg>
      <pc:sldChg chg="del">
        <pc:chgData name="김진휘" userId="S::d011012@aivle.kt.co.kr::e8f13a9b-e279-46d9-9a2c-11507701ddbd" providerId="AD" clId="Web-{19F857F2-539F-4A16-9E7D-BD10F43E4FB5}" dt="2022-01-13T07:12:30.666" v="172"/>
        <pc:sldMkLst>
          <pc:docMk/>
          <pc:sldMk cId="349901301" sldId="280"/>
        </pc:sldMkLst>
      </pc:sldChg>
      <pc:sldChg chg="del">
        <pc:chgData name="김진휘" userId="S::d011012@aivle.kt.co.kr::e8f13a9b-e279-46d9-9a2c-11507701ddbd" providerId="AD" clId="Web-{19F857F2-539F-4A16-9E7D-BD10F43E4FB5}" dt="2022-01-13T07:12:43.463" v="176"/>
        <pc:sldMkLst>
          <pc:docMk/>
          <pc:sldMk cId="4169082968" sldId="282"/>
        </pc:sldMkLst>
      </pc:sldChg>
      <pc:sldChg chg="del">
        <pc:chgData name="김진휘" userId="S::d011012@aivle.kt.co.kr::e8f13a9b-e279-46d9-9a2c-11507701ddbd" providerId="AD" clId="Web-{19F857F2-539F-4A16-9E7D-BD10F43E4FB5}" dt="2022-01-13T07:12:28.494" v="171"/>
        <pc:sldMkLst>
          <pc:docMk/>
          <pc:sldMk cId="2300285390" sldId="283"/>
        </pc:sldMkLst>
      </pc:sldChg>
      <pc:sldChg chg="del">
        <pc:chgData name="김진휘" userId="S::d011012@aivle.kt.co.kr::e8f13a9b-e279-46d9-9a2c-11507701ddbd" providerId="AD" clId="Web-{19F857F2-539F-4A16-9E7D-BD10F43E4FB5}" dt="2022-01-13T07:12:45.932" v="177"/>
        <pc:sldMkLst>
          <pc:docMk/>
          <pc:sldMk cId="2236049700" sldId="284"/>
        </pc:sldMkLst>
      </pc:sldChg>
      <pc:sldChg chg="modSp ord">
        <pc:chgData name="김진휘" userId="S::d011012@aivle.kt.co.kr::e8f13a9b-e279-46d9-9a2c-11507701ddbd" providerId="AD" clId="Web-{19F857F2-539F-4A16-9E7D-BD10F43E4FB5}" dt="2022-01-13T07:14:21.481" v="215" actId="20577"/>
        <pc:sldMkLst>
          <pc:docMk/>
          <pc:sldMk cId="3265416263" sldId="285"/>
        </pc:sldMkLst>
        <pc:spChg chg="mod">
          <ac:chgData name="김진휘" userId="S::d011012@aivle.kt.co.kr::e8f13a9b-e279-46d9-9a2c-11507701ddbd" providerId="AD" clId="Web-{19F857F2-539F-4A16-9E7D-BD10F43E4FB5}" dt="2022-01-13T07:14:21.481" v="215" actId="20577"/>
          <ac:spMkLst>
            <pc:docMk/>
            <pc:sldMk cId="3265416263" sldId="285"/>
            <ac:spMk id="2" creationId="{206381AD-4C2B-4745-99B1-0BBCE6131A71}"/>
          </ac:spMkLst>
        </pc:spChg>
      </pc:sldChg>
      <pc:sldChg chg="del">
        <pc:chgData name="김진휘" userId="S::d011012@aivle.kt.co.kr::e8f13a9b-e279-46d9-9a2c-11507701ddbd" providerId="AD" clId="Web-{19F857F2-539F-4A16-9E7D-BD10F43E4FB5}" dt="2022-01-13T07:12:33.525" v="173"/>
        <pc:sldMkLst>
          <pc:docMk/>
          <pc:sldMk cId="4087399440" sldId="286"/>
        </pc:sldMkLst>
      </pc:sldChg>
      <pc:sldChg chg="del">
        <pc:chgData name="김진휘" userId="S::d011012@aivle.kt.co.kr::e8f13a9b-e279-46d9-9a2c-11507701ddbd" providerId="AD" clId="Web-{19F857F2-539F-4A16-9E7D-BD10F43E4FB5}" dt="2022-01-13T07:12:36.416" v="174"/>
        <pc:sldMkLst>
          <pc:docMk/>
          <pc:sldMk cId="3161881074" sldId="287"/>
        </pc:sldMkLst>
      </pc:sldChg>
      <pc:sldChg chg="del">
        <pc:chgData name="김진휘" userId="S::d011012@aivle.kt.co.kr::e8f13a9b-e279-46d9-9a2c-11507701ddbd" providerId="AD" clId="Web-{19F857F2-539F-4A16-9E7D-BD10F43E4FB5}" dt="2022-01-13T07:12:14.900" v="166"/>
        <pc:sldMkLst>
          <pc:docMk/>
          <pc:sldMk cId="1299181792" sldId="288"/>
        </pc:sldMkLst>
      </pc:sldChg>
      <pc:sldChg chg="del">
        <pc:chgData name="김진휘" userId="S::d011012@aivle.kt.co.kr::e8f13a9b-e279-46d9-9a2c-11507701ddbd" providerId="AD" clId="Web-{19F857F2-539F-4A16-9E7D-BD10F43E4FB5}" dt="2022-01-13T07:12:23.665" v="170"/>
        <pc:sldMkLst>
          <pc:docMk/>
          <pc:sldMk cId="430503912" sldId="290"/>
        </pc:sldMkLst>
      </pc:sldChg>
      <pc:sldChg chg="del">
        <pc:chgData name="김진휘" userId="S::d011012@aivle.kt.co.kr::e8f13a9b-e279-46d9-9a2c-11507701ddbd" providerId="AD" clId="Web-{19F857F2-539F-4A16-9E7D-BD10F43E4FB5}" dt="2022-01-13T07:12:18.947" v="168"/>
        <pc:sldMkLst>
          <pc:docMk/>
          <pc:sldMk cId="1815976364" sldId="292"/>
        </pc:sldMkLst>
      </pc:sldChg>
      <pc:sldChg chg="del">
        <pc:chgData name="김진휘" userId="S::d011012@aivle.kt.co.kr::e8f13a9b-e279-46d9-9a2c-11507701ddbd" providerId="AD" clId="Web-{19F857F2-539F-4A16-9E7D-BD10F43E4FB5}" dt="2022-01-13T07:11:48.164" v="157"/>
        <pc:sldMkLst>
          <pc:docMk/>
          <pc:sldMk cId="2922752646" sldId="293"/>
        </pc:sldMkLst>
      </pc:sldChg>
      <pc:sldChg chg="del">
        <pc:chgData name="김진휘" userId="S::d011012@aivle.kt.co.kr::e8f13a9b-e279-46d9-9a2c-11507701ddbd" providerId="AD" clId="Web-{19F857F2-539F-4A16-9E7D-BD10F43E4FB5}" dt="2022-01-13T07:12:17.134" v="167"/>
        <pc:sldMkLst>
          <pc:docMk/>
          <pc:sldMk cId="3004403799" sldId="295"/>
        </pc:sldMkLst>
      </pc:sldChg>
      <pc:sldChg chg="del">
        <pc:chgData name="김진휘" userId="S::d011012@aivle.kt.co.kr::e8f13a9b-e279-46d9-9a2c-11507701ddbd" providerId="AD" clId="Web-{19F857F2-539F-4A16-9E7D-BD10F43E4FB5}" dt="2022-01-13T07:12:12.025" v="165"/>
        <pc:sldMkLst>
          <pc:docMk/>
          <pc:sldMk cId="1333573752" sldId="297"/>
        </pc:sldMkLst>
      </pc:sldChg>
      <pc:sldChg chg="del">
        <pc:chgData name="김진휘" userId="S::d011012@aivle.kt.co.kr::e8f13a9b-e279-46d9-9a2c-11507701ddbd" providerId="AD" clId="Web-{19F857F2-539F-4A16-9E7D-BD10F43E4FB5}" dt="2022-01-13T07:12:00.430" v="162"/>
        <pc:sldMkLst>
          <pc:docMk/>
          <pc:sldMk cId="3794804899" sldId="298"/>
        </pc:sldMkLst>
      </pc:sldChg>
      <pc:sldChg chg="del">
        <pc:chgData name="김진휘" userId="S::d011012@aivle.kt.co.kr::e8f13a9b-e279-46d9-9a2c-11507701ddbd" providerId="AD" clId="Web-{19F857F2-539F-4A16-9E7D-BD10F43E4FB5}" dt="2022-01-13T07:11:54.290" v="160"/>
        <pc:sldMkLst>
          <pc:docMk/>
          <pc:sldMk cId="679750258" sldId="299"/>
        </pc:sldMkLst>
      </pc:sldChg>
      <pc:sldChg chg="del">
        <pc:chgData name="김진휘" userId="S::d011012@aivle.kt.co.kr::e8f13a9b-e279-46d9-9a2c-11507701ddbd" providerId="AD" clId="Web-{19F857F2-539F-4A16-9E7D-BD10F43E4FB5}" dt="2022-01-13T07:11:56.180" v="161"/>
        <pc:sldMkLst>
          <pc:docMk/>
          <pc:sldMk cId="3182193705" sldId="301"/>
        </pc:sldMkLst>
      </pc:sldChg>
      <pc:sldChg chg="del">
        <pc:chgData name="김진휘" userId="S::d011012@aivle.kt.co.kr::e8f13a9b-e279-46d9-9a2c-11507701ddbd" providerId="AD" clId="Web-{19F857F2-539F-4A16-9E7D-BD10F43E4FB5}" dt="2022-01-13T07:12:03.102" v="163"/>
        <pc:sldMkLst>
          <pc:docMk/>
          <pc:sldMk cId="693040436" sldId="302"/>
        </pc:sldMkLst>
      </pc:sldChg>
      <pc:sldChg chg="del">
        <pc:chgData name="김진휘" userId="S::d011012@aivle.kt.co.kr::e8f13a9b-e279-46d9-9a2c-11507701ddbd" providerId="AD" clId="Web-{19F857F2-539F-4A16-9E7D-BD10F43E4FB5}" dt="2022-01-13T07:11:51.743" v="159"/>
        <pc:sldMkLst>
          <pc:docMk/>
          <pc:sldMk cId="528810742" sldId="303"/>
        </pc:sldMkLst>
      </pc:sldChg>
      <pc:sldChg chg="del">
        <pc:chgData name="김진휘" userId="S::d011012@aivle.kt.co.kr::e8f13a9b-e279-46d9-9a2c-11507701ddbd" providerId="AD" clId="Web-{19F857F2-539F-4A16-9E7D-BD10F43E4FB5}" dt="2022-01-13T07:11:46.118" v="156"/>
        <pc:sldMkLst>
          <pc:docMk/>
          <pc:sldMk cId="1349625756" sldId="304"/>
        </pc:sldMkLst>
      </pc:sldChg>
      <pc:sldChg chg="del">
        <pc:chgData name="김진휘" userId="S::d011012@aivle.kt.co.kr::e8f13a9b-e279-46d9-9a2c-11507701ddbd" providerId="AD" clId="Web-{19F857F2-539F-4A16-9E7D-BD10F43E4FB5}" dt="2022-01-13T07:11:43.539" v="155"/>
        <pc:sldMkLst>
          <pc:docMk/>
          <pc:sldMk cId="1324749148" sldId="305"/>
        </pc:sldMkLst>
      </pc:sldChg>
      <pc:sldChg chg="del">
        <pc:chgData name="김진휘" userId="S::d011012@aivle.kt.co.kr::e8f13a9b-e279-46d9-9a2c-11507701ddbd" providerId="AD" clId="Web-{19F857F2-539F-4A16-9E7D-BD10F43E4FB5}" dt="2022-01-13T07:11:50.414" v="158"/>
        <pc:sldMkLst>
          <pc:docMk/>
          <pc:sldMk cId="2366296285" sldId="306"/>
        </pc:sldMkLst>
      </pc:sldChg>
      <pc:sldChg chg="del">
        <pc:chgData name="김진휘" userId="S::d011012@aivle.kt.co.kr::e8f13a9b-e279-46d9-9a2c-11507701ddbd" providerId="AD" clId="Web-{19F857F2-539F-4A16-9E7D-BD10F43E4FB5}" dt="2022-01-13T07:11:41.070" v="154"/>
        <pc:sldMkLst>
          <pc:docMk/>
          <pc:sldMk cId="4228638972" sldId="308"/>
        </pc:sldMkLst>
      </pc:sldChg>
      <pc:sldChg chg="del">
        <pc:chgData name="김진휘" userId="S::d011012@aivle.kt.co.kr::e8f13a9b-e279-46d9-9a2c-11507701ddbd" providerId="AD" clId="Web-{19F857F2-539F-4A16-9E7D-BD10F43E4FB5}" dt="2022-01-13T07:11:38.258" v="152"/>
        <pc:sldMkLst>
          <pc:docMk/>
          <pc:sldMk cId="1476168722" sldId="310"/>
        </pc:sldMkLst>
      </pc:sldChg>
      <pc:sldChg chg="del">
        <pc:chgData name="김진휘" userId="S::d011012@aivle.kt.co.kr::e8f13a9b-e279-46d9-9a2c-11507701ddbd" providerId="AD" clId="Web-{19F857F2-539F-4A16-9E7D-BD10F43E4FB5}" dt="2022-01-13T07:11:35.430" v="151"/>
        <pc:sldMkLst>
          <pc:docMk/>
          <pc:sldMk cId="543455538" sldId="311"/>
        </pc:sldMkLst>
      </pc:sldChg>
      <pc:sldChg chg="del">
        <pc:chgData name="김진휘" userId="S::d011012@aivle.kt.co.kr::e8f13a9b-e279-46d9-9a2c-11507701ddbd" providerId="AD" clId="Web-{19F857F2-539F-4A16-9E7D-BD10F43E4FB5}" dt="2022-01-13T07:11:33.523" v="150"/>
        <pc:sldMkLst>
          <pc:docMk/>
          <pc:sldMk cId="454682639" sldId="312"/>
        </pc:sldMkLst>
      </pc:sldChg>
      <pc:sldChg chg="del">
        <pc:chgData name="김진휘" userId="S::d011012@aivle.kt.co.kr::e8f13a9b-e279-46d9-9a2c-11507701ddbd" providerId="AD" clId="Web-{19F857F2-539F-4A16-9E7D-BD10F43E4FB5}" dt="2022-01-13T07:11:39.617" v="153"/>
        <pc:sldMkLst>
          <pc:docMk/>
          <pc:sldMk cId="2799171957" sldId="313"/>
        </pc:sldMkLst>
      </pc:sldChg>
      <pc:sldChg chg="del">
        <pc:chgData name="김진휘" userId="S::d011012@aivle.kt.co.kr::e8f13a9b-e279-46d9-9a2c-11507701ddbd" providerId="AD" clId="Web-{19F857F2-539F-4A16-9E7D-BD10F43E4FB5}" dt="2022-01-13T07:09:09.207" v="136"/>
        <pc:sldMkLst>
          <pc:docMk/>
          <pc:sldMk cId="2876252340" sldId="314"/>
        </pc:sldMkLst>
      </pc:sldChg>
      <pc:sldChg chg="del">
        <pc:chgData name="김진휘" userId="S::d011012@aivle.kt.co.kr::e8f13a9b-e279-46d9-9a2c-11507701ddbd" providerId="AD" clId="Web-{19F857F2-539F-4A16-9E7D-BD10F43E4FB5}" dt="2022-01-13T07:09:11.363" v="137"/>
        <pc:sldMkLst>
          <pc:docMk/>
          <pc:sldMk cId="885242968" sldId="315"/>
        </pc:sldMkLst>
      </pc:sldChg>
      <pc:sldChg chg="addSp delSp modSp">
        <pc:chgData name="김진휘" userId="S::d011012@aivle.kt.co.kr::e8f13a9b-e279-46d9-9a2c-11507701ddbd" providerId="AD" clId="Web-{19F857F2-539F-4A16-9E7D-BD10F43E4FB5}" dt="2022-01-13T07:11:18.664" v="145"/>
        <pc:sldMkLst>
          <pc:docMk/>
          <pc:sldMk cId="1401309028" sldId="317"/>
        </pc:sldMkLst>
        <pc:spChg chg="add del mod">
          <ac:chgData name="김진휘" userId="S::d011012@aivle.kt.co.kr::e8f13a9b-e279-46d9-9a2c-11507701ddbd" providerId="AD" clId="Web-{19F857F2-539F-4A16-9E7D-BD10F43E4FB5}" dt="2022-01-13T07:11:18.664" v="145"/>
          <ac:spMkLst>
            <pc:docMk/>
            <pc:sldMk cId="1401309028" sldId="317"/>
            <ac:spMk id="20" creationId="{A65E8E09-336F-4AAF-8B2B-1906706F8BC3}"/>
          </ac:spMkLst>
        </pc:spChg>
        <pc:grpChg chg="add del mod">
          <ac:chgData name="김진휘" userId="S::d011012@aivle.kt.co.kr::e8f13a9b-e279-46d9-9a2c-11507701ddbd" providerId="AD" clId="Web-{19F857F2-539F-4A16-9E7D-BD10F43E4FB5}" dt="2022-01-13T07:11:18.664" v="144"/>
          <ac:grpSpMkLst>
            <pc:docMk/>
            <pc:sldMk cId="1401309028" sldId="317"/>
            <ac:grpSpMk id="21" creationId="{35279011-8AA2-438B-9D54-1EC7C92B02D3}"/>
          </ac:grpSpMkLst>
        </pc:grpChg>
      </pc:sldChg>
      <pc:sldChg chg="del">
        <pc:chgData name="김진휘" userId="S::d011012@aivle.kt.co.kr::e8f13a9b-e279-46d9-9a2c-11507701ddbd" providerId="AD" clId="Web-{19F857F2-539F-4A16-9E7D-BD10F43E4FB5}" dt="2022-01-13T07:12:21.978" v="169"/>
        <pc:sldMkLst>
          <pc:docMk/>
          <pc:sldMk cId="1696856416" sldId="318"/>
        </pc:sldMkLst>
      </pc:sldChg>
      <pc:sldChg chg="del">
        <pc:chgData name="김진휘" userId="S::d011012@aivle.kt.co.kr::e8f13a9b-e279-46d9-9a2c-11507701ddbd" providerId="AD" clId="Web-{19F857F2-539F-4A16-9E7D-BD10F43E4FB5}" dt="2022-01-13T07:12:10.228" v="164"/>
        <pc:sldMkLst>
          <pc:docMk/>
          <pc:sldMk cId="1742988478" sldId="319"/>
        </pc:sldMkLst>
      </pc:sldChg>
      <pc:sldChg chg="del">
        <pc:chgData name="김진휘" userId="S::d011012@aivle.kt.co.kr::e8f13a9b-e279-46d9-9a2c-11507701ddbd" providerId="AD" clId="Web-{19F857F2-539F-4A16-9E7D-BD10F43E4FB5}" dt="2022-01-13T07:11:31.164" v="149"/>
        <pc:sldMkLst>
          <pc:docMk/>
          <pc:sldMk cId="122165027" sldId="320"/>
        </pc:sldMkLst>
      </pc:sldChg>
    </pc:docChg>
  </pc:docChgLst>
  <pc:docChgLst>
    <pc:chgData name="김진휘" userId="S::d011012@aivle.kt.co.kr::e8f13a9b-e279-46d9-9a2c-11507701ddbd" providerId="AD" clId="Web-{CDBB1871-419F-42B5-8213-D92571AE3916}"/>
    <pc:docChg chg="modSld">
      <pc:chgData name="김진휘" userId="S::d011012@aivle.kt.co.kr::e8f13a9b-e279-46d9-9a2c-11507701ddbd" providerId="AD" clId="Web-{CDBB1871-419F-42B5-8213-D92571AE3916}" dt="2022-01-14T07:28:52.998" v="16" actId="20577"/>
      <pc:docMkLst>
        <pc:docMk/>
      </pc:docMkLst>
      <pc:sldChg chg="modSp">
        <pc:chgData name="김진휘" userId="S::d011012@aivle.kt.co.kr::e8f13a9b-e279-46d9-9a2c-11507701ddbd" providerId="AD" clId="Web-{CDBB1871-419F-42B5-8213-D92571AE3916}" dt="2022-01-14T07:28:23.091" v="10" actId="20577"/>
        <pc:sldMkLst>
          <pc:docMk/>
          <pc:sldMk cId="3178071701" sldId="330"/>
        </pc:sldMkLst>
        <pc:spChg chg="mod">
          <ac:chgData name="김진휘" userId="S::d011012@aivle.kt.co.kr::e8f13a9b-e279-46d9-9a2c-11507701ddbd" providerId="AD" clId="Web-{CDBB1871-419F-42B5-8213-D92571AE3916}" dt="2022-01-14T07:28:23.091" v="10" actId="20577"/>
          <ac:spMkLst>
            <pc:docMk/>
            <pc:sldMk cId="3178071701" sldId="330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DBB1871-419F-42B5-8213-D92571AE3916}" dt="2022-01-14T07:28:52.998" v="16" actId="20577"/>
        <pc:sldMkLst>
          <pc:docMk/>
          <pc:sldMk cId="1420182707" sldId="352"/>
        </pc:sldMkLst>
        <pc:spChg chg="mod">
          <ac:chgData name="김진휘" userId="S::d011012@aivle.kt.co.kr::e8f13a9b-e279-46d9-9a2c-11507701ddbd" providerId="AD" clId="Web-{CDBB1871-419F-42B5-8213-D92571AE3916}" dt="2022-01-14T07:28:52.998" v="16" actId="20577"/>
          <ac:spMkLst>
            <pc:docMk/>
            <pc:sldMk cId="1420182707" sldId="352"/>
            <ac:spMk id="2" creationId="{43567EE6-91D0-472C-97B8-138EA2825F2C}"/>
          </ac:spMkLst>
        </pc:spChg>
      </pc:sldChg>
      <pc:sldChg chg="modSp">
        <pc:chgData name="김진휘" userId="S::d011012@aivle.kt.co.kr::e8f13a9b-e279-46d9-9a2c-11507701ddbd" providerId="AD" clId="Web-{CDBB1871-419F-42B5-8213-D92571AE3916}" dt="2022-01-14T07:28:16.856" v="7" actId="20577"/>
        <pc:sldMkLst>
          <pc:docMk/>
          <pc:sldMk cId="2898648415" sldId="356"/>
        </pc:sldMkLst>
        <pc:spChg chg="mod">
          <ac:chgData name="김진휘" userId="S::d011012@aivle.kt.co.kr::e8f13a9b-e279-46d9-9a2c-11507701ddbd" providerId="AD" clId="Web-{CDBB1871-419F-42B5-8213-D92571AE3916}" dt="2022-01-14T07:28:16.856" v="7" actId="20577"/>
          <ac:spMkLst>
            <pc:docMk/>
            <pc:sldMk cId="2898648415" sldId="356"/>
            <ac:spMk id="6" creationId="{897CA5F0-ECCB-4A3F-A5F2-308352800620}"/>
          </ac:spMkLst>
        </pc:spChg>
      </pc:sldChg>
      <pc:sldChg chg="modSp">
        <pc:chgData name="김진휘" userId="S::d011012@aivle.kt.co.kr::e8f13a9b-e279-46d9-9a2c-11507701ddbd" providerId="AD" clId="Web-{CDBB1871-419F-42B5-8213-D92571AE3916}" dt="2022-01-14T07:28:28.138" v="14" actId="20577"/>
        <pc:sldMkLst>
          <pc:docMk/>
          <pc:sldMk cId="731568874" sldId="361"/>
        </pc:sldMkLst>
        <pc:spChg chg="mod">
          <ac:chgData name="김진휘" userId="S::d011012@aivle.kt.co.kr::e8f13a9b-e279-46d9-9a2c-11507701ddbd" providerId="AD" clId="Web-{CDBB1871-419F-42B5-8213-D92571AE3916}" dt="2022-01-14T07:28:28.138" v="14" actId="20577"/>
          <ac:spMkLst>
            <pc:docMk/>
            <pc:sldMk cId="731568874" sldId="361"/>
            <ac:spMk id="6" creationId="{897CA5F0-ECCB-4A3F-A5F2-308352800620}"/>
          </ac:spMkLst>
        </pc:spChg>
      </pc:sldChg>
    </pc:docChg>
  </pc:docChgLst>
  <pc:docChgLst>
    <pc:chgData name="김윤성" userId="S::d011009@aivle.kt.co.kr::df379e4a-a548-4536-baf5-daa0bfc05124" providerId="AD" clId="Web-{2C48A632-951E-4F55-89E3-792622746147}"/>
    <pc:docChg chg="modSld">
      <pc:chgData name="김윤성" userId="S::d011009@aivle.kt.co.kr::df379e4a-a548-4536-baf5-daa0bfc05124" providerId="AD" clId="Web-{2C48A632-951E-4F55-89E3-792622746147}" dt="2022-01-14T07:26:15.816" v="7"/>
      <pc:docMkLst>
        <pc:docMk/>
      </pc:docMkLst>
      <pc:sldChg chg="modSp">
        <pc:chgData name="김윤성" userId="S::d011009@aivle.kt.co.kr::df379e4a-a548-4536-baf5-daa0bfc05124" providerId="AD" clId="Web-{2C48A632-951E-4F55-89E3-792622746147}" dt="2022-01-14T07:26:15.816" v="7"/>
        <pc:sldMkLst>
          <pc:docMk/>
          <pc:sldMk cId="723859283" sldId="332"/>
        </pc:sldMkLst>
        <pc:graphicFrameChg chg="mod modGraphic">
          <ac:chgData name="김윤성" userId="S::d011009@aivle.kt.co.kr::df379e4a-a548-4536-baf5-daa0bfc05124" providerId="AD" clId="Web-{2C48A632-951E-4F55-89E3-792622746147}" dt="2022-01-14T07:26:15.816" v="7"/>
          <ac:graphicFrameMkLst>
            <pc:docMk/>
            <pc:sldMk cId="723859283" sldId="332"/>
            <ac:graphicFrameMk id="2" creationId="{26D3AC66-D4E2-4EC6-B12F-15AD0DBE1F47}"/>
          </ac:graphicFrameMkLst>
        </pc:graphicFrameChg>
      </pc:sldChg>
    </pc:docChg>
  </pc:docChgLst>
  <pc:docChgLst>
    <pc:chgData name="구자경" userId="S::d011002@aivle.kt.co.kr::ee20b43d-5e0e-48aa-951c-146adee9155f" providerId="AD" clId="Web-{37ECDF04-1E90-4F85-BCE1-43B042F8CD3B}"/>
    <pc:docChg chg="modSld">
      <pc:chgData name="구자경" userId="S::d011002@aivle.kt.co.kr::ee20b43d-5e0e-48aa-951c-146adee9155f" providerId="AD" clId="Web-{37ECDF04-1E90-4F85-BCE1-43B042F8CD3B}" dt="2022-01-14T06:26:16.576" v="70" actId="20577"/>
      <pc:docMkLst>
        <pc:docMk/>
      </pc:docMkLst>
      <pc:sldChg chg="modSp">
        <pc:chgData name="구자경" userId="S::d011002@aivle.kt.co.kr::ee20b43d-5e0e-48aa-951c-146adee9155f" providerId="AD" clId="Web-{37ECDF04-1E90-4F85-BCE1-43B042F8CD3B}" dt="2022-01-14T06:26:16.576" v="70" actId="20577"/>
        <pc:sldMkLst>
          <pc:docMk/>
          <pc:sldMk cId="731568874" sldId="361"/>
        </pc:sldMkLst>
        <pc:spChg chg="mod">
          <ac:chgData name="구자경" userId="S::d011002@aivle.kt.co.kr::ee20b43d-5e0e-48aa-951c-146adee9155f" providerId="AD" clId="Web-{37ECDF04-1E90-4F85-BCE1-43B042F8CD3B}" dt="2022-01-14T06:26:16.576" v="70" actId="20577"/>
          <ac:spMkLst>
            <pc:docMk/>
            <pc:sldMk cId="731568874" sldId="361"/>
            <ac:spMk id="12" creationId="{BE934709-4243-480E-96DB-7A2CF1AECACF}"/>
          </ac:spMkLst>
        </pc:spChg>
      </pc:sldChg>
    </pc:docChg>
  </pc:docChgLst>
  <pc:docChgLst>
    <pc:chgData name="김윤성" userId="S::d011009@aivle.kt.co.kr::df379e4a-a548-4536-baf5-daa0bfc05124" providerId="AD" clId="Web-{7AC44B97-ADFA-4862-8B83-D4CCF2D9040C}"/>
    <pc:docChg chg="modSld">
      <pc:chgData name="김윤성" userId="S::d011009@aivle.kt.co.kr::df379e4a-a548-4536-baf5-daa0bfc05124" providerId="AD" clId="Web-{7AC44B97-ADFA-4862-8B83-D4CCF2D9040C}" dt="2022-01-14T07:11:46.228" v="41" actId="20577"/>
      <pc:docMkLst>
        <pc:docMk/>
      </pc:docMkLst>
      <pc:sldChg chg="modSp">
        <pc:chgData name="김윤성" userId="S::d011009@aivle.kt.co.kr::df379e4a-a548-4536-baf5-daa0bfc05124" providerId="AD" clId="Web-{7AC44B97-ADFA-4862-8B83-D4CCF2D9040C}" dt="2022-01-14T07:11:46.228" v="41" actId="20577"/>
        <pc:sldMkLst>
          <pc:docMk/>
          <pc:sldMk cId="1351379500" sldId="331"/>
        </pc:sldMkLst>
        <pc:spChg chg="mod">
          <ac:chgData name="김윤성" userId="S::d011009@aivle.kt.co.kr::df379e4a-a548-4536-baf5-daa0bfc05124" providerId="AD" clId="Web-{7AC44B97-ADFA-4862-8B83-D4CCF2D9040C}" dt="2022-01-14T07:11:46.228" v="41" actId="20577"/>
          <ac:spMkLst>
            <pc:docMk/>
            <pc:sldMk cId="1351379500" sldId="331"/>
            <ac:spMk id="2" creationId="{6852F3C1-2BA8-4AF1-A8A4-E218332B370D}"/>
          </ac:spMkLst>
        </pc:spChg>
        <pc:spChg chg="mod">
          <ac:chgData name="김윤성" userId="S::d011009@aivle.kt.co.kr::df379e4a-a548-4536-baf5-daa0bfc05124" providerId="AD" clId="Web-{7AC44B97-ADFA-4862-8B83-D4CCF2D9040C}" dt="2022-01-14T07:07:25.441" v="0" actId="14100"/>
          <ac:spMkLst>
            <pc:docMk/>
            <pc:sldMk cId="1351379500" sldId="331"/>
            <ac:spMk id="4" creationId="{D8F9B733-191B-4F98-8855-D672946A3FBB}"/>
          </ac:spMkLst>
        </pc:spChg>
      </pc:sldChg>
      <pc:sldChg chg="modSp">
        <pc:chgData name="김윤성" userId="S::d011009@aivle.kt.co.kr::df379e4a-a548-4536-baf5-daa0bfc05124" providerId="AD" clId="Web-{7AC44B97-ADFA-4862-8B83-D4CCF2D9040C}" dt="2022-01-14T07:11:22.587" v="39" actId="20577"/>
        <pc:sldMkLst>
          <pc:docMk/>
          <pc:sldMk cId="2149437751" sldId="362"/>
        </pc:sldMkLst>
        <pc:spChg chg="mod">
          <ac:chgData name="김윤성" userId="S::d011009@aivle.kt.co.kr::df379e4a-a548-4536-baf5-daa0bfc05124" providerId="AD" clId="Web-{7AC44B97-ADFA-4862-8B83-D4CCF2D9040C}" dt="2022-01-14T07:07:41.004" v="2" actId="1076"/>
          <ac:spMkLst>
            <pc:docMk/>
            <pc:sldMk cId="2149437751" sldId="362"/>
            <ac:spMk id="2" creationId="{CF0842DB-F09A-43A1-98C0-88ECE8B5B561}"/>
          </ac:spMkLst>
        </pc:spChg>
        <pc:spChg chg="mod">
          <ac:chgData name="김윤성" userId="S::d011009@aivle.kt.co.kr::df379e4a-a548-4536-baf5-daa0bfc05124" providerId="AD" clId="Web-{7AC44B97-ADFA-4862-8B83-D4CCF2D9040C}" dt="2022-01-14T07:11:22.587" v="39" actId="20577"/>
          <ac:spMkLst>
            <pc:docMk/>
            <pc:sldMk cId="2149437751" sldId="362"/>
            <ac:spMk id="4" creationId="{3C38498D-7561-476C-ABCE-612BD0C55AD0}"/>
          </ac:spMkLst>
        </pc:spChg>
        <pc:spChg chg="mod">
          <ac:chgData name="김윤성" userId="S::d011009@aivle.kt.co.kr::df379e4a-a548-4536-baf5-daa0bfc05124" providerId="AD" clId="Web-{7AC44B97-ADFA-4862-8B83-D4CCF2D9040C}" dt="2022-01-14T07:07:37.973" v="1" actId="1076"/>
          <ac:spMkLst>
            <pc:docMk/>
            <pc:sldMk cId="2149437751" sldId="362"/>
            <ac:spMk id="11" creationId="{A920943E-593E-46C2-A2BB-A1E01203FA9B}"/>
          </ac:spMkLst>
        </pc:spChg>
        <pc:spChg chg="mod">
          <ac:chgData name="김윤성" userId="S::d011009@aivle.kt.co.kr::df379e4a-a548-4536-baf5-daa0bfc05124" providerId="AD" clId="Web-{7AC44B97-ADFA-4862-8B83-D4CCF2D9040C}" dt="2022-01-14T07:10:21.945" v="28" actId="20577"/>
          <ac:spMkLst>
            <pc:docMk/>
            <pc:sldMk cId="2149437751" sldId="362"/>
            <ac:spMk id="15" creationId="{32C4343B-D6A9-4BE2-B20F-E0E25E17404E}"/>
          </ac:spMkLst>
        </pc:spChg>
      </pc:sldChg>
    </pc:docChg>
  </pc:docChgLst>
  <pc:docChgLst>
    <pc:chgData name="김나래" userId="S::d011003@aivle.kt.co.kr::48b00ba0-fc23-4f03-b85f-d14306b9ec1c" providerId="AD" clId="Web-{71D56F79-5167-4B9D-9106-78CA1CC1C958}"/>
    <pc:docChg chg="modSld sldOrd">
      <pc:chgData name="김나래" userId="S::d011003@aivle.kt.co.kr::48b00ba0-fc23-4f03-b85f-d14306b9ec1c" providerId="AD" clId="Web-{71D56F79-5167-4B9D-9106-78CA1CC1C958}" dt="2022-01-14T07:13:09.942" v="828" actId="20577"/>
      <pc:docMkLst>
        <pc:docMk/>
      </pc:docMkLst>
      <pc:sldChg chg="addSp delSp modSp">
        <pc:chgData name="김나래" userId="S::d011003@aivle.kt.co.kr::48b00ba0-fc23-4f03-b85f-d14306b9ec1c" providerId="AD" clId="Web-{71D56F79-5167-4B9D-9106-78CA1CC1C958}" dt="2022-01-14T06:35:19.478" v="4"/>
        <pc:sldMkLst>
          <pc:docMk/>
          <pc:sldMk cId="3022980462" sldId="328"/>
        </pc:sldMkLst>
        <pc:spChg chg="add del mod">
          <ac:chgData name="김나래" userId="S::d011003@aivle.kt.co.kr::48b00ba0-fc23-4f03-b85f-d14306b9ec1c" providerId="AD" clId="Web-{71D56F79-5167-4B9D-9106-78CA1CC1C958}" dt="2022-01-14T06:35:14.524" v="3" actId="1076"/>
          <ac:spMkLst>
            <pc:docMk/>
            <pc:sldMk cId="3022980462" sldId="328"/>
            <ac:spMk id="17" creationId="{FD24BDE0-E002-4567-8019-C54982FC6940}"/>
          </ac:spMkLst>
        </pc:spChg>
        <pc:grpChg chg="add">
          <ac:chgData name="김나래" userId="S::d011003@aivle.kt.co.kr::48b00ba0-fc23-4f03-b85f-d14306b9ec1c" providerId="AD" clId="Web-{71D56F79-5167-4B9D-9106-78CA1CC1C958}" dt="2022-01-14T06:35:19.478" v="4"/>
          <ac:grpSpMkLst>
            <pc:docMk/>
            <pc:sldMk cId="3022980462" sldId="328"/>
            <ac:grpSpMk id="4" creationId="{3344E3A9-B73A-4D4C-85A7-46B19C7C3A5D}"/>
          </ac:grpSpMkLst>
        </pc:grpChg>
      </pc:sldChg>
      <pc:sldChg chg="addSp modSp">
        <pc:chgData name="김나래" userId="S::d011003@aivle.kt.co.kr::48b00ba0-fc23-4f03-b85f-d14306b9ec1c" providerId="AD" clId="Web-{71D56F79-5167-4B9D-9106-78CA1CC1C958}" dt="2022-01-14T06:44:18.538" v="123" actId="1076"/>
        <pc:sldMkLst>
          <pc:docMk/>
          <pc:sldMk cId="3178071701" sldId="330"/>
        </pc:sldMkLst>
        <pc:spChg chg="mod">
          <ac:chgData name="김나래" userId="S::d011003@aivle.kt.co.kr::48b00ba0-fc23-4f03-b85f-d14306b9ec1c" providerId="AD" clId="Web-{71D56F79-5167-4B9D-9106-78CA1CC1C958}" dt="2022-01-14T06:44:04.100" v="110" actId="1076"/>
          <ac:spMkLst>
            <pc:docMk/>
            <pc:sldMk cId="3178071701" sldId="330"/>
            <ac:spMk id="5" creationId="{8D32BCD1-218E-4B08-88C1-4286205C1DF8}"/>
          </ac:spMkLst>
        </pc:spChg>
        <pc:spChg chg="mod">
          <ac:chgData name="김나래" userId="S::d011003@aivle.kt.co.kr::48b00ba0-fc23-4f03-b85f-d14306b9ec1c" providerId="AD" clId="Web-{71D56F79-5167-4B9D-9106-78CA1CC1C958}" dt="2022-01-14T06:44:04.116" v="111" actId="1076"/>
          <ac:spMkLst>
            <pc:docMk/>
            <pc:sldMk cId="3178071701" sldId="330"/>
            <ac:spMk id="8" creationId="{04B3231C-D65B-4885-A9EF-6DE22C314E8E}"/>
          </ac:spMkLst>
        </pc:spChg>
        <pc:spChg chg="mod">
          <ac:chgData name="김나래" userId="S::d011003@aivle.kt.co.kr::48b00ba0-fc23-4f03-b85f-d14306b9ec1c" providerId="AD" clId="Web-{71D56F79-5167-4B9D-9106-78CA1CC1C958}" dt="2022-01-14T06:44:08.038" v="112" actId="1076"/>
          <ac:spMkLst>
            <pc:docMk/>
            <pc:sldMk cId="3178071701" sldId="330"/>
            <ac:spMk id="10" creationId="{1B2119C5-FEC1-405D-A154-769D2CFBC91E}"/>
          </ac:spMkLst>
        </pc:spChg>
        <pc:spChg chg="mod">
          <ac:chgData name="김나래" userId="S::d011003@aivle.kt.co.kr::48b00ba0-fc23-4f03-b85f-d14306b9ec1c" providerId="AD" clId="Web-{71D56F79-5167-4B9D-9106-78CA1CC1C958}" dt="2022-01-14T06:44:18.538" v="123" actId="1076"/>
          <ac:spMkLst>
            <pc:docMk/>
            <pc:sldMk cId="3178071701" sldId="330"/>
            <ac:spMk id="12" creationId="{BE934709-4243-480E-96DB-7A2CF1AECACF}"/>
          </ac:spMkLst>
        </pc:spChg>
        <pc:grpChg chg="add mod">
          <ac:chgData name="김나래" userId="S::d011003@aivle.kt.co.kr::48b00ba0-fc23-4f03-b85f-d14306b9ec1c" providerId="AD" clId="Web-{71D56F79-5167-4B9D-9106-78CA1CC1C958}" dt="2022-01-14T06:43:57.397" v="109" actId="1076"/>
          <ac:grpSpMkLst>
            <pc:docMk/>
            <pc:sldMk cId="3178071701" sldId="330"/>
            <ac:grpSpMk id="7" creationId="{C34CFA1D-C59E-4C95-A69D-5C079C43E73B}"/>
          </ac:grpSpMkLst>
        </pc:grpChg>
        <pc:picChg chg="mod">
          <ac:chgData name="김나래" userId="S::d011003@aivle.kt.co.kr::48b00ba0-fc23-4f03-b85f-d14306b9ec1c" providerId="AD" clId="Web-{71D56F79-5167-4B9D-9106-78CA1CC1C958}" dt="2022-01-14T06:43:54.522" v="108" actId="1076"/>
          <ac:picMkLst>
            <pc:docMk/>
            <pc:sldMk cId="3178071701" sldId="330"/>
            <ac:picMk id="2" creationId="{9304AE92-F48C-4AA2-A317-C7700287F606}"/>
          </ac:picMkLst>
        </pc:picChg>
      </pc:sldChg>
      <pc:sldChg chg="modSp">
        <pc:chgData name="김나래" userId="S::d011003@aivle.kt.co.kr::48b00ba0-fc23-4f03-b85f-d14306b9ec1c" providerId="AD" clId="Web-{71D56F79-5167-4B9D-9106-78CA1CC1C958}" dt="2022-01-14T07:13:09.942" v="828" actId="20577"/>
        <pc:sldMkLst>
          <pc:docMk/>
          <pc:sldMk cId="1351379500" sldId="331"/>
        </pc:sldMkLst>
        <pc:spChg chg="mod">
          <ac:chgData name="김나래" userId="S::d011003@aivle.kt.co.kr::48b00ba0-fc23-4f03-b85f-d14306b9ec1c" providerId="AD" clId="Web-{71D56F79-5167-4B9D-9106-78CA1CC1C958}" dt="2022-01-14T07:13:09.942" v="828" actId="20577"/>
          <ac:spMkLst>
            <pc:docMk/>
            <pc:sldMk cId="1351379500" sldId="331"/>
            <ac:spMk id="2" creationId="{6852F3C1-2BA8-4AF1-A8A4-E218332B370D}"/>
          </ac:spMkLst>
        </pc:spChg>
      </pc:sldChg>
      <pc:sldChg chg="addSp delSp modSp">
        <pc:chgData name="김나래" userId="S::d011003@aivle.kt.co.kr::48b00ba0-fc23-4f03-b85f-d14306b9ec1c" providerId="AD" clId="Web-{71D56F79-5167-4B9D-9106-78CA1CC1C958}" dt="2022-01-14T07:05:12.039" v="803"/>
        <pc:sldMkLst>
          <pc:docMk/>
          <pc:sldMk cId="723859283" sldId="332"/>
        </pc:sldMkLst>
        <pc:spChg chg="add del mod">
          <ac:chgData name="김나래" userId="S::d011003@aivle.kt.co.kr::48b00ba0-fc23-4f03-b85f-d14306b9ec1c" providerId="AD" clId="Web-{71D56F79-5167-4B9D-9106-78CA1CC1C958}" dt="2022-01-14T06:59:59.281" v="657"/>
          <ac:spMkLst>
            <pc:docMk/>
            <pc:sldMk cId="723859283" sldId="332"/>
            <ac:spMk id="4" creationId="{AC82F217-4E0F-4E8B-A764-CEC7A04C7BBA}"/>
          </ac:spMkLst>
        </pc:spChg>
        <pc:spChg chg="add del">
          <ac:chgData name="김나래" userId="S::d011003@aivle.kt.co.kr::48b00ba0-fc23-4f03-b85f-d14306b9ec1c" providerId="AD" clId="Web-{71D56F79-5167-4B9D-9106-78CA1CC1C958}" dt="2022-01-14T06:59:56.281" v="656"/>
          <ac:spMkLst>
            <pc:docMk/>
            <pc:sldMk cId="723859283" sldId="332"/>
            <ac:spMk id="9" creationId="{94CB662C-EEE2-4AEB-8B6A-255C58EC22A5}"/>
          </ac:spMkLst>
        </pc:spChg>
        <pc:spChg chg="add del">
          <ac:chgData name="김나래" userId="S::d011003@aivle.kt.co.kr::48b00ba0-fc23-4f03-b85f-d14306b9ec1c" providerId="AD" clId="Web-{71D56F79-5167-4B9D-9106-78CA1CC1C958}" dt="2022-01-14T07:00:04.266" v="659"/>
          <ac:spMkLst>
            <pc:docMk/>
            <pc:sldMk cId="723859283" sldId="332"/>
            <ac:spMk id="10" creationId="{531BC8EA-60B0-4C46-ADB9-2BFD6FB12DBE}"/>
          </ac:spMkLst>
        </pc:spChg>
        <pc:spChg chg="add del">
          <ac:chgData name="김나래" userId="S::d011003@aivle.kt.co.kr::48b00ba0-fc23-4f03-b85f-d14306b9ec1c" providerId="AD" clId="Web-{71D56F79-5167-4B9D-9106-78CA1CC1C958}" dt="2022-01-14T07:00:11.547" v="661"/>
          <ac:spMkLst>
            <pc:docMk/>
            <pc:sldMk cId="723859283" sldId="332"/>
            <ac:spMk id="11" creationId="{24CE394D-17DE-4E1D-A367-5BB23EC00495}"/>
          </ac:spMkLst>
        </pc:spChg>
        <pc:graphicFrameChg chg="add mod modGraphic">
          <ac:chgData name="김나래" userId="S::d011003@aivle.kt.co.kr::48b00ba0-fc23-4f03-b85f-d14306b9ec1c" providerId="AD" clId="Web-{71D56F79-5167-4B9D-9106-78CA1CC1C958}" dt="2022-01-14T07:05:12.039" v="803"/>
          <ac:graphicFrameMkLst>
            <pc:docMk/>
            <pc:sldMk cId="723859283" sldId="332"/>
            <ac:graphicFrameMk id="2" creationId="{26D3AC66-D4E2-4EC6-B12F-15AD0DBE1F47}"/>
          </ac:graphicFrameMkLst>
        </pc:graphicFrameChg>
        <pc:graphicFrameChg chg="add del mod modGraphic">
          <ac:chgData name="김나래" userId="S::d011003@aivle.kt.co.kr::48b00ba0-fc23-4f03-b85f-d14306b9ec1c" providerId="AD" clId="Web-{71D56F79-5167-4B9D-9106-78CA1CC1C958}" dt="2022-01-14T06:55:37.853" v="317"/>
          <ac:graphicFrameMkLst>
            <pc:docMk/>
            <pc:sldMk cId="723859283" sldId="332"/>
            <ac:graphicFrameMk id="7" creationId="{242F0C85-F724-4CF3-AF9F-AA809C81833B}"/>
          </ac:graphicFrameMkLst>
        </pc:graphicFrameChg>
        <pc:graphicFrameChg chg="add del modGraphic">
          <ac:chgData name="김나래" userId="S::d011003@aivle.kt.co.kr::48b00ba0-fc23-4f03-b85f-d14306b9ec1c" providerId="AD" clId="Web-{71D56F79-5167-4B9D-9106-78CA1CC1C958}" dt="2022-01-14T06:55:32.056" v="316"/>
          <ac:graphicFrameMkLst>
            <pc:docMk/>
            <pc:sldMk cId="723859283" sldId="332"/>
            <ac:graphicFrameMk id="8" creationId="{2A87FEBD-C231-49D0-BACD-EE9FF2527E79}"/>
          </ac:graphicFrameMkLst>
        </pc:graphicFrameChg>
        <pc:graphicFrameChg chg="add mod modGraphic">
          <ac:chgData name="김나래" userId="S::d011003@aivle.kt.co.kr::48b00ba0-fc23-4f03-b85f-d14306b9ec1c" providerId="AD" clId="Web-{71D56F79-5167-4B9D-9106-78CA1CC1C958}" dt="2022-01-14T07:02:52.036" v="786" actId="1076"/>
          <ac:graphicFrameMkLst>
            <pc:docMk/>
            <pc:sldMk cId="723859283" sldId="332"/>
            <ac:graphicFrameMk id="12" creationId="{768BCF47-A7BB-425F-9807-90798622C03B}"/>
          </ac:graphicFrameMkLst>
        </pc:graphicFrameChg>
      </pc:sldChg>
      <pc:sldChg chg="modSp">
        <pc:chgData name="김나래" userId="S::d011003@aivle.kt.co.kr::48b00ba0-fc23-4f03-b85f-d14306b9ec1c" providerId="AD" clId="Web-{71D56F79-5167-4B9D-9106-78CA1CC1C958}" dt="2022-01-14T06:35:36.478" v="10" actId="20577"/>
        <pc:sldMkLst>
          <pc:docMk/>
          <pc:sldMk cId="3066924496" sldId="343"/>
        </pc:sldMkLst>
        <pc:spChg chg="mod">
          <ac:chgData name="김나래" userId="S::d011003@aivle.kt.co.kr::48b00ba0-fc23-4f03-b85f-d14306b9ec1c" providerId="AD" clId="Web-{71D56F79-5167-4B9D-9106-78CA1CC1C958}" dt="2022-01-14T06:35:34.509" v="7" actId="20577"/>
          <ac:spMkLst>
            <pc:docMk/>
            <pc:sldMk cId="3066924496" sldId="343"/>
            <ac:spMk id="8" creationId="{729397B7-35E8-4142-9509-E6089A10CD6B}"/>
          </ac:spMkLst>
        </pc:spChg>
        <pc:spChg chg="mod">
          <ac:chgData name="김나래" userId="S::d011003@aivle.kt.co.kr::48b00ba0-fc23-4f03-b85f-d14306b9ec1c" providerId="AD" clId="Web-{71D56F79-5167-4B9D-9106-78CA1CC1C958}" dt="2022-01-14T06:35:36.478" v="10" actId="20577"/>
          <ac:spMkLst>
            <pc:docMk/>
            <pc:sldMk cId="3066924496" sldId="343"/>
            <ac:spMk id="11" creationId="{6F1DBCB8-02AB-453A-9191-315DF16FD0B4}"/>
          </ac:spMkLst>
        </pc:spChg>
      </pc:sldChg>
      <pc:sldChg chg="addSp modSp ord">
        <pc:chgData name="김나래" userId="S::d011003@aivle.kt.co.kr::48b00ba0-fc23-4f03-b85f-d14306b9ec1c" providerId="AD" clId="Web-{71D56F79-5167-4B9D-9106-78CA1CC1C958}" dt="2022-01-14T06:42:08.847" v="85" actId="1076"/>
        <pc:sldMkLst>
          <pc:docMk/>
          <pc:sldMk cId="116640962" sldId="351"/>
        </pc:sldMkLst>
        <pc:spChg chg="mod">
          <ac:chgData name="김나래" userId="S::d011003@aivle.kt.co.kr::48b00ba0-fc23-4f03-b85f-d14306b9ec1c" providerId="AD" clId="Web-{71D56F79-5167-4B9D-9106-78CA1CC1C958}" dt="2022-01-14T06:42:08.801" v="82" actId="1076"/>
          <ac:spMkLst>
            <pc:docMk/>
            <pc:sldMk cId="116640962" sldId="351"/>
            <ac:spMk id="7" creationId="{4ED31218-2C44-44FE-949B-9534570694ED}"/>
          </ac:spMkLst>
        </pc:spChg>
        <pc:spChg chg="mod">
          <ac:chgData name="김나래" userId="S::d011003@aivle.kt.co.kr::48b00ba0-fc23-4f03-b85f-d14306b9ec1c" providerId="AD" clId="Web-{71D56F79-5167-4B9D-9106-78CA1CC1C958}" dt="2022-01-14T06:42:08.816" v="83" actId="1076"/>
          <ac:spMkLst>
            <pc:docMk/>
            <pc:sldMk cId="116640962" sldId="351"/>
            <ac:spMk id="12" creationId="{656A9321-76A4-4AA5-ADE4-D09FE54F853C}"/>
          </ac:spMkLst>
        </pc:spChg>
        <pc:spChg chg="add mod">
          <ac:chgData name="김나래" userId="S::d011003@aivle.kt.co.kr::48b00ba0-fc23-4f03-b85f-d14306b9ec1c" providerId="AD" clId="Web-{71D56F79-5167-4B9D-9106-78CA1CC1C958}" dt="2022-01-14T06:42:08.847" v="85" actId="1076"/>
          <ac:spMkLst>
            <pc:docMk/>
            <pc:sldMk cId="116640962" sldId="351"/>
            <ac:spMk id="15" creationId="{48953F13-C576-4080-98D9-1C6EC69E4131}"/>
          </ac:spMkLst>
        </pc:spChg>
        <pc:spChg chg="mod">
          <ac:chgData name="김나래" userId="S::d011003@aivle.kt.co.kr::48b00ba0-fc23-4f03-b85f-d14306b9ec1c" providerId="AD" clId="Web-{71D56F79-5167-4B9D-9106-78CA1CC1C958}" dt="2022-01-14T06:42:08.816" v="84" actId="1076"/>
          <ac:spMkLst>
            <pc:docMk/>
            <pc:sldMk cId="116640962" sldId="351"/>
            <ac:spMk id="16" creationId="{5D644653-294E-4449-B02F-27E34C9A09AE}"/>
          </ac:spMkLst>
        </pc:spChg>
        <pc:spChg chg="mod">
          <ac:chgData name="김나래" userId="S::d011003@aivle.kt.co.kr::48b00ba0-fc23-4f03-b85f-d14306b9ec1c" providerId="AD" clId="Web-{71D56F79-5167-4B9D-9106-78CA1CC1C958}" dt="2022-01-14T06:36:48.152" v="19" actId="14100"/>
          <ac:spMkLst>
            <pc:docMk/>
            <pc:sldMk cId="116640962" sldId="351"/>
            <ac:spMk id="21" creationId="{8CF7F37D-4017-48B5-BF2E-D76EA1E363B3}"/>
          </ac:spMkLst>
        </pc:spChg>
        <pc:grpChg chg="mod">
          <ac:chgData name="김나래" userId="S::d011003@aivle.kt.co.kr::48b00ba0-fc23-4f03-b85f-d14306b9ec1c" providerId="AD" clId="Web-{71D56F79-5167-4B9D-9106-78CA1CC1C958}" dt="2022-01-14T06:41:13.752" v="59" actId="1076"/>
          <ac:grpSpMkLst>
            <pc:docMk/>
            <pc:sldMk cId="116640962" sldId="351"/>
            <ac:grpSpMk id="14" creationId="{4A2AE077-3A38-4D1D-9136-CD0BC80BE8BF}"/>
          </ac:grpSpMkLst>
        </pc:grpChg>
        <pc:picChg chg="mod">
          <ac:chgData name="김나래" userId="S::d011003@aivle.kt.co.kr::48b00ba0-fc23-4f03-b85f-d14306b9ec1c" providerId="AD" clId="Web-{71D56F79-5167-4B9D-9106-78CA1CC1C958}" dt="2022-01-14T06:41:05.846" v="56" actId="1076"/>
          <ac:picMkLst>
            <pc:docMk/>
            <pc:sldMk cId="116640962" sldId="351"/>
            <ac:picMk id="2" creationId="{ACEA87C6-FE0F-4017-BB16-558AEA8DCB3B}"/>
          </ac:picMkLst>
        </pc:picChg>
        <pc:picChg chg="mod">
          <ac:chgData name="김나래" userId="S::d011003@aivle.kt.co.kr::48b00ba0-fc23-4f03-b85f-d14306b9ec1c" providerId="AD" clId="Web-{71D56F79-5167-4B9D-9106-78CA1CC1C958}" dt="2022-01-14T06:41:05.877" v="57" actId="1076"/>
          <ac:picMkLst>
            <pc:docMk/>
            <pc:sldMk cId="116640962" sldId="351"/>
            <ac:picMk id="4" creationId="{CB4D0079-F790-482C-A9DB-7D0C57EC7746}"/>
          </ac:picMkLst>
        </pc:picChg>
      </pc:sldChg>
      <pc:sldChg chg="modSp">
        <pc:chgData name="김나래" userId="S::d011003@aivle.kt.co.kr::48b00ba0-fc23-4f03-b85f-d14306b9ec1c" providerId="AD" clId="Web-{71D56F79-5167-4B9D-9106-78CA1CC1C958}" dt="2022-01-14T06:40:10.063" v="45" actId="1076"/>
        <pc:sldMkLst>
          <pc:docMk/>
          <pc:sldMk cId="1420182707" sldId="352"/>
        </pc:sldMkLst>
        <pc:spChg chg="mod">
          <ac:chgData name="김나래" userId="S::d011003@aivle.kt.co.kr::48b00ba0-fc23-4f03-b85f-d14306b9ec1c" providerId="AD" clId="Web-{71D56F79-5167-4B9D-9106-78CA1CC1C958}" dt="2022-01-14T06:40:09.969" v="42" actId="1076"/>
          <ac:spMkLst>
            <pc:docMk/>
            <pc:sldMk cId="1420182707" sldId="352"/>
            <ac:spMk id="2" creationId="{43567EE6-91D0-472C-97B8-138EA2825F2C}"/>
          </ac:spMkLst>
        </pc:spChg>
        <pc:spChg chg="mod">
          <ac:chgData name="김나래" userId="S::d011003@aivle.kt.co.kr::48b00ba0-fc23-4f03-b85f-d14306b9ec1c" providerId="AD" clId="Web-{71D56F79-5167-4B9D-9106-78CA1CC1C958}" dt="2022-01-14T06:40:10.001" v="43" actId="1076"/>
          <ac:spMkLst>
            <pc:docMk/>
            <pc:sldMk cId="1420182707" sldId="352"/>
            <ac:spMk id="11" creationId="{4CA363ED-64F1-43FE-AEBD-FBA9D3AC3272}"/>
          </ac:spMkLst>
        </pc:spChg>
        <pc:spChg chg="mod">
          <ac:chgData name="김나래" userId="S::d011003@aivle.kt.co.kr::48b00ba0-fc23-4f03-b85f-d14306b9ec1c" providerId="AD" clId="Web-{71D56F79-5167-4B9D-9106-78CA1CC1C958}" dt="2022-01-14T06:40:10.032" v="44" actId="1076"/>
          <ac:spMkLst>
            <pc:docMk/>
            <pc:sldMk cId="1420182707" sldId="352"/>
            <ac:spMk id="14" creationId="{5571CBC6-E422-48FF-A46D-D97EC2630A0E}"/>
          </ac:spMkLst>
        </pc:spChg>
        <pc:spChg chg="mod">
          <ac:chgData name="김나래" userId="S::d011003@aivle.kt.co.kr::48b00ba0-fc23-4f03-b85f-d14306b9ec1c" providerId="AD" clId="Web-{71D56F79-5167-4B9D-9106-78CA1CC1C958}" dt="2022-01-14T06:40:10.063" v="45" actId="1076"/>
          <ac:spMkLst>
            <pc:docMk/>
            <pc:sldMk cId="1420182707" sldId="352"/>
            <ac:spMk id="15" creationId="{4ED011F6-9487-429E-AD6F-6736441D9EF3}"/>
          </ac:spMkLst>
        </pc:spChg>
        <pc:spChg chg="mod">
          <ac:chgData name="김나래" userId="S::d011003@aivle.kt.co.kr::48b00ba0-fc23-4f03-b85f-d14306b9ec1c" providerId="AD" clId="Web-{71D56F79-5167-4B9D-9106-78CA1CC1C958}" dt="2022-01-14T06:39:57.250" v="41" actId="14100"/>
          <ac:spMkLst>
            <pc:docMk/>
            <pc:sldMk cId="1420182707" sldId="352"/>
            <ac:spMk id="26" creationId="{D8F12612-41E0-4C03-B7BC-623747310040}"/>
          </ac:spMkLst>
        </pc:spChg>
      </pc:sldChg>
      <pc:sldChg chg="modSp">
        <pc:chgData name="김나래" userId="S::d011003@aivle.kt.co.kr::48b00ba0-fc23-4f03-b85f-d14306b9ec1c" providerId="AD" clId="Web-{71D56F79-5167-4B9D-9106-78CA1CC1C958}" dt="2022-01-14T07:11:30.361" v="822" actId="20577"/>
        <pc:sldMkLst>
          <pc:docMk/>
          <pc:sldMk cId="900180164" sldId="357"/>
        </pc:sldMkLst>
        <pc:spChg chg="mod">
          <ac:chgData name="김나래" userId="S::d011003@aivle.kt.co.kr::48b00ba0-fc23-4f03-b85f-d14306b9ec1c" providerId="AD" clId="Web-{71D56F79-5167-4B9D-9106-78CA1CC1C958}" dt="2022-01-14T07:11:30.361" v="822" actId="20577"/>
          <ac:spMkLst>
            <pc:docMk/>
            <pc:sldMk cId="900180164" sldId="357"/>
            <ac:spMk id="7" creationId="{4ED31218-2C44-44FE-949B-9534570694ED}"/>
          </ac:spMkLst>
        </pc:spChg>
        <pc:spChg chg="mod">
          <ac:chgData name="김나래" userId="S::d011003@aivle.kt.co.kr::48b00ba0-fc23-4f03-b85f-d14306b9ec1c" providerId="AD" clId="Web-{71D56F79-5167-4B9D-9106-78CA1CC1C958}" dt="2022-01-14T06:43:33.568" v="105" actId="14100"/>
          <ac:spMkLst>
            <pc:docMk/>
            <pc:sldMk cId="900180164" sldId="357"/>
            <ac:spMk id="11" creationId="{8482C937-6B08-4C33-9B00-3807AC32B444}"/>
          </ac:spMkLst>
        </pc:spChg>
      </pc:sldChg>
      <pc:sldChg chg="modSp ord">
        <pc:chgData name="김나래" userId="S::d011003@aivle.kt.co.kr::48b00ba0-fc23-4f03-b85f-d14306b9ec1c" providerId="AD" clId="Web-{71D56F79-5167-4B9D-9106-78CA1CC1C958}" dt="2022-01-14T06:36:36.605" v="18" actId="1076"/>
        <pc:sldMkLst>
          <pc:docMk/>
          <pc:sldMk cId="1751464584" sldId="358"/>
        </pc:sldMkLst>
        <pc:spChg chg="mod">
          <ac:chgData name="김나래" userId="S::d011003@aivle.kt.co.kr::48b00ba0-fc23-4f03-b85f-d14306b9ec1c" providerId="AD" clId="Web-{71D56F79-5167-4B9D-9106-78CA1CC1C958}" dt="2022-01-14T06:36:22.151" v="15" actId="1076"/>
          <ac:spMkLst>
            <pc:docMk/>
            <pc:sldMk cId="1751464584" sldId="358"/>
            <ac:spMk id="16" creationId="{BA251E7C-424D-4688-A7CE-D604030ECACC}"/>
          </ac:spMkLst>
        </pc:spChg>
        <pc:grpChg chg="mod">
          <ac:chgData name="김나래" userId="S::d011003@aivle.kt.co.kr::48b00ba0-fc23-4f03-b85f-d14306b9ec1c" providerId="AD" clId="Web-{71D56F79-5167-4B9D-9106-78CA1CC1C958}" dt="2022-01-14T06:36:36.605" v="18" actId="1076"/>
          <ac:grpSpMkLst>
            <pc:docMk/>
            <pc:sldMk cId="1751464584" sldId="358"/>
            <ac:grpSpMk id="29" creationId="{4FBC762F-7048-4717-A34F-36DA4EE35497}"/>
          </ac:grpSpMkLst>
        </pc:grpChg>
        <pc:picChg chg="mod">
          <ac:chgData name="김나래" userId="S::d011003@aivle.kt.co.kr::48b00ba0-fc23-4f03-b85f-d14306b9ec1c" providerId="AD" clId="Web-{71D56F79-5167-4B9D-9106-78CA1CC1C958}" dt="2022-01-14T06:36:33.683" v="17" actId="14100"/>
          <ac:picMkLst>
            <pc:docMk/>
            <pc:sldMk cId="1751464584" sldId="358"/>
            <ac:picMk id="7" creationId="{EE8DEEC7-56F1-4FF9-B419-203AB32BC0E8}"/>
          </ac:picMkLst>
        </pc:picChg>
      </pc:sldChg>
      <pc:sldChg chg="addSp modSp ord">
        <pc:chgData name="김나래" userId="S::d011003@aivle.kt.co.kr::48b00ba0-fc23-4f03-b85f-d14306b9ec1c" providerId="AD" clId="Web-{71D56F79-5167-4B9D-9106-78CA1CC1C958}" dt="2022-01-14T06:43:03.599" v="103" actId="1076"/>
        <pc:sldMkLst>
          <pc:docMk/>
          <pc:sldMk cId="89182874" sldId="359"/>
        </pc:sldMkLst>
        <pc:spChg chg="mod">
          <ac:chgData name="김나래" userId="S::d011003@aivle.kt.co.kr::48b00ba0-fc23-4f03-b85f-d14306b9ec1c" providerId="AD" clId="Web-{71D56F79-5167-4B9D-9106-78CA1CC1C958}" dt="2022-01-14T06:43:03.599" v="103" actId="1076"/>
          <ac:spMkLst>
            <pc:docMk/>
            <pc:sldMk cId="89182874" sldId="359"/>
            <ac:spMk id="7" creationId="{4ED31218-2C44-44FE-949B-9534570694ED}"/>
          </ac:spMkLst>
        </pc:spChg>
        <pc:spChg chg="mod">
          <ac:chgData name="김나래" userId="S::d011003@aivle.kt.co.kr::48b00ba0-fc23-4f03-b85f-d14306b9ec1c" providerId="AD" clId="Web-{71D56F79-5167-4B9D-9106-78CA1CC1C958}" dt="2022-01-14T06:43:03.552" v="101" actId="1076"/>
          <ac:spMkLst>
            <pc:docMk/>
            <pc:sldMk cId="89182874" sldId="359"/>
            <ac:spMk id="12" creationId="{656A9321-76A4-4AA5-ADE4-D09FE54F853C}"/>
          </ac:spMkLst>
        </pc:spChg>
        <pc:spChg chg="mod">
          <ac:chgData name="김나래" userId="S::d011003@aivle.kt.co.kr::48b00ba0-fc23-4f03-b85f-d14306b9ec1c" providerId="AD" clId="Web-{71D56F79-5167-4B9D-9106-78CA1CC1C958}" dt="2022-01-14T06:38:08.763" v="32" actId="1076"/>
          <ac:spMkLst>
            <pc:docMk/>
            <pc:sldMk cId="89182874" sldId="359"/>
            <ac:spMk id="15" creationId="{1E0E6B43-DD58-4E76-980F-598CD83BFA86}"/>
          </ac:spMkLst>
        </pc:spChg>
        <pc:spChg chg="mod">
          <ac:chgData name="김나래" userId="S::d011003@aivle.kt.co.kr::48b00ba0-fc23-4f03-b85f-d14306b9ec1c" providerId="AD" clId="Web-{71D56F79-5167-4B9D-9106-78CA1CC1C958}" dt="2022-01-14T06:43:03.568" v="102" actId="1076"/>
          <ac:spMkLst>
            <pc:docMk/>
            <pc:sldMk cId="89182874" sldId="359"/>
            <ac:spMk id="16" creationId="{5D644653-294E-4449-B02F-27E34C9A09AE}"/>
          </ac:spMkLst>
        </pc:spChg>
        <pc:spChg chg="mod">
          <ac:chgData name="김나래" userId="S::d011003@aivle.kt.co.kr::48b00ba0-fc23-4f03-b85f-d14306b9ec1c" providerId="AD" clId="Web-{71D56F79-5167-4B9D-9106-78CA1CC1C958}" dt="2022-01-14T06:37:34.106" v="21" actId="14100"/>
          <ac:spMkLst>
            <pc:docMk/>
            <pc:sldMk cId="89182874" sldId="359"/>
            <ac:spMk id="18" creationId="{796A40C3-D978-4955-91AD-9EF8569AAC8C}"/>
          </ac:spMkLst>
        </pc:spChg>
        <pc:grpChg chg="add mod">
          <ac:chgData name="김나래" userId="S::d011003@aivle.kt.co.kr::48b00ba0-fc23-4f03-b85f-d14306b9ec1c" providerId="AD" clId="Web-{71D56F79-5167-4B9D-9106-78CA1CC1C958}" dt="2022-01-14T06:42:52.895" v="100" actId="1076"/>
          <ac:grpSpMkLst>
            <pc:docMk/>
            <pc:sldMk cId="89182874" sldId="359"/>
            <ac:grpSpMk id="8" creationId="{B65E3BB8-EE08-432D-8183-2CB7ADA1C24E}"/>
          </ac:grpSpMkLst>
        </pc:grpChg>
        <pc:picChg chg="mod">
          <ac:chgData name="김나래" userId="S::d011003@aivle.kt.co.kr::48b00ba0-fc23-4f03-b85f-d14306b9ec1c" providerId="AD" clId="Web-{71D56F79-5167-4B9D-9106-78CA1CC1C958}" dt="2022-01-14T06:42:50.052" v="98" actId="1076"/>
          <ac:picMkLst>
            <pc:docMk/>
            <pc:sldMk cId="89182874" sldId="359"/>
            <ac:picMk id="2" creationId="{253ED9CD-94A5-438B-991D-AC827900DBBC}"/>
          </ac:picMkLst>
        </pc:picChg>
        <pc:picChg chg="mod">
          <ac:chgData name="김나래" userId="S::d011003@aivle.kt.co.kr::48b00ba0-fc23-4f03-b85f-d14306b9ec1c" providerId="AD" clId="Web-{71D56F79-5167-4B9D-9106-78CA1CC1C958}" dt="2022-01-14T06:42:50.067" v="99" actId="1076"/>
          <ac:picMkLst>
            <pc:docMk/>
            <pc:sldMk cId="89182874" sldId="359"/>
            <ac:picMk id="4" creationId="{84564328-E584-4280-82B2-F4A523345CE2}"/>
          </ac:picMkLst>
        </pc:picChg>
      </pc:sldChg>
      <pc:sldChg chg="modSp">
        <pc:chgData name="김나래" userId="S::d011003@aivle.kt.co.kr::48b00ba0-fc23-4f03-b85f-d14306b9ec1c" providerId="AD" clId="Web-{71D56F79-5167-4B9D-9106-78CA1CC1C958}" dt="2022-01-14T06:37:25.496" v="20" actId="14100"/>
        <pc:sldMkLst>
          <pc:docMk/>
          <pc:sldMk cId="1302646468" sldId="360"/>
        </pc:sldMkLst>
        <pc:spChg chg="mod">
          <ac:chgData name="김나래" userId="S::d011003@aivle.kt.co.kr::48b00ba0-fc23-4f03-b85f-d14306b9ec1c" providerId="AD" clId="Web-{71D56F79-5167-4B9D-9106-78CA1CC1C958}" dt="2022-01-14T06:37:25.496" v="20" actId="14100"/>
          <ac:spMkLst>
            <pc:docMk/>
            <pc:sldMk cId="1302646468" sldId="360"/>
            <ac:spMk id="17" creationId="{A035807C-C6B8-40F0-986B-965721EBA9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  <p:sldLayoutId id="2147483682" r:id="rId17"/>
    <p:sldLayoutId id="2147483683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298367" y="278203"/>
            <a:ext cx="1249028" cy="240389"/>
            <a:chOff x="1095829" y="5839450"/>
            <a:chExt cx="1145399" cy="2403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2514727" y="5537484"/>
            <a:ext cx="500844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3200" err="1">
                <a:solidFill>
                  <a:schemeClr val="bg1"/>
                </a:solidFill>
                <a:latin typeface="+mj-lt"/>
                <a:cs typeface="Arial"/>
              </a:rPr>
              <a:t>수도권</a:t>
            </a:r>
            <a:r>
              <a:rPr lang="en-US" altLang="ko-KR" sz="3200">
                <a:solidFill>
                  <a:schemeClr val="bg1"/>
                </a:solidFill>
                <a:latin typeface="+mj-lt"/>
                <a:cs typeface="Arial"/>
              </a:rPr>
              <a:t> 1반 1조</a:t>
            </a:r>
            <a:endParaRPr lang="en-US" altLang="ko-KR" sz="32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8454715" y="5706336"/>
            <a:ext cx="3456839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1850" b="1" err="1">
                <a:solidFill>
                  <a:schemeClr val="bg1"/>
                </a:solidFill>
                <a:cs typeface="Arial"/>
              </a:rPr>
              <a:t>구자경</a:t>
            </a:r>
            <a:r>
              <a:rPr lang="en-US" altLang="ko-KR" sz="1850" b="1">
                <a:solidFill>
                  <a:schemeClr val="bg1"/>
                </a:solidFill>
                <a:cs typeface="Arial"/>
              </a:rPr>
              <a:t>, </a:t>
            </a:r>
            <a:r>
              <a:rPr lang="en-US" altLang="ko-KR" sz="1850" b="1" err="1">
                <a:solidFill>
                  <a:schemeClr val="bg1"/>
                </a:solidFill>
                <a:cs typeface="Arial"/>
              </a:rPr>
              <a:t>김나래</a:t>
            </a:r>
            <a:r>
              <a:rPr lang="en-US" altLang="ko-KR" sz="1850" b="1">
                <a:solidFill>
                  <a:schemeClr val="bg1"/>
                </a:solidFill>
                <a:cs typeface="Arial"/>
              </a:rPr>
              <a:t>, </a:t>
            </a:r>
            <a:r>
              <a:rPr lang="en-US" altLang="ko-KR" sz="1850" b="1" err="1">
                <a:solidFill>
                  <a:schemeClr val="bg1"/>
                </a:solidFill>
                <a:cs typeface="Arial"/>
              </a:rPr>
              <a:t>김윤성</a:t>
            </a:r>
            <a:r>
              <a:rPr lang="en-US" altLang="ko-KR" sz="1850" b="1">
                <a:solidFill>
                  <a:schemeClr val="bg1"/>
                </a:solidFill>
                <a:cs typeface="Arial"/>
              </a:rPr>
              <a:t>, </a:t>
            </a:r>
            <a:r>
              <a:rPr lang="en-US" altLang="ko-KR" sz="1850" b="1" err="1">
                <a:solidFill>
                  <a:schemeClr val="bg1"/>
                </a:solidFill>
                <a:cs typeface="Arial"/>
              </a:rPr>
              <a:t>김진휘</a:t>
            </a:r>
            <a:endParaRPr lang="en-US" altLang="ko-KR" sz="185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8DDF7-3FC8-4370-AC60-BDF34C20F63F}"/>
              </a:ext>
            </a:extLst>
          </p:cNvPr>
          <p:cNvSpPr txBox="1"/>
          <p:nvPr/>
        </p:nvSpPr>
        <p:spPr>
          <a:xfrm>
            <a:off x="10586866" y="47395"/>
            <a:ext cx="15680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cs typeface="Arial"/>
              </a:rPr>
              <a:t>AIVLE</a:t>
            </a:r>
            <a:endParaRPr lang="ko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71744-8227-446A-99F8-5EE50E85B2CC}"/>
              </a:ext>
            </a:extLst>
          </p:cNvPr>
          <p:cNvSpPr txBox="1"/>
          <p:nvPr/>
        </p:nvSpPr>
        <p:spPr>
          <a:xfrm>
            <a:off x="6039512" y="3357102"/>
            <a:ext cx="586357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6600" b="1" err="1">
                <a:solidFill>
                  <a:schemeClr val="bg1"/>
                </a:solidFill>
                <a:latin typeface="+mj-lt"/>
                <a:cs typeface="Arial"/>
              </a:rPr>
              <a:t>직원</a:t>
            </a:r>
            <a:r>
              <a:rPr lang="en-US" altLang="ko-KR" sz="66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lang="en-US" altLang="ko-KR" sz="6600" b="1" err="1">
                <a:solidFill>
                  <a:schemeClr val="bg1"/>
                </a:solidFill>
                <a:latin typeface="+mj-lt"/>
                <a:cs typeface="Arial"/>
              </a:rPr>
              <a:t>이직</a:t>
            </a:r>
            <a:r>
              <a:rPr lang="en-US" altLang="ko-KR" sz="66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lang="en-US" altLang="ko-KR" sz="6600" b="1" err="1">
                <a:solidFill>
                  <a:schemeClr val="bg1"/>
                </a:solidFill>
                <a:latin typeface="+mj-lt"/>
                <a:cs typeface="Arial"/>
              </a:rPr>
              <a:t>분석</a:t>
            </a:r>
            <a:endParaRPr lang="en-US" altLang="ko-KR" sz="6600" b="1" err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 (</a:t>
            </a:r>
            <a:r>
              <a:rPr lang="en-US" altLang="ko-KR" sz="2600" err="1">
                <a:ea typeface="+mn-lt"/>
                <a:cs typeface="+mn-lt"/>
              </a:rPr>
              <a:t>OverTime</a:t>
            </a:r>
            <a:r>
              <a:rPr lang="en-US" altLang="ko-KR" sz="2600">
                <a:ea typeface="+mn-lt"/>
                <a:cs typeface="+mn-lt"/>
              </a:rPr>
              <a:t> :</a:t>
            </a:r>
            <a:r>
              <a:rPr lang="ko-KR" sz="2600">
                <a:ea typeface="+mn-lt"/>
                <a:cs typeface="+mn-lt"/>
              </a:rPr>
              <a:t> </a:t>
            </a:r>
            <a:r>
              <a:rPr lang="ko-KR" altLang="en-US" sz="2600">
                <a:ea typeface="+mn-lt"/>
                <a:cs typeface="+mn-lt"/>
              </a:rPr>
              <a:t>야근여부</a:t>
            </a:r>
            <a:r>
              <a:rPr lang="en-US" altLang="ko-KR" sz="2600">
                <a:ea typeface="+mn-lt"/>
                <a:cs typeface="+mn-lt"/>
              </a:rPr>
              <a:t>)</a:t>
            </a:r>
            <a:endParaRPr lang="ko-KR" altLang="en-US" sz="2600">
              <a:cs typeface="Arial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8A12F7-786C-4817-8CC6-E053C445B220}"/>
              </a:ext>
            </a:extLst>
          </p:cNvPr>
          <p:cNvSpPr/>
          <p:nvPr/>
        </p:nvSpPr>
        <p:spPr>
          <a:xfrm>
            <a:off x="6099881" y="167366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397B7-35E8-4142-9509-E6089A10CD6B}"/>
              </a:ext>
            </a:extLst>
          </p:cNvPr>
          <p:cNvSpPr txBox="1"/>
          <p:nvPr/>
        </p:nvSpPr>
        <p:spPr>
          <a:xfrm>
            <a:off x="6098490" y="2199840"/>
            <a:ext cx="576430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600">
                <a:ea typeface="+mn-lt"/>
                <a:cs typeface="+mn-lt"/>
              </a:rPr>
              <a:t> No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en-US" altLang="ko-KR" sz="1600">
                <a:ea typeface="+mn-lt"/>
                <a:cs typeface="+mn-lt"/>
              </a:rPr>
              <a:t>72%,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en-US" altLang="ko-KR" sz="1600">
                <a:ea typeface="+mn-lt"/>
                <a:cs typeface="+mn-lt"/>
              </a:rPr>
              <a:t>Yes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ko-KR" sz="1600">
                <a:ea typeface="+mn-lt"/>
                <a:cs typeface="+mn-lt"/>
              </a:rPr>
              <a:t>28%로 형성되어 있어 2</a:t>
            </a:r>
            <a:r>
              <a:rPr lang="ko-KR" altLang="en-US" sz="1600">
                <a:ea typeface="+mn-lt"/>
                <a:cs typeface="+mn-lt"/>
              </a:rPr>
              <a:t>배이상의 차이가 </a:t>
            </a:r>
            <a:r>
              <a:rPr lang="ko-KR" sz="1600">
                <a:ea typeface="+mn-lt"/>
                <a:cs typeface="+mn-lt"/>
              </a:rPr>
              <a:t>보이고 야근이 많지 않은</a:t>
            </a:r>
            <a:r>
              <a:rPr lang="ko-KR" altLang="en-US" sz="1600">
                <a:ea typeface="+mn-lt"/>
                <a:cs typeface="+mn-lt"/>
              </a:rPr>
              <a:t> 수준인 것으로 판단된다</a:t>
            </a:r>
            <a:r>
              <a:rPr lang="ko-KR" sz="160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나이와 이직 </a:t>
            </a:r>
            <a:r>
              <a:rPr lang="ko-KR" altLang="en-US" sz="1600" err="1">
                <a:ea typeface="+mn-lt"/>
                <a:cs typeface="+mn-lt"/>
              </a:rPr>
              <a:t>여부와도</a:t>
            </a:r>
            <a:r>
              <a:rPr lang="ko-KR" altLang="en-US" sz="1600">
                <a:ea typeface="+mn-lt"/>
                <a:cs typeface="+mn-lt"/>
              </a:rPr>
              <a:t> 같이 분석하여 초과근무에 따른 나이별 이직여부가 있는지 분석해보자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F09882-17B3-44D7-BFB5-58B3A6587D89}"/>
              </a:ext>
            </a:extLst>
          </p:cNvPr>
          <p:cNvSpPr/>
          <p:nvPr/>
        </p:nvSpPr>
        <p:spPr>
          <a:xfrm>
            <a:off x="6099880" y="368723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DBCB8-02AB-453A-9191-315DF16FD0B4}"/>
              </a:ext>
            </a:extLst>
          </p:cNvPr>
          <p:cNvSpPr txBox="1"/>
          <p:nvPr/>
        </p:nvSpPr>
        <p:spPr>
          <a:xfrm>
            <a:off x="6098490" y="4195481"/>
            <a:ext cx="561190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야근하는 </a:t>
            </a:r>
            <a:r>
              <a:rPr lang="en-US" altLang="ko-KR" sz="1600">
                <a:ea typeface="+mn-lt"/>
                <a:cs typeface="+mn-lt"/>
              </a:rPr>
              <a:t>28%</a:t>
            </a:r>
            <a:r>
              <a:rPr lang="ko-KR" altLang="en-US" sz="1600">
                <a:ea typeface="+mn-lt"/>
                <a:cs typeface="+mn-lt"/>
              </a:rPr>
              <a:t>가 어디부서</a:t>
            </a:r>
            <a:r>
              <a:rPr lang="en-US" altLang="ko-KR" sz="1600">
                <a:ea typeface="+mn-lt"/>
                <a:cs typeface="+mn-lt"/>
              </a:rPr>
              <a:t>,</a:t>
            </a:r>
            <a:r>
              <a:rPr lang="ko-KR" altLang="en-US" sz="1600">
                <a:ea typeface="+mn-lt"/>
                <a:cs typeface="+mn-lt"/>
              </a:rPr>
              <a:t> 어느 직급 등에 해당하는지 조사할 필요가 있고 어느 기간에 야근하는지도 분석해보고 줄일 수 있는 형태면 제도를 만들어</a:t>
            </a:r>
            <a:r>
              <a:rPr lang="ko-KR" sz="1600">
                <a:ea typeface="+mn-lt"/>
                <a:cs typeface="+mn-lt"/>
              </a:rPr>
              <a:t> 개선할 필요가 있다.</a:t>
            </a:r>
            <a:endParaRPr 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>
                <a:ea typeface="+mn-lt"/>
                <a:cs typeface="+mn-lt"/>
              </a:rPr>
              <a:t>타 </a:t>
            </a:r>
            <a:r>
              <a:rPr lang="ko-KR" altLang="en-US" sz="1600">
                <a:ea typeface="+mn-lt"/>
                <a:cs typeface="+mn-lt"/>
              </a:rPr>
              <a:t>회사와</a:t>
            </a:r>
            <a:r>
              <a:rPr lang="ko-KR" sz="1600">
                <a:ea typeface="+mn-lt"/>
                <a:cs typeface="+mn-lt"/>
              </a:rPr>
              <a:t> 비교하여 초과근무의 실태를 확인하면 좋을 것 같다.</a:t>
            </a:r>
            <a:endParaRPr lang="ko-KR" sz="1600">
              <a:cs typeface="Arial"/>
            </a:endParaRPr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275DC54F-B106-4E8E-96D2-FE778D26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1407021"/>
            <a:ext cx="4301066" cy="2905938"/>
          </a:xfrm>
          <a:prstGeom prst="rect">
            <a:avLst/>
          </a:prstGeom>
        </p:spPr>
      </p:pic>
      <p:pic>
        <p:nvPicPr>
          <p:cNvPr id="9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E2FE22E-BDF1-4702-B385-DA30F5011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57" y="4354046"/>
            <a:ext cx="2915708" cy="12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</a:t>
            </a:r>
            <a:r>
              <a:rPr lang="ko-KR" sz="2600"/>
              <a:t>(</a:t>
            </a:r>
            <a:r>
              <a:rPr lang="en-US" altLang="ko-KR" sz="2600" err="1"/>
              <a:t>MaritalStatus</a:t>
            </a:r>
            <a:r>
              <a:rPr lang="ko-KR" altLang="en-US" sz="2600"/>
              <a:t> </a:t>
            </a:r>
            <a:r>
              <a:rPr lang="ko-KR" sz="2600"/>
              <a:t>: </a:t>
            </a:r>
            <a:r>
              <a:rPr lang="ko-KR" altLang="en-US" sz="2600"/>
              <a:t>결혼상태</a:t>
            </a:r>
            <a:r>
              <a:rPr lang="ko-KR" sz="2600"/>
              <a:t>)</a:t>
            </a:r>
            <a:endParaRPr lang="ko-KR" altLang="en-US" sz="2600"/>
          </a:p>
          <a:p>
            <a:endParaRPr lang="ko-KR" altLang="en-US" sz="2600">
              <a:cs typeface="Arial"/>
            </a:endParaRPr>
          </a:p>
          <a:p>
            <a:endParaRPr lang="ko-KR" altLang="en-US" sz="26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B3A0E-D0D2-4DDA-9534-B0F4E3CC3241}"/>
              </a:ext>
            </a:extLst>
          </p:cNvPr>
          <p:cNvSpPr txBox="1"/>
          <p:nvPr/>
        </p:nvSpPr>
        <p:spPr>
          <a:xfrm>
            <a:off x="6132722" y="2460865"/>
            <a:ext cx="487312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결혼한 사람들이 </a:t>
            </a:r>
            <a:r>
              <a:rPr lang="en-US" altLang="ko-KR" sz="1600">
                <a:ea typeface="+mn-lt"/>
                <a:cs typeface="+mn-lt"/>
              </a:rPr>
              <a:t>45%로</a:t>
            </a:r>
            <a:r>
              <a:rPr lang="ko-KR" sz="1600">
                <a:ea typeface="+mn-lt"/>
                <a:cs typeface="+mn-lt"/>
              </a:rPr>
              <a:t> 제일 많은 </a:t>
            </a:r>
            <a:r>
              <a:rPr lang="ko-KR" altLang="en-US" sz="1600">
                <a:ea typeface="+mn-lt"/>
                <a:cs typeface="+mn-lt"/>
              </a:rPr>
              <a:t>것을 볼 수 있다.</a:t>
            </a:r>
            <a:endParaRPr lang="ko-KR">
              <a:cs typeface="Arial"/>
            </a:endParaRPr>
          </a:p>
          <a:p>
            <a:endParaRPr lang="ko-KR">
              <a:cs typeface="Arial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DCB7E5-162E-4AA4-B792-8450933D8860}"/>
              </a:ext>
            </a:extLst>
          </p:cNvPr>
          <p:cNvSpPr/>
          <p:nvPr/>
        </p:nvSpPr>
        <p:spPr>
          <a:xfrm>
            <a:off x="6130759" y="192766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pic>
        <p:nvPicPr>
          <p:cNvPr id="4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ECE9937-92E0-4F07-B0A9-6896E1FE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57" y="4618378"/>
            <a:ext cx="2428875" cy="1323975"/>
          </a:xfrm>
          <a:prstGeom prst="rect">
            <a:avLst/>
          </a:prstGeom>
        </p:spPr>
      </p:pic>
      <p:pic>
        <p:nvPicPr>
          <p:cNvPr id="10" name="그림 18">
            <a:extLst>
              <a:ext uri="{FF2B5EF4-FFF2-40B4-BE49-F238E27FC236}">
                <a16:creationId xmlns:a16="http://schemas.microsoft.com/office/drawing/2014/main" id="{DE495331-BBCB-4023-9CF5-7FD75BB0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9" y="1413674"/>
            <a:ext cx="4579344" cy="30705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036B8A-E7EE-4259-97D8-13A409E8EC47}"/>
              </a:ext>
            </a:extLst>
          </p:cNvPr>
          <p:cNvSpPr txBox="1"/>
          <p:nvPr/>
        </p:nvSpPr>
        <p:spPr>
          <a:xfrm>
            <a:off x="1659186" y="1664039"/>
            <a:ext cx="5765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/>
              <a:t>570</a:t>
            </a:r>
            <a:endParaRPr lang="ko-KR" altLang="en-US" sz="1400"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0518C-0DCE-4DCF-84FC-CFB2ACE61971}"/>
              </a:ext>
            </a:extLst>
          </p:cNvPr>
          <p:cNvSpPr txBox="1"/>
          <p:nvPr/>
        </p:nvSpPr>
        <p:spPr>
          <a:xfrm>
            <a:off x="2972029" y="2325050"/>
            <a:ext cx="5765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/>
              <a:t>404</a:t>
            </a:r>
            <a:endParaRPr lang="ko-KR" altLang="en-US" sz="1400"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F83B9-C28D-4C2E-9EC5-A9EFA631A9A3}"/>
              </a:ext>
            </a:extLst>
          </p:cNvPr>
          <p:cNvSpPr txBox="1"/>
          <p:nvPr/>
        </p:nvSpPr>
        <p:spPr>
          <a:xfrm>
            <a:off x="4257330" y="2820810"/>
            <a:ext cx="5765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/>
              <a:t>276</a:t>
            </a:r>
            <a:endParaRPr lang="ko-KR" altLang="en-US" sz="1400">
              <a:cs typeface="Arial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6AB20C7-D902-46AF-9483-535D5AFEB2C9}"/>
              </a:ext>
            </a:extLst>
          </p:cNvPr>
          <p:cNvSpPr/>
          <p:nvPr/>
        </p:nvSpPr>
        <p:spPr>
          <a:xfrm>
            <a:off x="6135739" y="3516903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BFA0B8-B780-4EEF-B2B6-BC80DDBB2369}"/>
              </a:ext>
            </a:extLst>
          </p:cNvPr>
          <p:cNvSpPr txBox="1"/>
          <p:nvPr/>
        </p:nvSpPr>
        <p:spPr>
          <a:xfrm>
            <a:off x="6096863" y="4065547"/>
            <a:ext cx="48731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결혼 여부에 따라 이직율이 다르게 나올 것 같다</a:t>
            </a:r>
            <a:endParaRPr lang="ko-K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31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852878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분석(</a:t>
            </a:r>
            <a:r>
              <a:rPr lang="ko-KR" sz="2600" err="1">
                <a:ea typeface="+mn-lt"/>
                <a:cs typeface="+mn-lt"/>
              </a:rPr>
              <a:t>RelationshipSatisfaction</a:t>
            </a:r>
            <a:r>
              <a:rPr lang="ko-KR" sz="2600">
                <a:ea typeface="+mn-lt"/>
                <a:cs typeface="+mn-lt"/>
              </a:rPr>
              <a:t> </a:t>
            </a:r>
            <a:r>
              <a:rPr lang="en-US" altLang="ko-KR" sz="2600">
                <a:ea typeface="+mn-lt"/>
                <a:cs typeface="+mn-lt"/>
              </a:rPr>
              <a:t>:</a:t>
            </a:r>
            <a:r>
              <a:rPr lang="ko-KR" sz="2600">
                <a:ea typeface="+mn-lt"/>
                <a:cs typeface="+mn-lt"/>
              </a:rPr>
              <a:t> </a:t>
            </a:r>
            <a:r>
              <a:rPr lang="ko-KR" sz="2600" err="1">
                <a:ea typeface="+mn-lt"/>
                <a:cs typeface="+mn-lt"/>
              </a:rPr>
              <a:t>동료들과의</a:t>
            </a:r>
            <a:r>
              <a:rPr lang="ko-KR" altLang="en-US" sz="2600">
                <a:ea typeface="+mn-lt"/>
                <a:cs typeface="+mn-lt"/>
              </a:rPr>
              <a:t> 관계)</a:t>
            </a:r>
            <a:endParaRPr lang="ko-KR" sz="2600">
              <a:cs typeface="Arial"/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8904C9-4B5A-46E6-94BD-5F1B6618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00" y="4633158"/>
            <a:ext cx="2479397" cy="1440866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8DA4E0D5-8599-4948-B130-A07AE90E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58" y="1608626"/>
            <a:ext cx="4361379" cy="2934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2CEF7-0867-43B3-A291-015EA0B23621}"/>
              </a:ext>
            </a:extLst>
          </p:cNvPr>
          <p:cNvSpPr txBox="1"/>
          <p:nvPr/>
        </p:nvSpPr>
        <p:spPr>
          <a:xfrm>
            <a:off x="6010181" y="1771687"/>
            <a:ext cx="5679895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b="1" err="1">
              <a:cs typeface="Arial"/>
            </a:endParaRPr>
          </a:p>
          <a:p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변수 안내 : </a:t>
            </a:r>
            <a:r>
              <a:rPr lang="ko-KR" sz="1600">
                <a:ea typeface="+mn-lt"/>
                <a:cs typeface="+mn-lt"/>
              </a:rPr>
              <a:t>1 </a:t>
            </a:r>
            <a:r>
              <a:rPr lang="ko-KR" sz="1600" err="1">
                <a:ea typeface="+mn-lt"/>
                <a:cs typeface="+mn-lt"/>
              </a:rPr>
              <a:t>Low</a:t>
            </a:r>
            <a:r>
              <a:rPr lang="ko-KR" sz="1600">
                <a:ea typeface="+mn-lt"/>
                <a:cs typeface="+mn-lt"/>
              </a:rPr>
              <a:t>, 2 </a:t>
            </a:r>
            <a:r>
              <a:rPr lang="ko-KR" sz="1600" err="1">
                <a:ea typeface="+mn-lt"/>
                <a:cs typeface="+mn-lt"/>
              </a:rPr>
              <a:t>Medium</a:t>
            </a:r>
            <a:r>
              <a:rPr lang="ko-KR" sz="1600">
                <a:ea typeface="+mn-lt"/>
                <a:cs typeface="+mn-lt"/>
              </a:rPr>
              <a:t>, 3 </a:t>
            </a:r>
            <a:r>
              <a:rPr lang="ko-KR" sz="1600" err="1">
                <a:ea typeface="+mn-lt"/>
                <a:cs typeface="+mn-lt"/>
              </a:rPr>
              <a:t>High</a:t>
            </a:r>
            <a:r>
              <a:rPr lang="ko-KR" sz="1600">
                <a:ea typeface="+mn-lt"/>
                <a:cs typeface="+mn-lt"/>
              </a:rPr>
              <a:t>, 4 </a:t>
            </a:r>
            <a:r>
              <a:rPr lang="ko-KR" sz="1600" err="1">
                <a:ea typeface="+mn-lt"/>
                <a:cs typeface="+mn-lt"/>
              </a:rPr>
              <a:t>Very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High</a:t>
            </a:r>
            <a:endParaRPr lang="ko-KR" altLang="en-US" sz="1600">
              <a:cs typeface="Arial"/>
            </a:endParaRPr>
          </a:p>
          <a:p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동료와의 관계 역시도 3&gt;4&gt;2&gt;1 순으로 나타났고, 좋음과 매우 좋음에 응답한 사람 수가 많았다.</a:t>
            </a:r>
            <a:r>
              <a:rPr lang="ko-KR" altLang="en-US" sz="1600">
                <a:ea typeface="+mn-lt"/>
                <a:cs typeface="+mn-lt"/>
              </a:rPr>
              <a:t> </a:t>
            </a:r>
            <a:endParaRPr lang="ko-KR" sz="1600">
              <a:cs typeface="Arial"/>
            </a:endParaRPr>
          </a:p>
          <a:p>
            <a:endParaRPr lang="ko-KR" sz="1600">
              <a:ea typeface="Arial Unicode MS"/>
              <a:cs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173376-1A6A-42C4-BB7D-5E318097B069}"/>
              </a:ext>
            </a:extLst>
          </p:cNvPr>
          <p:cNvSpPr/>
          <p:nvPr/>
        </p:nvSpPr>
        <p:spPr>
          <a:xfrm>
            <a:off x="6008118" y="3667289"/>
            <a:ext cx="724658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AB9A67A-8765-4091-8360-99C4C217AEAC}"/>
              </a:ext>
            </a:extLst>
          </p:cNvPr>
          <p:cNvSpPr/>
          <p:nvPr/>
        </p:nvSpPr>
        <p:spPr>
          <a:xfrm>
            <a:off x="6011342" y="1871086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0E556-ECD9-448B-AFDE-01D312E6AE1F}"/>
              </a:ext>
            </a:extLst>
          </p:cNvPr>
          <p:cNvSpPr txBox="1"/>
          <p:nvPr/>
        </p:nvSpPr>
        <p:spPr>
          <a:xfrm>
            <a:off x="6010181" y="4129404"/>
            <a:ext cx="567989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동료와의 관계가 좋음이 업무 만족도가 높게 나타난 조사 결과에 영향을 주었을 가능성이 높다.</a:t>
            </a:r>
            <a:r>
              <a:rPr lang="ko-KR" altLang="en-US" sz="1600">
                <a:ea typeface="+mn-lt"/>
                <a:cs typeface="+mn-lt"/>
              </a:rPr>
              <a:t> </a:t>
            </a:r>
            <a:endParaRPr 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야근 </a:t>
            </a:r>
            <a:r>
              <a:rPr lang="ko-KR" altLang="en-US" sz="1600">
                <a:ea typeface="+mn-lt"/>
                <a:cs typeface="+mn-lt"/>
              </a:rPr>
              <a:t>여부 및 직무 만족도와 동료와의</a:t>
            </a:r>
            <a:r>
              <a:rPr lang="ko-KR" sz="1600">
                <a:ea typeface="+mn-lt"/>
                <a:cs typeface="+mn-lt"/>
              </a:rPr>
              <a:t> 관계 항목 간 연관성을 조사할 필요가 있다.</a:t>
            </a:r>
            <a:r>
              <a:rPr lang="ko-KR" altLang="en-US" sz="1600">
                <a:ea typeface="+mn-lt"/>
                <a:cs typeface="+mn-lt"/>
              </a:rPr>
              <a:t> </a:t>
            </a:r>
            <a:endParaRPr lang="ko-KR" sz="1600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38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 (</a:t>
            </a:r>
            <a:r>
              <a:rPr lang="ko-KR" altLang="en-US" sz="2600" err="1"/>
              <a:t>Age</a:t>
            </a:r>
            <a:r>
              <a:rPr lang="ko-KR" altLang="en-US" sz="2600"/>
              <a:t> : 나이)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7DF8F-5761-45FA-97D7-34CEF7CC4389}"/>
              </a:ext>
            </a:extLst>
          </p:cNvPr>
          <p:cNvSpPr txBox="1"/>
          <p:nvPr/>
        </p:nvSpPr>
        <p:spPr>
          <a:xfrm>
            <a:off x="5991949" y="1897192"/>
            <a:ext cx="568845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cs typeface="Arial"/>
              </a:rPr>
              <a:t>• </a:t>
            </a:r>
            <a:r>
              <a:rPr lang="ko-KR" sz="1600">
                <a:ea typeface="+mn-lt"/>
                <a:cs typeface="+mn-lt"/>
              </a:rPr>
              <a:t>평균 나이는 </a:t>
            </a:r>
            <a:r>
              <a:rPr lang="en-US" altLang="ko-KR" sz="1600" b="1">
                <a:ea typeface="+mn-lt"/>
                <a:cs typeface="+mn-lt"/>
              </a:rPr>
              <a:t>36.93(37</a:t>
            </a:r>
            <a:r>
              <a:rPr lang="ko-KR" sz="1600" b="1">
                <a:ea typeface="+mn-lt"/>
                <a:cs typeface="+mn-lt"/>
              </a:rPr>
              <a:t>세</a:t>
            </a:r>
            <a:r>
              <a:rPr lang="en-US" altLang="ko-KR" sz="1600" b="1">
                <a:ea typeface="+mn-lt"/>
                <a:cs typeface="+mn-lt"/>
              </a:rPr>
              <a:t>)</a:t>
            </a:r>
            <a:r>
              <a:rPr lang="ko-KR" sz="1600">
                <a:ea typeface="+mn-lt"/>
                <a:cs typeface="+mn-lt"/>
              </a:rPr>
              <a:t> -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ko-KR" sz="1600">
                <a:ea typeface="+mn-lt"/>
                <a:cs typeface="+mn-lt"/>
              </a:rPr>
              <a:t>조사 인원의 대부분 나이 분포는 </a:t>
            </a:r>
            <a:r>
              <a:rPr lang="en-US" altLang="ko-KR" sz="1600" b="1">
                <a:ea typeface="+mn-lt"/>
                <a:cs typeface="+mn-lt"/>
              </a:rPr>
              <a:t>30-40세 </a:t>
            </a:r>
            <a:r>
              <a:rPr lang="ko-KR" sz="1600">
                <a:ea typeface="+mn-lt"/>
                <a:cs typeface="+mn-lt"/>
              </a:rPr>
              <a:t>구간이 가장 많았다.</a:t>
            </a:r>
            <a:r>
              <a:rPr lang="ko-KR" altLang="en-US" sz="1600">
                <a:ea typeface="+mn-lt"/>
                <a:cs typeface="+mn-lt"/>
              </a:rPr>
              <a:t> </a:t>
            </a:r>
          </a:p>
          <a:p>
            <a:endParaRPr lang="ko-KR" altLang="en-US" sz="1600">
              <a:ea typeface="+mn-lt"/>
              <a:cs typeface="+mn-lt"/>
            </a:endParaRPr>
          </a:p>
          <a:p>
            <a:r>
              <a:rPr lang="ko-KR" altLang="en-US" sz="1600">
                <a:ea typeface="+mn-lt"/>
                <a:cs typeface="+mn-lt"/>
              </a:rPr>
              <a:t>• 회사에서 연차가 적은 청년층이 조사 대상의 대부분 차지</a:t>
            </a:r>
          </a:p>
          <a:p>
            <a:endParaRPr lang="ko-KR" altLang="en-US">
              <a:ea typeface="+mn-lt"/>
              <a:cs typeface="+mn-lt"/>
            </a:endParaRPr>
          </a:p>
          <a:p>
            <a:endParaRPr lang="ko-KR" altLang="en-US">
              <a:ea typeface="+mn-lt"/>
              <a:cs typeface="+mn-lt"/>
            </a:endParaRPr>
          </a:p>
          <a:p>
            <a:endParaRPr lang="ko-KR" altLang="en-US" sz="1600">
              <a:ea typeface="+mn-lt"/>
              <a:cs typeface="+mn-lt"/>
            </a:endParaRPr>
          </a:p>
          <a:p>
            <a:r>
              <a:rPr lang="ko-KR" altLang="en-US" sz="1600">
                <a:ea typeface="+mn-lt"/>
                <a:cs typeface="+mn-lt"/>
              </a:rPr>
              <a:t>• 젊은 연령층의 직무 만족도 데이터 간 상관관계를 더 조사해 봐야 한다. </a:t>
            </a:r>
            <a:endParaRPr lang="ko-KR" sz="1600">
              <a:cs typeface="Arial"/>
            </a:endParaRPr>
          </a:p>
          <a:p>
            <a:r>
              <a:rPr lang="ko-KR" altLang="en-US" sz="1600">
                <a:ea typeface="+mn-lt"/>
                <a:cs typeface="+mn-lt"/>
              </a:rPr>
              <a:t>• 연차와 직무 만족도 간의 상관관계를 더 조사해 봐야 한다.</a:t>
            </a:r>
          </a:p>
          <a:p>
            <a:endParaRPr lang="ko-KR" altLang="en-US">
              <a:ea typeface="+mn-lt"/>
              <a:cs typeface="+mn-lt"/>
            </a:endParaRPr>
          </a:p>
          <a:p>
            <a:endParaRPr lang="ko-KR" altLang="en-US">
              <a:ea typeface="+mn-lt"/>
              <a:cs typeface="+mn-l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B174F13-5D6E-4DED-9CA1-19FB5EA9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27" y="1442850"/>
            <a:ext cx="4783326" cy="2577836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34C9664D-3BE7-4ABF-B019-EAC4497A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3" y="3916042"/>
            <a:ext cx="4640191" cy="241024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F6C23D2-DF9E-4F90-A988-3FF615B1B0D0}"/>
              </a:ext>
            </a:extLst>
          </p:cNvPr>
          <p:cNvSpPr/>
          <p:nvPr/>
        </p:nvSpPr>
        <p:spPr>
          <a:xfrm>
            <a:off x="6046899" y="142708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F8B988-59B2-4CD5-9053-ACAF1246E22B}"/>
              </a:ext>
            </a:extLst>
          </p:cNvPr>
          <p:cNvSpPr/>
          <p:nvPr/>
        </p:nvSpPr>
        <p:spPr>
          <a:xfrm>
            <a:off x="6046899" y="3089115"/>
            <a:ext cx="724658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9C085F-A78D-4A18-A44E-989A0AD16012}"/>
              </a:ext>
            </a:extLst>
          </p:cNvPr>
          <p:cNvGrpSpPr/>
          <p:nvPr/>
        </p:nvGrpSpPr>
        <p:grpSpPr>
          <a:xfrm>
            <a:off x="5403858" y="4750471"/>
            <a:ext cx="1787495" cy="1273322"/>
            <a:chOff x="5108022" y="3916754"/>
            <a:chExt cx="3885236" cy="2671816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D6848575-3FEF-4E60-B03D-FBD56F8B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8022" y="3916754"/>
              <a:ext cx="3885236" cy="267181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D506BB-50B0-4E30-8A17-04E716BD3A0E}"/>
                </a:ext>
              </a:extLst>
            </p:cNvPr>
            <p:cNvSpPr/>
            <p:nvPr/>
          </p:nvSpPr>
          <p:spPr>
            <a:xfrm>
              <a:off x="6625422" y="4273093"/>
              <a:ext cx="1576378" cy="2388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30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 (</a:t>
            </a:r>
            <a:r>
              <a:rPr lang="en-US" altLang="ko-KR" sz="2600" err="1">
                <a:ea typeface="+mn-lt"/>
                <a:cs typeface="+mn-lt"/>
              </a:rPr>
              <a:t>TotalWorkingYears</a:t>
            </a:r>
            <a:r>
              <a:rPr lang="en-US" altLang="ko-KR" sz="2600">
                <a:ea typeface="+mn-lt"/>
                <a:cs typeface="+mn-lt"/>
              </a:rPr>
              <a:t> :</a:t>
            </a:r>
            <a:r>
              <a:rPr lang="ko-KR" sz="2600">
                <a:ea typeface="+mn-lt"/>
                <a:cs typeface="+mn-lt"/>
              </a:rPr>
              <a:t> 총 경력 </a:t>
            </a:r>
            <a:r>
              <a:rPr lang="ko-KR" altLang="en-US" sz="2600">
                <a:ea typeface="+mn-lt"/>
                <a:cs typeface="+mn-lt"/>
              </a:rPr>
              <a:t>연수</a:t>
            </a:r>
            <a:r>
              <a:rPr lang="en-US" altLang="ko-KR" sz="2600">
                <a:ea typeface="+mn-lt"/>
                <a:cs typeface="+mn-lt"/>
              </a:rPr>
              <a:t>)</a:t>
            </a:r>
            <a:endParaRPr lang="ko-KR" altLang="en-US" sz="2600">
              <a:cs typeface="Arial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8A12F7-786C-4817-8CC6-E053C445B220}"/>
              </a:ext>
            </a:extLst>
          </p:cNvPr>
          <p:cNvSpPr/>
          <p:nvPr/>
        </p:nvSpPr>
        <p:spPr>
          <a:xfrm>
            <a:off x="6377786" y="167615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397B7-35E8-4142-9509-E6089A10CD6B}"/>
              </a:ext>
            </a:extLst>
          </p:cNvPr>
          <p:cNvSpPr txBox="1"/>
          <p:nvPr/>
        </p:nvSpPr>
        <p:spPr>
          <a:xfrm>
            <a:off x="6376397" y="2113180"/>
            <a:ext cx="554018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 특정 구간에서 월등히 높아지고 그 이후 내려가고 다시 높아지는 현상이 있다.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11년이 </a:t>
            </a:r>
            <a:r>
              <a:rPr lang="ko-KR" altLang="en-US" sz="1600" err="1">
                <a:ea typeface="+mn-lt"/>
                <a:cs typeface="+mn-lt"/>
              </a:rPr>
              <a:t>평균구간이며</a:t>
            </a:r>
            <a:r>
              <a:rPr lang="ko-KR" altLang="en-US" sz="1600">
                <a:ea typeface="+mn-lt"/>
                <a:cs typeface="+mn-lt"/>
              </a:rPr>
              <a:t> 40년까지 연차가 있고 11년 이하에서 많은 분포가 형성되어 있다.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F09882-17B3-44D7-BFB5-58B3A6587D89}"/>
              </a:ext>
            </a:extLst>
          </p:cNvPr>
          <p:cNvSpPr/>
          <p:nvPr/>
        </p:nvSpPr>
        <p:spPr>
          <a:xfrm>
            <a:off x="6395715" y="3839633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DBCB8-02AB-453A-9191-315DF16FD0B4}"/>
              </a:ext>
            </a:extLst>
          </p:cNvPr>
          <p:cNvSpPr txBox="1"/>
          <p:nvPr/>
        </p:nvSpPr>
        <p:spPr>
          <a:xfrm>
            <a:off x="6394326" y="4320987"/>
            <a:ext cx="568362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평균 이하구간(</a:t>
            </a:r>
            <a:r>
              <a:rPr lang="en-US" altLang="ko-KR" sz="1600">
                <a:ea typeface="+mn-lt"/>
                <a:cs typeface="+mn-lt"/>
              </a:rPr>
              <a:t>10</a:t>
            </a:r>
            <a:r>
              <a:rPr lang="ko-KR" altLang="en-US" sz="1600" err="1">
                <a:ea typeface="+mn-lt"/>
                <a:cs typeface="+mn-lt"/>
              </a:rPr>
              <a:t>년차</a:t>
            </a:r>
            <a:r>
              <a:rPr lang="ko-KR" sz="1600">
                <a:ea typeface="+mn-lt"/>
                <a:cs typeface="+mn-lt"/>
              </a:rPr>
              <a:t>)에서 약 2~3년차</a:t>
            </a:r>
            <a:r>
              <a:rPr lang="en-US" altLang="ko-KR" sz="1600">
                <a:ea typeface="+mn-lt"/>
                <a:cs typeface="+mn-lt"/>
              </a:rPr>
              <a:t>,</a:t>
            </a:r>
            <a:r>
              <a:rPr lang="ko-KR" sz="1600">
                <a:ea typeface="+mn-lt"/>
                <a:cs typeface="+mn-lt"/>
              </a:rPr>
              <a:t> 7</a:t>
            </a:r>
            <a:r>
              <a:rPr lang="ko-KR" altLang="en-US" sz="1600">
                <a:ea typeface="+mn-lt"/>
                <a:cs typeface="+mn-lt"/>
              </a:rPr>
              <a:t>년차 등의</a:t>
            </a:r>
            <a:r>
              <a:rPr lang="ko-KR" sz="1600">
                <a:ea typeface="+mn-lt"/>
                <a:cs typeface="+mn-lt"/>
              </a:rPr>
              <a:t> 구간에서 다른 구간에 비해 급격히 낮아지는 요인 분석과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ko-KR" sz="1600">
                <a:ea typeface="+mn-lt"/>
                <a:cs typeface="+mn-lt"/>
              </a:rPr>
              <a:t> 특별 </a:t>
            </a:r>
            <a:r>
              <a:rPr lang="ko-KR" altLang="en-US" sz="1600">
                <a:ea typeface="+mn-lt"/>
                <a:cs typeface="+mn-lt"/>
              </a:rPr>
              <a:t>혜택을</a:t>
            </a:r>
            <a:r>
              <a:rPr lang="ko-KR" sz="1600">
                <a:ea typeface="+mn-lt"/>
                <a:cs typeface="+mn-lt"/>
              </a:rPr>
              <a:t> 통해 이직을 줄이는 방법 모색 </a:t>
            </a:r>
            <a:r>
              <a:rPr lang="ko-KR" altLang="en-US" sz="1600">
                <a:ea typeface="+mn-lt"/>
                <a:cs typeface="+mn-lt"/>
              </a:rPr>
              <a:t>필요하다.</a:t>
            </a:r>
            <a:endParaRPr lang="en-US" alt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600">
                <a:ea typeface="+mn-lt"/>
                <a:cs typeface="+mn-lt"/>
              </a:rPr>
              <a:t>경력연수 별 이직여부를 </a:t>
            </a:r>
            <a:r>
              <a:rPr lang="ko-KR" sz="1600">
                <a:ea typeface="+mn-lt"/>
                <a:cs typeface="+mn-lt"/>
              </a:rPr>
              <a:t>분석해보고 각 구간에</a:t>
            </a:r>
            <a:r>
              <a:rPr lang="ko-KR" altLang="en-US" sz="1600">
                <a:ea typeface="+mn-lt"/>
                <a:cs typeface="+mn-lt"/>
              </a:rPr>
              <a:t> 맞는 혜택이 필요하다.</a:t>
            </a:r>
            <a:endParaRPr lang="ko-KR" sz="1600">
              <a:ea typeface="+mn-lt"/>
              <a:cs typeface="+mn-lt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46596F79-C05E-4B56-BCC5-08F1796A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20" y="1577350"/>
            <a:ext cx="4544109" cy="3048376"/>
          </a:xfrm>
          <a:prstGeom prst="rect">
            <a:avLst/>
          </a:prstGeom>
        </p:spPr>
      </p:pic>
      <p:pic>
        <p:nvPicPr>
          <p:cNvPr id="4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89D4EBE-C5F3-40F8-87E6-48979BFA3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65" y="4784859"/>
            <a:ext cx="2567392" cy="14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8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</a:t>
            </a:r>
            <a:r>
              <a:rPr lang="ko-KR" sz="2600"/>
              <a:t>(</a:t>
            </a:r>
            <a:r>
              <a:rPr lang="ko-KR" sz="2600" err="1"/>
              <a:t>MonthlyIncome</a:t>
            </a:r>
            <a:r>
              <a:rPr lang="ko-KR" sz="2600"/>
              <a:t> : 월급)</a:t>
            </a:r>
            <a:endParaRPr lang="ko-KR" sz="2600">
              <a:cs typeface="Arial"/>
            </a:endParaRPr>
          </a:p>
          <a:p>
            <a:endParaRPr lang="ko-KR" altLang="en-US" sz="2600">
              <a:cs typeface="Arial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96A8840-98FE-47B3-8F01-4DD6C20A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0" y="1767208"/>
            <a:ext cx="4202934" cy="28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38A36-1D09-419F-BFC1-396AA296824B}"/>
              </a:ext>
            </a:extLst>
          </p:cNvPr>
          <p:cNvSpPr txBox="1"/>
          <p:nvPr/>
        </p:nvSpPr>
        <p:spPr>
          <a:xfrm>
            <a:off x="6320981" y="2711876"/>
            <a:ext cx="487312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1000달러~19999달러로 </a:t>
            </a:r>
            <a:r>
              <a:rPr lang="ko-KR" altLang="en-US" sz="1600">
                <a:ea typeface="+mn-lt"/>
                <a:cs typeface="+mn-lt"/>
              </a:rPr>
              <a:t>분포 되어있다</a:t>
            </a:r>
            <a:r>
              <a:rPr lang="ko-KR" sz="1600">
                <a:ea typeface="+mn-lt"/>
                <a:cs typeface="+mn-lt"/>
              </a:rPr>
              <a:t>.</a:t>
            </a:r>
            <a:endParaRPr lang="ko-KR">
              <a:cs typeface="Arial"/>
            </a:endParaRPr>
          </a:p>
          <a:p>
            <a:pPr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평균 월급이</a:t>
            </a:r>
            <a:r>
              <a:rPr lang="ko-KR" sz="1600">
                <a:ea typeface="+mn-lt"/>
                <a:cs typeface="+mn-lt"/>
              </a:rPr>
              <a:t> 약 6500달러로 보인다.</a:t>
            </a:r>
            <a:endParaRPr lang="ko-KR">
              <a:cs typeface="Arial"/>
            </a:endParaRPr>
          </a:p>
          <a:p>
            <a:pPr>
              <a:buFont typeface="Arial"/>
              <a:buChar char="•"/>
            </a:pPr>
            <a:endParaRPr lang="ko-KR" sz="1600">
              <a:ea typeface="+mn-lt"/>
              <a:cs typeface="+mn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187113-67F4-40FC-94C8-028B0EA7BB65}"/>
              </a:ext>
            </a:extLst>
          </p:cNvPr>
          <p:cNvSpPr/>
          <p:nvPr/>
        </p:nvSpPr>
        <p:spPr>
          <a:xfrm>
            <a:off x="6319019" y="2160743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429A5D-C529-4D6B-A81F-5A5526CFEAD2}"/>
              </a:ext>
            </a:extLst>
          </p:cNvPr>
          <p:cNvGrpSpPr/>
          <p:nvPr/>
        </p:nvGrpSpPr>
        <p:grpSpPr>
          <a:xfrm>
            <a:off x="1750902" y="4774039"/>
            <a:ext cx="2420816" cy="1342105"/>
            <a:chOff x="1069584" y="4460274"/>
            <a:chExt cx="2600110" cy="1853093"/>
          </a:xfrm>
        </p:grpSpPr>
        <p:pic>
          <p:nvPicPr>
            <p:cNvPr id="2" name="그림 3" descr="텍스트, 영수증이(가) 표시된 사진&#10;&#10;자동 생성된 설명">
              <a:extLst>
                <a:ext uri="{FF2B5EF4-FFF2-40B4-BE49-F238E27FC236}">
                  <a16:creationId xmlns:a16="http://schemas.microsoft.com/office/drawing/2014/main" id="{BCB881A4-766E-4058-BFB4-01EEF9879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4" y="4460274"/>
              <a:ext cx="2600110" cy="185309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AA8AAA-8E62-4B74-9F37-30CF93D1044C}"/>
                </a:ext>
              </a:extLst>
            </p:cNvPr>
            <p:cNvSpPr/>
            <p:nvPr/>
          </p:nvSpPr>
          <p:spPr>
            <a:xfrm>
              <a:off x="1448684" y="4646721"/>
              <a:ext cx="1441372" cy="220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B9FA4E-BB73-4316-853B-EC7EC11FAB7A}"/>
              </a:ext>
            </a:extLst>
          </p:cNvPr>
          <p:cNvSpPr/>
          <p:nvPr/>
        </p:nvSpPr>
        <p:spPr>
          <a:xfrm>
            <a:off x="6315033" y="3965138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16573-D411-45FE-9109-2B210ED76169}"/>
              </a:ext>
            </a:extLst>
          </p:cNvPr>
          <p:cNvSpPr txBox="1"/>
          <p:nvPr/>
        </p:nvSpPr>
        <p:spPr>
          <a:xfrm>
            <a:off x="6320980" y="4549640"/>
            <a:ext cx="48731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월급이 낮을수록 이직을 원할거라고 생각한다.</a:t>
            </a:r>
            <a:endParaRPr lang="ko-KR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월급에 따른 이직을 </a:t>
            </a:r>
            <a:r>
              <a:rPr lang="ko-KR" altLang="en-US" sz="1600">
                <a:ea typeface="+mn-lt"/>
                <a:cs typeface="+mn-lt"/>
              </a:rPr>
              <a:t>살펴 봐야한다</a:t>
            </a:r>
            <a:r>
              <a:rPr lang="ko-KR" sz="1600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625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52462" y="67236"/>
            <a:ext cx="977800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분석(</a:t>
            </a:r>
            <a:r>
              <a:rPr lang="ko-KR" sz="2600" err="1">
                <a:ea typeface="+mn-lt"/>
                <a:cs typeface="+mn-lt"/>
              </a:rPr>
              <a:t>NumCompaniesWorked</a:t>
            </a:r>
            <a:r>
              <a:rPr lang="ko-KR" altLang="en-US" sz="2600">
                <a:ea typeface="+mn-lt"/>
                <a:cs typeface="+mn-lt"/>
              </a:rPr>
              <a:t> : </a:t>
            </a:r>
            <a:r>
              <a:rPr lang="ko-KR" sz="2600">
                <a:ea typeface="+mn-lt"/>
                <a:cs typeface="+mn-lt"/>
              </a:rPr>
              <a:t>입사 전 근무한 회사의 수</a:t>
            </a:r>
            <a:r>
              <a:rPr lang="en-US" altLang="ko-KR" sz="2600">
                <a:ea typeface="+mn-lt"/>
                <a:cs typeface="+mn-lt"/>
              </a:rPr>
              <a:t>)</a:t>
            </a:r>
            <a:endParaRPr lang="ko-KR" altLang="en-US" sz="260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67EE6-91D0-472C-97B8-138EA2825F2C}"/>
              </a:ext>
            </a:extLst>
          </p:cNvPr>
          <p:cNvSpPr txBox="1"/>
          <p:nvPr/>
        </p:nvSpPr>
        <p:spPr>
          <a:xfrm>
            <a:off x="6732992" y="2098738"/>
            <a:ext cx="412774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이직이 4번 이상인 직원은 직무의 특성을 파악해봐야 한다.</a:t>
            </a:r>
            <a:endParaRPr lang="ko-KR" sz="1600">
              <a:cs typeface="Arial"/>
            </a:endParaRPr>
          </a:p>
          <a:p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분포가 이직 횟수 2번 이하와 3번 이상으로 구분된다.</a:t>
            </a:r>
            <a:endParaRPr lang="ko-KR" sz="1600"/>
          </a:p>
          <a:p>
            <a:endParaRPr lang="ko-KR" altLang="en-US">
              <a:cs typeface="Arial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55318F-16E6-4109-82A3-2EE616D4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21" y="4984338"/>
            <a:ext cx="2142565" cy="1152538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FCF283F2-C6E5-471F-873E-C1338001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65" y="1501150"/>
            <a:ext cx="3747246" cy="2358592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4D9F10B2-3674-463B-8F8A-CC2988AB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84" y="3861342"/>
            <a:ext cx="3523129" cy="24440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363ED-64F1-43FE-AEBD-FBA9D3AC3272}"/>
              </a:ext>
            </a:extLst>
          </p:cNvPr>
          <p:cNvSpPr/>
          <p:nvPr/>
        </p:nvSpPr>
        <p:spPr>
          <a:xfrm>
            <a:off x="6736375" y="163780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71CBC6-E422-48FF-A46D-D97EC2630A0E}"/>
              </a:ext>
            </a:extLst>
          </p:cNvPr>
          <p:cNvSpPr/>
          <p:nvPr/>
        </p:nvSpPr>
        <p:spPr>
          <a:xfrm>
            <a:off x="6736375" y="3762437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1F6-9487-429E-AD6F-6736441D9EF3}"/>
              </a:ext>
            </a:extLst>
          </p:cNvPr>
          <p:cNvSpPr txBox="1"/>
          <p:nvPr/>
        </p:nvSpPr>
        <p:spPr>
          <a:xfrm>
            <a:off x="6732992" y="4250267"/>
            <a:ext cx="43070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이전 직장 경험이 한 번인 직원의 수가 가장 많다. 이 직원들은 평균에 비해 그 수가 작기 때문에 이직의 가능성이 있다.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이전 근무 직장 수가 한번 이하인 직원들의 잔류를 위해 고안해야 한다.</a:t>
            </a:r>
          </a:p>
        </p:txBody>
      </p:sp>
    </p:spTree>
    <p:extLst>
      <p:ext uri="{BB962C8B-B14F-4D97-AF65-F5344CB8AC3E}">
        <p14:creationId xmlns:p14="http://schemas.microsoft.com/office/powerpoint/2010/main" val="15032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52462" y="67236"/>
            <a:ext cx="897117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분석(</a:t>
            </a:r>
            <a:r>
              <a:rPr lang="en-US" altLang="ko-KR" sz="2600" err="1">
                <a:ea typeface="+mn-lt"/>
                <a:cs typeface="+mn-lt"/>
              </a:rPr>
              <a:t>PercentSalaryHike</a:t>
            </a:r>
            <a:r>
              <a:rPr lang="en-US" altLang="ko-KR" sz="2600">
                <a:ea typeface="+mn-lt"/>
                <a:cs typeface="+mn-lt"/>
              </a:rPr>
              <a:t> </a:t>
            </a:r>
            <a:r>
              <a:rPr lang="ko-KR" altLang="en-US" sz="2600">
                <a:ea typeface="+mn-lt"/>
                <a:cs typeface="+mn-lt"/>
              </a:rPr>
              <a:t>: 전년대비 급여인상율</a:t>
            </a:r>
            <a:r>
              <a:rPr lang="en-US" altLang="ko-KR" sz="2600">
                <a:ea typeface="+mn-lt"/>
                <a:cs typeface="+mn-lt"/>
              </a:rPr>
              <a:t>(%))</a:t>
            </a:r>
            <a:endParaRPr lang="ko-KR" altLang="en-US" sz="260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67EE6-91D0-472C-97B8-138EA2825F2C}"/>
              </a:ext>
            </a:extLst>
          </p:cNvPr>
          <p:cNvSpPr txBox="1"/>
          <p:nvPr/>
        </p:nvSpPr>
        <p:spPr>
          <a:xfrm>
            <a:off x="6732992" y="2098738"/>
            <a:ext cx="431600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인상률 15%를 기점으로 분포가 두 그룹으로 나뉜다.</a:t>
            </a:r>
          </a:p>
          <a:p>
            <a:pPr marL="285750" indent="-285750">
              <a:buFont typeface="Arial"/>
              <a:buChar char="•"/>
            </a:pPr>
            <a:endParaRPr lang="en-US" alt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직원의 절반이 </a:t>
            </a:r>
            <a:r>
              <a:rPr lang="en-US" altLang="ko-KR" sz="1600">
                <a:ea typeface="+mn-lt"/>
                <a:cs typeface="+mn-lt"/>
              </a:rPr>
              <a:t>14%</a:t>
            </a:r>
            <a:r>
              <a:rPr lang="ko-KR" altLang="en-US" sz="1600">
                <a:ea typeface="+mn-lt"/>
                <a:cs typeface="+mn-lt"/>
              </a:rPr>
              <a:t> 이하의 급여인상율을 보였다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363ED-64F1-43FE-AEBD-FBA9D3AC3272}"/>
              </a:ext>
            </a:extLst>
          </p:cNvPr>
          <p:cNvSpPr/>
          <p:nvPr/>
        </p:nvSpPr>
        <p:spPr>
          <a:xfrm>
            <a:off x="6736375" y="163780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71CBC6-E422-48FF-A46D-D97EC2630A0E}"/>
              </a:ext>
            </a:extLst>
          </p:cNvPr>
          <p:cNvSpPr/>
          <p:nvPr/>
        </p:nvSpPr>
        <p:spPr>
          <a:xfrm>
            <a:off x="6736375" y="3762437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1F6-9487-429E-AD6F-6736441D9EF3}"/>
              </a:ext>
            </a:extLst>
          </p:cNvPr>
          <p:cNvSpPr txBox="1"/>
          <p:nvPr/>
        </p:nvSpPr>
        <p:spPr>
          <a:xfrm>
            <a:off x="6732992" y="4250267"/>
            <a:ext cx="44863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cs typeface="Arial"/>
              </a:rPr>
              <a:t>작년과 올해 회사의 성과를 확인하고</a:t>
            </a:r>
            <a:r>
              <a:rPr lang="en-US" altLang="ko-KR" sz="1600">
                <a:ea typeface="+mn-lt"/>
                <a:cs typeface="Arial"/>
              </a:rPr>
              <a:t>,</a:t>
            </a:r>
            <a:r>
              <a:rPr lang="ko-KR" sz="1600">
                <a:cs typeface="Arial"/>
              </a:rPr>
              <a:t> 성과에 맞는 급여 인상이었는지 확인해보아야 한다</a:t>
            </a:r>
            <a:r>
              <a:rPr lang="en-US" altLang="ko-KR" sz="1600">
                <a:ea typeface="+mn-lt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급여인상율의 편차가 최대 2배로 매우 크다. 이는 직원들의 사기 저하와 불만으로 이어질 수 있다.</a:t>
            </a: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FC936C4-CC78-41B2-96BD-D792EC41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2" y="4984626"/>
            <a:ext cx="1999130" cy="1120091"/>
          </a:xfrm>
          <a:prstGeom prst="rect">
            <a:avLst/>
          </a:prstGeom>
        </p:spPr>
      </p:pic>
      <p:pic>
        <p:nvPicPr>
          <p:cNvPr id="7" name="그림 9">
            <a:extLst>
              <a:ext uri="{FF2B5EF4-FFF2-40B4-BE49-F238E27FC236}">
                <a16:creationId xmlns:a16="http://schemas.microsoft.com/office/drawing/2014/main" id="{C93C7680-E6FF-49E0-8F49-F158852C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29" y="1465291"/>
            <a:ext cx="3702422" cy="2484098"/>
          </a:xfrm>
          <a:prstGeom prst="rect">
            <a:avLst/>
          </a:prstGeom>
        </p:spPr>
      </p:pic>
      <p:pic>
        <p:nvPicPr>
          <p:cNvPr id="10" name="그림 11">
            <a:extLst>
              <a:ext uri="{FF2B5EF4-FFF2-40B4-BE49-F238E27FC236}">
                <a16:creationId xmlns:a16="http://schemas.microsoft.com/office/drawing/2014/main" id="{C09A8C84-D746-4567-9FD4-0F9AA5839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447" y="3956943"/>
            <a:ext cx="3478305" cy="23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52462" y="67236"/>
            <a:ext cx="897117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분석(</a:t>
            </a:r>
            <a:r>
              <a:rPr lang="en-US" altLang="ko-KR" sz="2600">
                <a:ea typeface="+mn-lt"/>
                <a:cs typeface="+mn-lt"/>
              </a:rPr>
              <a:t>P</a:t>
            </a:r>
            <a:r>
              <a:rPr lang="ko-KR" sz="2600" err="1">
                <a:ea typeface="+mn-lt"/>
                <a:cs typeface="+mn-lt"/>
              </a:rPr>
              <a:t>istanceFromHome</a:t>
            </a:r>
            <a:r>
              <a:rPr lang="ko-KR" sz="2600">
                <a:ea typeface="+mn-lt"/>
                <a:cs typeface="+mn-lt"/>
              </a:rPr>
              <a:t> : 집-직장 거리</a:t>
            </a:r>
            <a:r>
              <a:rPr lang="en-US" altLang="ko-KR" sz="2600">
                <a:ea typeface="+mn-lt"/>
                <a:cs typeface="+mn-lt"/>
              </a:rPr>
              <a:t>(</a:t>
            </a:r>
            <a:r>
              <a:rPr lang="ko-KR" altLang="en-US" sz="2600">
                <a:ea typeface="+mn-lt"/>
                <a:cs typeface="+mn-lt"/>
              </a:rPr>
              <a:t>마일</a:t>
            </a:r>
            <a:r>
              <a:rPr lang="en-US" altLang="ko-KR" sz="2600">
                <a:ea typeface="+mn-lt"/>
                <a:cs typeface="+mn-lt"/>
              </a:rPr>
              <a:t>)</a:t>
            </a:r>
            <a:endParaRPr lang="en-US" sz="260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67EE6-91D0-472C-97B8-138EA2825F2C}"/>
              </a:ext>
            </a:extLst>
          </p:cNvPr>
          <p:cNvSpPr txBox="1"/>
          <p:nvPr/>
        </p:nvSpPr>
        <p:spPr>
          <a:xfrm>
            <a:off x="6732992" y="2098738"/>
            <a:ext cx="431600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altLang="ko-KR" sz="1600" err="1">
                <a:cs typeface="Arial"/>
              </a:rPr>
              <a:t>데이터의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분포가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거리</a:t>
            </a:r>
            <a:r>
              <a:rPr lang="en-US" altLang="ko-KR" sz="1600">
                <a:cs typeface="Arial"/>
              </a:rPr>
              <a:t> 9마일을 </a:t>
            </a:r>
            <a:r>
              <a:rPr lang="en-US" altLang="ko-KR" sz="1600" err="1">
                <a:cs typeface="Arial"/>
              </a:rPr>
              <a:t>기점으로</a:t>
            </a:r>
            <a:r>
              <a:rPr lang="en-US" altLang="ko-KR" sz="1600">
                <a:cs typeface="Arial"/>
              </a:rPr>
              <a:t> 두 </a:t>
            </a:r>
            <a:r>
              <a:rPr lang="en-US" altLang="ko-KR" sz="1600" err="1">
                <a:cs typeface="Arial"/>
              </a:rPr>
              <a:t>그룹으로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나뉜다</a:t>
            </a:r>
            <a:r>
              <a:rPr lang="en-US" altLang="ko-KR" sz="1600">
                <a:cs typeface="Arial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endParaRPr lang="en-US" altLang="ko-KR" sz="160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altLang="ko-KR" sz="1600">
                <a:cs typeface="Arial"/>
              </a:rPr>
              <a:t>50%의 </a:t>
            </a:r>
            <a:r>
              <a:rPr lang="en-US" altLang="ko-KR" sz="1600" err="1">
                <a:cs typeface="Arial"/>
              </a:rPr>
              <a:t>직원은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회사로부터</a:t>
            </a:r>
            <a:r>
              <a:rPr lang="en-US" altLang="ko-KR" sz="1600">
                <a:cs typeface="Arial"/>
              </a:rPr>
              <a:t> 7마일 </a:t>
            </a:r>
            <a:r>
              <a:rPr lang="en-US" altLang="ko-KR" sz="1600" err="1">
                <a:cs typeface="Arial"/>
              </a:rPr>
              <a:t>이내의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거리에</a:t>
            </a:r>
            <a:r>
              <a:rPr lang="en-US" altLang="ko-KR" sz="1600">
                <a:cs typeface="Arial"/>
              </a:rPr>
              <a:t> </a:t>
            </a:r>
            <a:r>
              <a:rPr lang="en-US" altLang="ko-KR" sz="1600" err="1">
                <a:cs typeface="Arial"/>
              </a:rPr>
              <a:t>주거한다</a:t>
            </a:r>
            <a:r>
              <a:rPr lang="en-US" altLang="ko-KR" sz="1600">
                <a:cs typeface="Arial"/>
              </a:rPr>
              <a:t>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363ED-64F1-43FE-AEBD-FBA9D3AC3272}"/>
              </a:ext>
            </a:extLst>
          </p:cNvPr>
          <p:cNvSpPr/>
          <p:nvPr/>
        </p:nvSpPr>
        <p:spPr>
          <a:xfrm>
            <a:off x="6736375" y="163780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71CBC6-E422-48FF-A46D-D97EC2630A0E}"/>
              </a:ext>
            </a:extLst>
          </p:cNvPr>
          <p:cNvSpPr/>
          <p:nvPr/>
        </p:nvSpPr>
        <p:spPr>
          <a:xfrm>
            <a:off x="6736375" y="3762437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1F6-9487-429E-AD6F-6736441D9EF3}"/>
              </a:ext>
            </a:extLst>
          </p:cNvPr>
          <p:cNvSpPr txBox="1"/>
          <p:nvPr/>
        </p:nvSpPr>
        <p:spPr>
          <a:xfrm>
            <a:off x="6732992" y="4250267"/>
            <a:ext cx="44863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ko-KR" altLang="en-US" sz="1600">
                <a:ea typeface="+mn-lt"/>
                <a:cs typeface="+mn-lt"/>
              </a:rPr>
              <a:t>직원의 </a:t>
            </a:r>
            <a:r>
              <a:rPr lang="en-US" altLang="ko-KR" sz="1600">
                <a:ea typeface="+mn-lt"/>
                <a:cs typeface="+mn-lt"/>
              </a:rPr>
              <a:t>25%</a:t>
            </a:r>
            <a:r>
              <a:rPr lang="ko-KR" altLang="en-US" sz="1600">
                <a:ea typeface="+mn-lt"/>
                <a:cs typeface="+mn-lt"/>
              </a:rPr>
              <a:t>는 회사로부터 </a:t>
            </a:r>
            <a:r>
              <a:rPr lang="en-US" altLang="ko-KR" sz="1600">
                <a:ea typeface="+mn-lt"/>
                <a:cs typeface="+mn-lt"/>
              </a:rPr>
              <a:t>14</a:t>
            </a:r>
            <a:r>
              <a:rPr lang="ko-KR" altLang="en-US" sz="1600">
                <a:ea typeface="+mn-lt"/>
                <a:cs typeface="+mn-lt"/>
              </a:rPr>
              <a:t>마일 이상 떨어진 곳에 거주한다</a:t>
            </a:r>
            <a:r>
              <a:rPr lang="en-US" altLang="ko-KR" sz="1600">
                <a:ea typeface="+mn-lt"/>
                <a:cs typeface="+mn-lt"/>
              </a:rPr>
              <a:t>.</a:t>
            </a:r>
            <a:r>
              <a:rPr lang="ko-KR" altLang="en-US" sz="1600">
                <a:ea typeface="+mn-lt"/>
                <a:cs typeface="+mn-lt"/>
              </a:rPr>
              <a:t> 이는 출퇴근 피로도에 매우 큰 영향을 미친다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altLang="ko-KR" sz="1600">
                <a:ea typeface="+mn-lt"/>
                <a:cs typeface="+mn-lt"/>
              </a:rPr>
              <a:t>이 25%</a:t>
            </a:r>
            <a:r>
              <a:rPr lang="ko-KR" altLang="en-US" sz="1600">
                <a:ea typeface="+mn-lt"/>
                <a:cs typeface="+mn-lt"/>
              </a:rPr>
              <a:t>의 직원이 이직을 결정할 가능성이 크다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1EB096B-1060-4850-8E19-B988B436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3" y="5094998"/>
            <a:ext cx="1846730" cy="1024852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025575B4-99D1-44B6-B3D6-2EE797A9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4" y="1514840"/>
            <a:ext cx="3675530" cy="2492577"/>
          </a:xfrm>
          <a:prstGeom prst="rect">
            <a:avLst/>
          </a:prstGeom>
        </p:spPr>
      </p:pic>
      <p:pic>
        <p:nvPicPr>
          <p:cNvPr id="9" name="그림 11">
            <a:extLst>
              <a:ext uri="{FF2B5EF4-FFF2-40B4-BE49-F238E27FC236}">
                <a16:creationId xmlns:a16="http://schemas.microsoft.com/office/drawing/2014/main" id="{5EE71D24-A0AF-4929-B011-19899AD1D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35" y="4057066"/>
            <a:ext cx="3424517" cy="23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547314" y="3013286"/>
            <a:ext cx="477715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latin typeface="+mj-lt"/>
                <a:cs typeface="Arial"/>
              </a:rPr>
              <a:t>03. </a:t>
            </a:r>
            <a:r>
              <a:rPr lang="en-US" altLang="ko-KR" sz="4800" b="1" err="1">
                <a:solidFill>
                  <a:schemeClr val="bg1"/>
                </a:solidFill>
                <a:latin typeface="+mj-lt"/>
                <a:cs typeface="Arial"/>
              </a:rPr>
              <a:t>이변량</a:t>
            </a:r>
            <a:r>
              <a:rPr lang="en-US" altLang="ko-KR" sz="48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lang="en-US" altLang="ko-KR" sz="4800" b="1" err="1">
                <a:solidFill>
                  <a:schemeClr val="bg1"/>
                </a:solidFill>
                <a:latin typeface="+mj-lt"/>
                <a:cs typeface="Arial"/>
              </a:rPr>
              <a:t>분석</a:t>
            </a:r>
            <a:endParaRPr lang="en-US" altLang="ko-KR" sz="4800" b="1" err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9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305942" y="118206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ea typeface="FZShuTi"/>
                <a:cs typeface="Arial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305942" y="212632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ea typeface="FZShuTi" pitchFamily="2" charset="-122"/>
                <a:cs typeface="Arial"/>
              </a:rPr>
              <a:t>.</a:t>
            </a:r>
            <a:endParaRPr lang="en-US" altLang="ko-KR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305942" y="304517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200">
              <a:solidFill>
                <a:schemeClr val="bg1"/>
              </a:solidFill>
              <a:ea typeface="FZShuTi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305942" y="3972505"/>
            <a:ext cx="981106" cy="777510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cs typeface="Arial"/>
              </a:rPr>
              <a:t>04</a:t>
            </a:r>
            <a:endParaRPr lang="ko-KR" altLang="en-US" sz="4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Arial"/>
              </a:rPr>
              <a:t>INDEX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CB04F-4ADF-48B5-BD3D-5D64B9FDF188}"/>
              </a:ext>
            </a:extLst>
          </p:cNvPr>
          <p:cNvSpPr txBox="1"/>
          <p:nvPr/>
        </p:nvSpPr>
        <p:spPr>
          <a:xfrm>
            <a:off x="6305942" y="4819170"/>
            <a:ext cx="981106" cy="777510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cs typeface="Arial"/>
              </a:rPr>
              <a:t>05</a:t>
            </a:r>
            <a:endParaRPr lang="ko-KR" altLang="en-US" sz="4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D872E4-080E-4382-89BA-07A9EF593B75}"/>
              </a:ext>
            </a:extLst>
          </p:cNvPr>
          <p:cNvSpPr txBox="1"/>
          <p:nvPr/>
        </p:nvSpPr>
        <p:spPr>
          <a:xfrm>
            <a:off x="6305943" y="5716637"/>
            <a:ext cx="981106" cy="777510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cs typeface="Arial"/>
              </a:rPr>
              <a:t>06</a:t>
            </a:r>
            <a:endParaRPr lang="ko-KR" altLang="en-US" sz="4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A7CA06-C159-4C29-8D76-1FF90E3806A4}"/>
              </a:ext>
            </a:extLst>
          </p:cNvPr>
          <p:cNvSpPr txBox="1"/>
          <p:nvPr/>
        </p:nvSpPr>
        <p:spPr>
          <a:xfrm>
            <a:off x="7685736" y="1337068"/>
            <a:ext cx="33339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  <a:cs typeface="Arial"/>
              </a:rPr>
              <a:t>문제 정의 및 가설 수립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5AB130-B3E8-409D-8584-B25DF2893B95}"/>
              </a:ext>
            </a:extLst>
          </p:cNvPr>
          <p:cNvSpPr txBox="1"/>
          <p:nvPr/>
        </p:nvSpPr>
        <p:spPr>
          <a:xfrm>
            <a:off x="7899400" y="2311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err="1">
                <a:solidFill>
                  <a:schemeClr val="bg1"/>
                </a:solidFill>
                <a:cs typeface="Arial"/>
              </a:rPr>
              <a:t>단변량</a:t>
            </a:r>
            <a:r>
              <a:rPr lang="ko-KR" altLang="en-US" sz="2400" b="1">
                <a:solidFill>
                  <a:schemeClr val="bg1"/>
                </a:solidFill>
                <a:cs typeface="Arial"/>
              </a:rPr>
              <a:t> 분석</a:t>
            </a:r>
            <a:endParaRPr lang="ko-KR" sz="2400" b="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D2467C-8EAF-4836-BF8D-289030EA7072}"/>
              </a:ext>
            </a:extLst>
          </p:cNvPr>
          <p:cNvSpPr txBox="1"/>
          <p:nvPr/>
        </p:nvSpPr>
        <p:spPr>
          <a:xfrm>
            <a:off x="7899400" y="323426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err="1">
                <a:solidFill>
                  <a:schemeClr val="bg1"/>
                </a:solidFill>
                <a:cs typeface="Arial"/>
              </a:rPr>
              <a:t>이변량</a:t>
            </a:r>
            <a:r>
              <a:rPr lang="ko-KR" altLang="en-US" sz="2400" b="1">
                <a:solidFill>
                  <a:schemeClr val="bg1"/>
                </a:solidFill>
                <a:cs typeface="Arial"/>
              </a:rPr>
              <a:t> 분석</a:t>
            </a:r>
            <a:endParaRPr lang="ko-KR" sz="24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8DD6BB-541C-42F7-9726-3EE4EE4CCD1D}"/>
              </a:ext>
            </a:extLst>
          </p:cNvPr>
          <p:cNvSpPr txBox="1"/>
          <p:nvPr/>
        </p:nvSpPr>
        <p:spPr>
          <a:xfrm>
            <a:off x="7899400" y="417406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  <a:cs typeface="Arial"/>
              </a:rPr>
              <a:t>추가 분석 사항</a:t>
            </a:r>
            <a:endParaRPr lang="ko-KR" sz="24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CEBBBD-6AE3-4663-B903-A772C6E83A75}"/>
              </a:ext>
            </a:extLst>
          </p:cNvPr>
          <p:cNvSpPr txBox="1"/>
          <p:nvPr/>
        </p:nvSpPr>
        <p:spPr>
          <a:xfrm>
            <a:off x="7543800" y="5046133"/>
            <a:ext cx="3615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비즈니스 INSIGHT 도출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9EFA16-7BF3-414E-B1AB-1FDA36A8516C}"/>
              </a:ext>
            </a:extLst>
          </p:cNvPr>
          <p:cNvSpPr txBox="1"/>
          <p:nvPr/>
        </p:nvSpPr>
        <p:spPr>
          <a:xfrm>
            <a:off x="7899400" y="59182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  <a:cs typeface="Arial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70185" cy="3085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T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이변량</a:t>
            </a:r>
            <a:r>
              <a:rPr lang="ko-KR" altLang="en-US" sz="2600"/>
              <a:t> 분석(</a:t>
            </a:r>
            <a:r>
              <a:rPr lang="en-US" altLang="ko-KR" sz="2600" err="1">
                <a:ea typeface="+mn-lt"/>
                <a:cs typeface="+mn-lt"/>
              </a:rPr>
              <a:t>WorkLifeBalance</a:t>
            </a:r>
            <a:r>
              <a:rPr lang="ko-KR" sz="2600">
                <a:ea typeface="+mn-lt"/>
                <a:cs typeface="+mn-lt"/>
              </a:rPr>
              <a:t> </a:t>
            </a:r>
            <a:r>
              <a:rPr lang="ko-KR" altLang="en-US" sz="2600">
                <a:ea typeface="+mn-lt"/>
                <a:cs typeface="+mn-lt"/>
              </a:rPr>
              <a:t>→ </a:t>
            </a:r>
            <a:r>
              <a:rPr lang="ko-KR" sz="2600">
                <a:ea typeface="+mn-lt"/>
                <a:cs typeface="+mn-lt"/>
              </a:rPr>
              <a:t>Attrition</a:t>
            </a:r>
            <a:r>
              <a:rPr lang="ko-KR" altLang="en-US" sz="2600"/>
              <a:t>)</a:t>
            </a:r>
            <a:endParaRPr lang="ko-KR">
              <a:cs typeface="Arial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1009A9-D311-43FC-A6D2-2CBDEAFCF92A}"/>
              </a:ext>
            </a:extLst>
          </p:cNvPr>
          <p:cNvGrpSpPr/>
          <p:nvPr/>
        </p:nvGrpSpPr>
        <p:grpSpPr>
          <a:xfrm>
            <a:off x="783913" y="1197786"/>
            <a:ext cx="4469905" cy="2538225"/>
            <a:chOff x="846666" y="633009"/>
            <a:chExt cx="5698068" cy="3013353"/>
          </a:xfrm>
        </p:grpSpPr>
        <p:pic>
          <p:nvPicPr>
            <p:cNvPr id="16" name="그림 16" descr="테이블이(가) 표시된 사진&#10;&#10;자동 생성된 설명">
              <a:extLst>
                <a:ext uri="{FF2B5EF4-FFF2-40B4-BE49-F238E27FC236}">
                  <a16:creationId xmlns:a16="http://schemas.microsoft.com/office/drawing/2014/main" id="{D008F868-736A-44C1-8A7B-FEEBB4A3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6321" y="633009"/>
              <a:ext cx="2308413" cy="1063813"/>
            </a:xfrm>
            <a:prstGeom prst="rect">
              <a:avLst/>
            </a:prstGeom>
          </p:spPr>
        </p:pic>
        <p:pic>
          <p:nvPicPr>
            <p:cNvPr id="2" name="그림 3">
              <a:extLst>
                <a:ext uri="{FF2B5EF4-FFF2-40B4-BE49-F238E27FC236}">
                  <a16:creationId xmlns:a16="http://schemas.microsoft.com/office/drawing/2014/main" id="{4F97DEDE-2C0E-4D5C-A4DE-D513AD8D3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666" y="1085010"/>
              <a:ext cx="4398183" cy="2561352"/>
            </a:xfrm>
            <a:prstGeom prst="rect">
              <a:avLst/>
            </a:prstGeom>
          </p:spPr>
        </p:pic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40A922B9-9A69-4A42-B284-B5F679CFA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31" y="3629513"/>
            <a:ext cx="4396191" cy="223808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D9664B-768B-4747-A123-79B4033B2162}"/>
              </a:ext>
            </a:extLst>
          </p:cNvPr>
          <p:cNvSpPr/>
          <p:nvPr/>
        </p:nvSpPr>
        <p:spPr>
          <a:xfrm>
            <a:off x="5866798" y="1862916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52B66-AD63-41D3-8F70-32DD5144E29B}"/>
              </a:ext>
            </a:extLst>
          </p:cNvPr>
          <p:cNvSpPr txBox="1"/>
          <p:nvPr/>
        </p:nvSpPr>
        <p:spPr>
          <a:xfrm>
            <a:off x="5867899" y="2337797"/>
            <a:ext cx="576430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600">
                <a:ea typeface="+mn-lt"/>
                <a:cs typeface="+mn-lt"/>
              </a:rPr>
              <a:t> 'Bad'</a:t>
            </a:r>
            <a:r>
              <a:rPr lang="ko-KR" sz="1600">
                <a:ea typeface="+mn-lt"/>
                <a:cs typeface="+mn-lt"/>
              </a:rPr>
              <a:t>에서 </a:t>
            </a:r>
            <a:r>
              <a:rPr lang="ko-KR" altLang="en-US" sz="1600">
                <a:ea typeface="+mn-lt"/>
                <a:cs typeface="+mn-lt"/>
              </a:rPr>
              <a:t>이직이 많은 제일 많고 '</a:t>
            </a:r>
            <a:r>
              <a:rPr lang="ko-KR" altLang="en-US" sz="1600" err="1">
                <a:ea typeface="+mn-lt"/>
                <a:cs typeface="+mn-lt"/>
              </a:rPr>
              <a:t>Best'에서도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평균보다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이직이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많다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ko-KR" sz="1600">
                <a:ea typeface="+mn-lt"/>
                <a:cs typeface="+mn-lt"/>
              </a:rPr>
              <a:t>유의수준이 0.01로 보아 0.05다 작으므로 </a:t>
            </a:r>
            <a:r>
              <a:rPr lang="ko-KR" altLang="en-US" sz="1600">
                <a:ea typeface="+mn-lt"/>
                <a:cs typeface="+mn-lt"/>
              </a:rPr>
              <a:t>관계가</a:t>
            </a:r>
            <a:r>
              <a:rPr lang="ko-KR" sz="1600">
                <a:ea typeface="+mn-lt"/>
                <a:cs typeface="+mn-lt"/>
              </a:rPr>
              <a:t> 있다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sz="1400">
              <a:ea typeface="+mn-lt"/>
              <a:cs typeface="+mn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0905EB2-DB8A-4BA7-A221-92E4983B1F61}"/>
              </a:ext>
            </a:extLst>
          </p:cNvPr>
          <p:cNvSpPr/>
          <p:nvPr/>
        </p:nvSpPr>
        <p:spPr>
          <a:xfrm>
            <a:off x="5866798" y="3535829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39D76-F774-4DF9-AA15-6AABCC93C5DA}"/>
              </a:ext>
            </a:extLst>
          </p:cNvPr>
          <p:cNvSpPr txBox="1"/>
          <p:nvPr/>
        </p:nvSpPr>
        <p:spPr>
          <a:xfrm>
            <a:off x="5867899" y="4011206"/>
            <a:ext cx="614978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유의수준에서 </a:t>
            </a:r>
            <a:r>
              <a:rPr lang="ko-KR" altLang="en-US" sz="1600">
                <a:ea typeface="+mn-lt"/>
                <a:cs typeface="+mn-lt"/>
              </a:rPr>
              <a:t>큰 차이가</a:t>
            </a:r>
            <a:r>
              <a:rPr lang="ko-KR" sz="1600">
                <a:ea typeface="+mn-lt"/>
                <a:cs typeface="+mn-lt"/>
              </a:rPr>
              <a:t> 없고 </a:t>
            </a:r>
            <a:r>
              <a:rPr lang="en-US" altLang="ko-KR" sz="1600">
                <a:ea typeface="+mn-lt"/>
                <a:cs typeface="+mn-lt"/>
              </a:rPr>
              <a:t>'Good'</a:t>
            </a:r>
            <a:r>
              <a:rPr lang="ko-KR" sz="1600">
                <a:ea typeface="+mn-lt"/>
                <a:cs typeface="+mn-lt"/>
              </a:rPr>
              <a:t>과 </a:t>
            </a:r>
            <a:r>
              <a:rPr lang="en-US" altLang="ko-KR" sz="1600">
                <a:ea typeface="+mn-lt"/>
                <a:cs typeface="+mn-lt"/>
              </a:rPr>
              <a:t>'Better'</a:t>
            </a:r>
            <a:r>
              <a:rPr lang="ko-KR" sz="1600">
                <a:ea typeface="+mn-lt"/>
                <a:cs typeface="+mn-lt"/>
              </a:rPr>
              <a:t>는 평균 </a:t>
            </a:r>
            <a:r>
              <a:rPr lang="ko-KR" altLang="en-US" sz="1600">
                <a:ea typeface="+mn-lt"/>
                <a:cs typeface="+mn-lt"/>
              </a:rPr>
              <a:t>수준이나 '</a:t>
            </a:r>
            <a:r>
              <a:rPr lang="en-US" altLang="ko-KR" sz="1600">
                <a:ea typeface="+mn-lt"/>
                <a:cs typeface="+mn-lt"/>
              </a:rPr>
              <a:t>Bad',</a:t>
            </a:r>
            <a:r>
              <a:rPr lang="ko-KR" altLang="en-US" sz="1600">
                <a:ea typeface="+mn-lt"/>
                <a:cs typeface="+mn-lt"/>
              </a:rPr>
              <a:t> '</a:t>
            </a:r>
            <a:r>
              <a:rPr lang="en-US" altLang="ko-KR" sz="1600">
                <a:ea typeface="+mn-lt"/>
                <a:cs typeface="+mn-lt"/>
              </a:rPr>
              <a:t>Best'</a:t>
            </a:r>
            <a:r>
              <a:rPr lang="ko-KR" sz="1600">
                <a:ea typeface="+mn-lt"/>
                <a:cs typeface="+mn-lt"/>
              </a:rPr>
              <a:t>가</a:t>
            </a:r>
            <a:r>
              <a:rPr lang="ko-KR" altLang="en-US" sz="1600">
                <a:ea typeface="+mn-lt"/>
                <a:cs typeface="+mn-lt"/>
              </a:rPr>
              <a:t> 평균보다 이직이 조금 많은 것으로 보아 약한 관계가 있는 것으로 판단된다</a:t>
            </a:r>
            <a:r>
              <a:rPr lang="ko-KR" sz="160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'</a:t>
            </a:r>
            <a:r>
              <a:rPr lang="ko-KR" altLang="en-US" sz="1600" err="1">
                <a:cs typeface="Arial"/>
              </a:rPr>
              <a:t>Best'에서</a:t>
            </a:r>
            <a:r>
              <a:rPr lang="ko-KR" altLang="en-US" sz="1600">
                <a:cs typeface="Arial"/>
              </a:rPr>
              <a:t> 이직이 많은 이유를 조사해서 </a:t>
            </a:r>
            <a:r>
              <a:rPr lang="ko-KR" altLang="en-US" sz="1600" err="1">
                <a:cs typeface="Arial"/>
              </a:rPr>
              <a:t>워라밸이</a:t>
            </a:r>
            <a:r>
              <a:rPr lang="ko-KR" altLang="en-US" sz="1600">
                <a:cs typeface="Arial"/>
              </a:rPr>
              <a:t> 좋음에도 이직이 많은 원인을 분석 할 필요가 있다. 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Arial Unicode M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>
                <a:ea typeface="+mn-lt"/>
                <a:cs typeface="Arial"/>
              </a:rPr>
              <a:t>'</a:t>
            </a:r>
            <a:r>
              <a:rPr lang="en-US" altLang="ko-KR" sz="1600" err="1">
                <a:ea typeface="+mn-lt"/>
                <a:cs typeface="Arial"/>
              </a:rPr>
              <a:t>Bad'에서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en-US" altLang="ko-KR" sz="1600" err="1">
                <a:ea typeface="+mn-lt"/>
                <a:cs typeface="Arial"/>
              </a:rPr>
              <a:t>특정</a:t>
            </a:r>
            <a:r>
              <a:rPr lang="en-US" altLang="ko-KR" sz="1600">
                <a:ea typeface="+mn-lt"/>
                <a:cs typeface="Arial"/>
              </a:rPr>
              <a:t> </a:t>
            </a:r>
            <a:r>
              <a:rPr lang="en-US" altLang="ko-KR" sz="1600" err="1">
                <a:ea typeface="+mn-lt"/>
                <a:cs typeface="Arial"/>
              </a:rPr>
              <a:t>직무나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en-US" altLang="ko-KR" sz="1600" err="1">
                <a:ea typeface="+mn-lt"/>
                <a:cs typeface="Arial"/>
              </a:rPr>
              <a:t>직급에서</a:t>
            </a:r>
            <a:r>
              <a:rPr lang="en-US" altLang="ko-KR" sz="1600">
                <a:ea typeface="+mn-lt"/>
                <a:cs typeface="Arial"/>
              </a:rPr>
              <a:t> </a:t>
            </a:r>
            <a:r>
              <a:rPr lang="en-US" altLang="ko-KR" sz="1600" err="1">
                <a:ea typeface="+mn-lt"/>
                <a:cs typeface="Arial"/>
              </a:rPr>
              <a:t>오는</a:t>
            </a:r>
            <a:r>
              <a:rPr lang="en-US" altLang="ko-KR" sz="1600">
                <a:ea typeface="+mn-lt"/>
                <a:cs typeface="Arial"/>
              </a:rPr>
              <a:t> </a:t>
            </a:r>
            <a:r>
              <a:rPr lang="en-US" altLang="ko-KR" sz="1600" err="1">
                <a:ea typeface="+mn-lt"/>
                <a:cs typeface="Arial"/>
              </a:rPr>
              <a:t>차이가</a:t>
            </a:r>
            <a:r>
              <a:rPr lang="en-US" altLang="ko-KR" sz="1600">
                <a:ea typeface="+mn-lt"/>
                <a:cs typeface="Arial"/>
              </a:rPr>
              <a:t> </a:t>
            </a:r>
            <a:r>
              <a:rPr lang="en-US" altLang="ko-KR" sz="1600" err="1">
                <a:ea typeface="+mn-lt"/>
                <a:cs typeface="Arial"/>
              </a:rPr>
              <a:t>있는지</a:t>
            </a:r>
            <a:r>
              <a:rPr lang="en-US" altLang="ko-KR" sz="1600">
                <a:ea typeface="+mn-lt"/>
                <a:cs typeface="Arial"/>
              </a:rPr>
              <a:t> </a:t>
            </a:r>
            <a:r>
              <a:rPr lang="en-US" altLang="ko-KR" sz="1600" err="1">
                <a:ea typeface="+mn-lt"/>
                <a:cs typeface="Arial"/>
              </a:rPr>
              <a:t>분석</a:t>
            </a:r>
            <a:r>
              <a:rPr lang="en-US" altLang="ko-KR" sz="1600">
                <a:ea typeface="+mn-lt"/>
                <a:cs typeface="Arial"/>
              </a:rPr>
              <a:t> 할 </a:t>
            </a:r>
            <a:r>
              <a:rPr lang="en-US" altLang="ko-KR" sz="1600" err="1">
                <a:ea typeface="+mn-lt"/>
                <a:cs typeface="Arial"/>
              </a:rPr>
              <a:t>필요가</a:t>
            </a:r>
            <a:r>
              <a:rPr lang="en-US" altLang="ko-KR" sz="1600">
                <a:ea typeface="+mn-lt"/>
                <a:cs typeface="Arial"/>
              </a:rPr>
              <a:t> </a:t>
            </a:r>
            <a:r>
              <a:rPr lang="en-US" altLang="ko-KR" sz="1600" err="1">
                <a:ea typeface="+mn-lt"/>
                <a:cs typeface="Arial"/>
              </a:rPr>
              <a:t>있다</a:t>
            </a:r>
            <a:r>
              <a:rPr lang="en-US" altLang="ko-KR" sz="1600">
                <a:ea typeface="+mn-lt"/>
                <a:cs typeface="Arial"/>
              </a:rPr>
              <a:t>.</a:t>
            </a:r>
            <a:endParaRPr lang="en-US" altLang="ko-KR" sz="1600">
              <a:cs typeface="Arial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E9CAC4-D2C6-4FF7-B724-7D01E379903A}"/>
              </a:ext>
            </a:extLst>
          </p:cNvPr>
          <p:cNvGrpSpPr/>
          <p:nvPr/>
        </p:nvGrpSpPr>
        <p:grpSpPr>
          <a:xfrm>
            <a:off x="1454275" y="5844702"/>
            <a:ext cx="3185958" cy="635075"/>
            <a:chOff x="1454275" y="5844702"/>
            <a:chExt cx="3185958" cy="635075"/>
          </a:xfrm>
        </p:grpSpPr>
        <p:pic>
          <p:nvPicPr>
            <p:cNvPr id="5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0238809E-024B-4520-BB33-439A882A1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4275" y="5844702"/>
              <a:ext cx="3185958" cy="6350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64E4BC-5F51-45BA-8E43-8E152DA3DA8E}"/>
                </a:ext>
              </a:extLst>
            </p:cNvPr>
            <p:cNvSpPr/>
            <p:nvPr/>
          </p:nvSpPr>
          <p:spPr>
            <a:xfrm>
              <a:off x="1488447" y="6127571"/>
              <a:ext cx="3043460" cy="2478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13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70185" cy="3085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T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이변량 분석(</a:t>
            </a:r>
            <a:r>
              <a:rPr lang="en-US" altLang="ko-KR" sz="2600"/>
              <a:t>OverTime</a:t>
            </a:r>
            <a:r>
              <a:rPr lang="ko-KR" altLang="en-US" sz="2600"/>
              <a:t> </a:t>
            </a:r>
            <a:r>
              <a:rPr lang="ko-KR" sz="2600"/>
              <a:t>→</a:t>
            </a:r>
            <a:r>
              <a:rPr lang="ko-KR" altLang="en-US" sz="2600"/>
              <a:t> </a:t>
            </a:r>
            <a:r>
              <a:rPr lang="ko-KR" sz="2600"/>
              <a:t>Attrition</a:t>
            </a:r>
            <a:r>
              <a:rPr lang="ko-KR" altLang="en-US" sz="2600"/>
              <a:t>)</a:t>
            </a:r>
            <a:endParaRPr lang="ko-KR">
              <a:cs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7B1E9E-9D4D-4066-BD1C-6218E2631C66}"/>
              </a:ext>
            </a:extLst>
          </p:cNvPr>
          <p:cNvGrpSpPr/>
          <p:nvPr/>
        </p:nvGrpSpPr>
        <p:grpSpPr>
          <a:xfrm>
            <a:off x="1091702" y="1038971"/>
            <a:ext cx="4316973" cy="2472737"/>
            <a:chOff x="948267" y="545913"/>
            <a:chExt cx="5563067" cy="2660994"/>
          </a:xfrm>
        </p:grpSpPr>
        <p:pic>
          <p:nvPicPr>
            <p:cNvPr id="24" name="그림 24" descr="테이블이(가) 표시된 사진&#10;&#10;자동 생성된 설명">
              <a:extLst>
                <a:ext uri="{FF2B5EF4-FFF2-40B4-BE49-F238E27FC236}">
                  <a16:creationId xmlns:a16="http://schemas.microsoft.com/office/drawing/2014/main" id="{B752527C-CE69-4231-A78A-FDF0727E0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0968" y="545913"/>
              <a:ext cx="2050366" cy="918260"/>
            </a:xfrm>
            <a:prstGeom prst="rect">
              <a:avLst/>
            </a:prstGeom>
          </p:spPr>
        </p:pic>
        <p:pic>
          <p:nvPicPr>
            <p:cNvPr id="2" name="그림 3">
              <a:extLst>
                <a:ext uri="{FF2B5EF4-FFF2-40B4-BE49-F238E27FC236}">
                  <a16:creationId xmlns:a16="http://schemas.microsoft.com/office/drawing/2014/main" id="{4E86C991-A9D7-4EE2-8A4B-33840BFC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267" y="968157"/>
              <a:ext cx="3996267" cy="2238750"/>
            </a:xfrm>
            <a:prstGeom prst="rect">
              <a:avLst/>
            </a:prstGeom>
          </p:spPr>
        </p:pic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F11F06D1-A6BB-4E80-BBB7-B128648CD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6" y="3477611"/>
            <a:ext cx="4453465" cy="213996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B3343C-393B-4B1F-9F30-56290B975CE8}"/>
              </a:ext>
            </a:extLst>
          </p:cNvPr>
          <p:cNvSpPr/>
          <p:nvPr/>
        </p:nvSpPr>
        <p:spPr>
          <a:xfrm>
            <a:off x="6144704" y="1692587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220D4-A3D0-4AF2-A398-F61FAF2C8C13}"/>
              </a:ext>
            </a:extLst>
          </p:cNvPr>
          <p:cNvSpPr txBox="1"/>
          <p:nvPr/>
        </p:nvSpPr>
        <p:spPr>
          <a:xfrm>
            <a:off x="6100981" y="2086785"/>
            <a:ext cx="59436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야근을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하는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인원이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이직이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많고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안 하는 인원이 이직이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적다</a:t>
            </a:r>
            <a:r>
              <a:rPr lang="en-US" sz="1600">
                <a:ea typeface="+mn-lt"/>
                <a:cs typeface="+mn-lt"/>
              </a:rPr>
              <a:t>.</a:t>
            </a:r>
            <a:endParaRPr 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유의수준이</a:t>
            </a:r>
            <a:r>
              <a:rPr lang="en-US" altLang="ko-KR" sz="1600">
                <a:ea typeface="+mn-lt"/>
                <a:cs typeface="+mn-lt"/>
              </a:rPr>
              <a:t> 0.05 </a:t>
            </a:r>
            <a:r>
              <a:rPr lang="ko-KR" altLang="en-US" sz="1600">
                <a:ea typeface="+mn-lt"/>
                <a:cs typeface="+mn-lt"/>
              </a:rPr>
              <a:t>보다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큰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차이로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작아 관련이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있다</a:t>
            </a:r>
            <a:r>
              <a:rPr lang="en-US" sz="1600">
                <a:ea typeface="+mn-lt"/>
                <a:cs typeface="+mn-lt"/>
              </a:rPr>
              <a:t>.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B018DD-4D13-41C0-A915-AFA72D14BB31}"/>
              </a:ext>
            </a:extLst>
          </p:cNvPr>
          <p:cNvSpPr/>
          <p:nvPr/>
        </p:nvSpPr>
        <p:spPr>
          <a:xfrm>
            <a:off x="6144704" y="331171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851E9B-2CF4-4A3C-B668-93C9D2DD4A50}"/>
              </a:ext>
            </a:extLst>
          </p:cNvPr>
          <p:cNvSpPr txBox="1"/>
          <p:nvPr/>
        </p:nvSpPr>
        <p:spPr>
          <a:xfrm>
            <a:off x="6145804" y="3796054"/>
            <a:ext cx="571051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유의수준에서 0</a:t>
            </a:r>
            <a:r>
              <a:rPr lang="ko-KR" altLang="en-US" sz="1600">
                <a:ea typeface="+mn-lt"/>
                <a:cs typeface="+mn-lt"/>
              </a:rPr>
              <a:t>에 가깝고 야근을 하는 인원 </a:t>
            </a:r>
            <a:r>
              <a:rPr lang="ko-KR" sz="1600">
                <a:ea typeface="+mn-lt"/>
                <a:cs typeface="+mn-lt"/>
              </a:rPr>
              <a:t>이직이 많은 </a:t>
            </a:r>
            <a:r>
              <a:rPr lang="ko-KR" altLang="en-US" sz="1600">
                <a:ea typeface="+mn-lt"/>
                <a:cs typeface="+mn-lt"/>
              </a:rPr>
              <a:t>것으로</a:t>
            </a:r>
            <a:r>
              <a:rPr lang="ko-KR" sz="1600">
                <a:ea typeface="+mn-lt"/>
                <a:cs typeface="+mn-lt"/>
              </a:rPr>
              <a:t> 보아 강한 관계를 보인다.</a:t>
            </a:r>
          </a:p>
          <a:p>
            <a:pPr marL="285750" indent="-285750">
              <a:buFont typeface="Arial"/>
              <a:buChar char="•"/>
            </a:pPr>
            <a:endParaRPr 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야근 여부에 따라 이직이 영향을 미치는 것으로 보아 야근하는 인원을 파악하여 안 할 수 있는 제도개선이 필요하다.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5096CC-E890-4871-9A46-A7807533EFA2}"/>
              </a:ext>
            </a:extLst>
          </p:cNvPr>
          <p:cNvGrpSpPr/>
          <p:nvPr/>
        </p:nvGrpSpPr>
        <p:grpSpPr>
          <a:xfrm>
            <a:off x="1838069" y="5724700"/>
            <a:ext cx="2801665" cy="584225"/>
            <a:chOff x="1838069" y="5724700"/>
            <a:chExt cx="2801665" cy="584225"/>
          </a:xfrm>
        </p:grpSpPr>
        <p:pic>
          <p:nvPicPr>
            <p:cNvPr id="5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4B434E6F-D99E-4EE9-B8EB-B77CD2BC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4738" y="5724700"/>
              <a:ext cx="2794996" cy="5842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C36B25-7438-4065-A15F-85C7ED987187}"/>
                </a:ext>
              </a:extLst>
            </p:cNvPr>
            <p:cNvSpPr/>
            <p:nvPr/>
          </p:nvSpPr>
          <p:spPr>
            <a:xfrm>
              <a:off x="1838069" y="5984136"/>
              <a:ext cx="2657979" cy="2568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94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52462" y="67236"/>
            <a:ext cx="897117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이변량</a:t>
            </a:r>
            <a:r>
              <a:rPr lang="ko-KR" altLang="en-US" sz="2600"/>
              <a:t> 분석</a:t>
            </a:r>
            <a:r>
              <a:rPr lang="ko-KR" sz="2600" b="1"/>
              <a:t> (</a:t>
            </a:r>
            <a:r>
              <a:rPr lang="en-US" altLang="ko-KR" sz="2600">
                <a:ea typeface="+mn-lt"/>
                <a:cs typeface="+mn-lt"/>
              </a:rPr>
              <a:t>JobSatisfaction </a:t>
            </a:r>
            <a:r>
              <a:rPr lang="ko-KR" altLang="en-US" sz="2600">
                <a:ea typeface="+mn-lt"/>
                <a:cs typeface="+mn-lt"/>
              </a:rPr>
              <a:t>→</a:t>
            </a:r>
            <a:r>
              <a:rPr lang="en-US" altLang="ko-KR" sz="2600">
                <a:ea typeface="+mn-lt"/>
                <a:cs typeface="+mn-lt"/>
              </a:rPr>
              <a:t> Attrition</a:t>
            </a:r>
            <a:r>
              <a:rPr lang="ko-KR" sz="2600" b="1"/>
              <a:t>)</a:t>
            </a:r>
            <a:endParaRPr lang="en-US" altLang="ko-KR" sz="2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67EE6-91D0-472C-97B8-138EA2825F2C}"/>
              </a:ext>
            </a:extLst>
          </p:cNvPr>
          <p:cNvSpPr txBox="1"/>
          <p:nvPr/>
        </p:nvSpPr>
        <p:spPr>
          <a:xfrm>
            <a:off x="6190616" y="2090577"/>
            <a:ext cx="550031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그래프상으로 보통</a:t>
            </a:r>
            <a:r>
              <a:rPr lang="en-US" altLang="ko-KR" sz="1600">
                <a:ea typeface="+mn-lt"/>
                <a:cs typeface="+mn-lt"/>
              </a:rPr>
              <a:t>,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높음은</a:t>
            </a:r>
            <a:r>
              <a:rPr lang="ko-KR" sz="1600">
                <a:ea typeface="+mn-lt"/>
                <a:cs typeface="+mn-lt"/>
              </a:rPr>
              <a:t> 차이가 없는 반면 </a:t>
            </a:r>
            <a:r>
              <a:rPr lang="ko-KR" altLang="en-US" sz="1600">
                <a:ea typeface="+mn-lt"/>
                <a:cs typeface="+mn-lt"/>
              </a:rPr>
              <a:t>낮음과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altLang="en-US" sz="1600" err="1">
                <a:ea typeface="+mn-lt"/>
                <a:cs typeface="+mn-lt"/>
              </a:rPr>
              <a:t>매우높음으로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비교 </a:t>
            </a:r>
            <a:r>
              <a:rPr lang="ko-KR" altLang="en-US" sz="1600" err="1">
                <a:ea typeface="+mn-lt"/>
                <a:cs typeface="+mn-lt"/>
              </a:rPr>
              <a:t>해봤을때</a:t>
            </a:r>
            <a:r>
              <a:rPr lang="ko-KR" sz="1600">
                <a:ea typeface="+mn-lt"/>
                <a:cs typeface="+mn-lt"/>
              </a:rPr>
              <a:t> 차이가 확연히 난다.</a:t>
            </a:r>
            <a:endParaRPr lang="ko-KR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+mn-lt"/>
                <a:cs typeface="+mn-lt"/>
              </a:rPr>
              <a:t>카이제곱</a:t>
            </a:r>
            <a:r>
              <a:rPr lang="ko-KR" altLang="en-US" sz="1600">
                <a:ea typeface="+mn-lt"/>
                <a:cs typeface="+mn-lt"/>
              </a:rPr>
              <a:t> 검정으로 구한 </a:t>
            </a:r>
            <a:r>
              <a:rPr lang="en-US" altLang="ko-KR" sz="1600" err="1">
                <a:ea typeface="+mn-lt"/>
                <a:cs typeface="+mn-lt"/>
              </a:rPr>
              <a:t>p_value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값이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en-US" altLang="ko-KR" sz="1600">
                <a:ea typeface="+mn-lt"/>
                <a:cs typeface="+mn-lt"/>
              </a:rPr>
              <a:t>0.05</a:t>
            </a:r>
            <a:r>
              <a:rPr lang="ko-KR" altLang="en-US" sz="1600">
                <a:ea typeface="+mn-lt"/>
                <a:cs typeface="+mn-lt"/>
              </a:rPr>
              <a:t>보다 작은 것으로 봐서 관계가 있다고 보인다.</a:t>
            </a:r>
            <a:endParaRPr lang="en-US">
              <a:cs typeface="Arial"/>
            </a:endParaRPr>
          </a:p>
          <a:p>
            <a:pPr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결론 </a:t>
            </a:r>
            <a:r>
              <a:rPr lang="en-US" altLang="ko-KR" sz="1600">
                <a:ea typeface="+mn-lt"/>
                <a:cs typeface="+mn-lt"/>
              </a:rPr>
              <a:t>:</a:t>
            </a:r>
            <a:r>
              <a:rPr lang="ko-KR" altLang="en-US" sz="1600">
                <a:ea typeface="+mn-lt"/>
                <a:cs typeface="+mn-lt"/>
              </a:rPr>
              <a:t> 약한 상관관계</a:t>
            </a: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>
              <a:cs typeface="Arial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363ED-64F1-43FE-AEBD-FBA9D3AC3272}"/>
              </a:ext>
            </a:extLst>
          </p:cNvPr>
          <p:cNvSpPr/>
          <p:nvPr/>
        </p:nvSpPr>
        <p:spPr>
          <a:xfrm>
            <a:off x="6193999" y="162964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71CBC6-E422-48FF-A46D-D97EC2630A0E}"/>
              </a:ext>
            </a:extLst>
          </p:cNvPr>
          <p:cNvSpPr/>
          <p:nvPr/>
        </p:nvSpPr>
        <p:spPr>
          <a:xfrm>
            <a:off x="6193999" y="4309655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1F6-9487-429E-AD6F-6736441D9EF3}"/>
              </a:ext>
            </a:extLst>
          </p:cNvPr>
          <p:cNvSpPr txBox="1"/>
          <p:nvPr/>
        </p:nvSpPr>
        <p:spPr>
          <a:xfrm>
            <a:off x="6190616" y="4806450"/>
            <a:ext cx="53493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직무 만족도가 낮음에도 이직을 하지 않은 이유는 무엇일까 :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부양할 가족</a:t>
            </a:r>
            <a:r>
              <a:rPr lang="en-US" sz="1600">
                <a:ea typeface="+mn-lt"/>
                <a:cs typeface="+mn-lt"/>
              </a:rPr>
              <a:t>,</a:t>
            </a:r>
            <a:r>
              <a:rPr lang="ko-KR" altLang="en-US" sz="1600">
                <a:ea typeface="+mn-lt"/>
                <a:cs typeface="+mn-lt"/>
              </a:rPr>
              <a:t> 나이</a:t>
            </a:r>
            <a:r>
              <a:rPr lang="en-US" altLang="ko-KR" sz="1600">
                <a:ea typeface="+mn-lt"/>
                <a:cs typeface="+mn-lt"/>
              </a:rPr>
              <a:t>,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ko-KR" altLang="en-US" sz="1600" err="1">
                <a:ea typeface="+mn-lt"/>
                <a:cs typeface="+mn-lt"/>
              </a:rPr>
              <a:t>워라밸</a:t>
            </a:r>
            <a:r>
              <a:rPr lang="en-US" altLang="ko-KR" sz="1600">
                <a:ea typeface="+mn-lt"/>
                <a:cs typeface="+mn-lt"/>
              </a:rPr>
              <a:t>,</a:t>
            </a:r>
            <a:r>
              <a:rPr lang="ko-KR" altLang="en-US" sz="1600">
                <a:ea typeface="+mn-lt"/>
                <a:cs typeface="+mn-lt"/>
              </a:rPr>
              <a:t> 월급 등 다양한 이유가 있을 것 같다.</a:t>
            </a:r>
            <a:endParaRPr lang="en-US" sz="1600">
              <a:ea typeface="+mn-lt"/>
              <a:cs typeface="+mn-lt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AE9235E-FB9B-41D8-8C40-B5F37142F5CF}"/>
              </a:ext>
            </a:extLst>
          </p:cNvPr>
          <p:cNvGrpSpPr/>
          <p:nvPr/>
        </p:nvGrpSpPr>
        <p:grpSpPr>
          <a:xfrm>
            <a:off x="903074" y="1369650"/>
            <a:ext cx="4909094" cy="2066982"/>
            <a:chOff x="562415" y="1145532"/>
            <a:chExt cx="5258717" cy="2255240"/>
          </a:xfrm>
        </p:grpSpPr>
        <p:pic>
          <p:nvPicPr>
            <p:cNvPr id="8" name="그림 8">
              <a:extLst>
                <a:ext uri="{FF2B5EF4-FFF2-40B4-BE49-F238E27FC236}">
                  <a16:creationId xmlns:a16="http://schemas.microsoft.com/office/drawing/2014/main" id="{6BCA76A8-725E-4A7E-B5F8-3D4ED4F3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415" y="1145532"/>
              <a:ext cx="5258717" cy="19358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747ECD-906A-4196-A76A-BB383B169798}"/>
                </a:ext>
              </a:extLst>
            </p:cNvPr>
            <p:cNvSpPr txBox="1"/>
            <p:nvPr/>
          </p:nvSpPr>
          <p:spPr>
            <a:xfrm>
              <a:off x="1255234" y="3096232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/>
                <a:t>낮음</a:t>
              </a:r>
              <a:endParaRPr lang="ko-KR" altLang="en-US" sz="1400" b="1">
                <a:cs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598239-E804-4FB1-A33F-3A1CA33B7E97}"/>
                </a:ext>
              </a:extLst>
            </p:cNvPr>
            <p:cNvSpPr txBox="1"/>
            <p:nvPr/>
          </p:nvSpPr>
          <p:spPr>
            <a:xfrm>
              <a:off x="2430366" y="3087051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>
                  <a:cs typeface="Arial"/>
                </a:rPr>
                <a:t>보통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E7BBB0-07C0-4A2F-9A73-F7A1687F2FEA}"/>
                </a:ext>
              </a:extLst>
            </p:cNvPr>
            <p:cNvSpPr txBox="1"/>
            <p:nvPr/>
          </p:nvSpPr>
          <p:spPr>
            <a:xfrm>
              <a:off x="3605499" y="3096232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>
                  <a:cs typeface="Arial"/>
                </a:rPr>
                <a:t>높음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B53F3A-7EBE-463B-9181-56413B5AE9CF}"/>
                </a:ext>
              </a:extLst>
            </p:cNvPr>
            <p:cNvSpPr txBox="1"/>
            <p:nvPr/>
          </p:nvSpPr>
          <p:spPr>
            <a:xfrm>
              <a:off x="4569475" y="3123773"/>
              <a:ext cx="11457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>
                  <a:cs typeface="Arial"/>
                </a:rPr>
                <a:t>매우 높음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0A0EFBF-473E-4BA9-B3FD-66DC53DA9A73}"/>
              </a:ext>
            </a:extLst>
          </p:cNvPr>
          <p:cNvGrpSpPr/>
          <p:nvPr/>
        </p:nvGrpSpPr>
        <p:grpSpPr>
          <a:xfrm>
            <a:off x="1010651" y="3424626"/>
            <a:ext cx="4774623" cy="2065142"/>
            <a:chOff x="562416" y="3603918"/>
            <a:chExt cx="5258717" cy="2092035"/>
          </a:xfrm>
        </p:grpSpPr>
        <p:pic>
          <p:nvPicPr>
            <p:cNvPr id="9" name="그림 11">
              <a:extLst>
                <a:ext uri="{FF2B5EF4-FFF2-40B4-BE49-F238E27FC236}">
                  <a16:creationId xmlns:a16="http://schemas.microsoft.com/office/drawing/2014/main" id="{F90457A2-E4D4-4054-A987-290E917F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416" y="3603918"/>
              <a:ext cx="5258717" cy="17568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B068B1-4CB3-4949-9F50-7B69CA6638ED}"/>
                </a:ext>
              </a:extLst>
            </p:cNvPr>
            <p:cNvSpPr txBox="1"/>
            <p:nvPr/>
          </p:nvSpPr>
          <p:spPr>
            <a:xfrm>
              <a:off x="869643" y="5418953"/>
              <a:ext cx="11457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>
                  <a:cs typeface="Arial"/>
                </a:rPr>
                <a:t>매우 높음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57D16C-B102-49DF-845F-3AD929954DC3}"/>
                </a:ext>
              </a:extLst>
            </p:cNvPr>
            <p:cNvSpPr txBox="1"/>
            <p:nvPr/>
          </p:nvSpPr>
          <p:spPr>
            <a:xfrm>
              <a:off x="2613980" y="5418954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>
                  <a:cs typeface="Arial"/>
                </a:rPr>
                <a:t>높음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E6B0A0-E70A-467D-BCA8-9F25A4FB6251}"/>
                </a:ext>
              </a:extLst>
            </p:cNvPr>
            <p:cNvSpPr txBox="1"/>
            <p:nvPr/>
          </p:nvSpPr>
          <p:spPr>
            <a:xfrm>
              <a:off x="3991088" y="5418954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>
                  <a:cs typeface="Arial"/>
                </a:rPr>
                <a:t>보통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1C67F2-FFAD-45CA-A935-C6F802A5756A}"/>
                </a:ext>
              </a:extLst>
            </p:cNvPr>
            <p:cNvSpPr txBox="1"/>
            <p:nvPr/>
          </p:nvSpPr>
          <p:spPr>
            <a:xfrm>
              <a:off x="4964245" y="5418954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>
                  <a:cs typeface="Arial"/>
                </a:rPr>
                <a:t>낮음</a:t>
              </a:r>
            </a:p>
          </p:txBody>
        </p:sp>
      </p:grpSp>
      <p:pic>
        <p:nvPicPr>
          <p:cNvPr id="29" name="그림 29">
            <a:extLst>
              <a:ext uri="{FF2B5EF4-FFF2-40B4-BE49-F238E27FC236}">
                <a16:creationId xmlns:a16="http://schemas.microsoft.com/office/drawing/2014/main" id="{78CF7699-DCEF-4326-BD01-0544E948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83" y="5781905"/>
            <a:ext cx="3444148" cy="53638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A9DAA7-8353-444C-BA89-2B8ED83E687E}"/>
              </a:ext>
            </a:extLst>
          </p:cNvPr>
          <p:cNvSpPr/>
          <p:nvPr/>
        </p:nvSpPr>
        <p:spPr>
          <a:xfrm>
            <a:off x="2462270" y="6047341"/>
            <a:ext cx="2368625" cy="220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8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52462" y="67236"/>
            <a:ext cx="897117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이변량 분석</a:t>
            </a:r>
            <a:r>
              <a:rPr lang="ko-KR" sz="2600" b="1"/>
              <a:t> (</a:t>
            </a:r>
            <a:r>
              <a:rPr lang="en-US" altLang="ko-KR" sz="2600">
                <a:ea typeface="+mn-lt"/>
                <a:cs typeface="+mn-lt"/>
              </a:rPr>
              <a:t>MaritalStatus </a:t>
            </a:r>
            <a:r>
              <a:rPr lang="ko-KR" altLang="en-US" sz="2600">
                <a:ea typeface="+mn-lt"/>
                <a:cs typeface="+mn-lt"/>
              </a:rPr>
              <a:t>→</a:t>
            </a:r>
            <a:r>
              <a:rPr lang="en-US" altLang="ko-KR" sz="2600">
                <a:ea typeface="+mn-lt"/>
                <a:cs typeface="+mn-lt"/>
              </a:rPr>
              <a:t> Attrition</a:t>
            </a:r>
            <a:r>
              <a:rPr lang="ko-KR" sz="2600" b="1"/>
              <a:t>)</a:t>
            </a:r>
            <a:endParaRPr lang="en-US" altLang="ko-KR" sz="2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67EE6-91D0-472C-97B8-138EA2825F2C}"/>
              </a:ext>
            </a:extLst>
          </p:cNvPr>
          <p:cNvSpPr txBox="1"/>
          <p:nvPr/>
        </p:nvSpPr>
        <p:spPr>
          <a:xfrm>
            <a:off x="6182149" y="1936185"/>
            <a:ext cx="5895089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그래프상으로 </a:t>
            </a:r>
            <a:r>
              <a:rPr lang="ko-KR" altLang="en-US" sz="1600">
                <a:ea typeface="+mn-lt"/>
                <a:cs typeface="+mn-lt"/>
              </a:rPr>
              <a:t>싱글이 이직율이 높은 것으로 보인다</a:t>
            </a:r>
            <a:r>
              <a:rPr lang="ko-KR" sz="1600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sz="1600" err="1">
                <a:ea typeface="+mn-lt"/>
                <a:cs typeface="+mn-lt"/>
              </a:rPr>
              <a:t>카이제곱</a:t>
            </a:r>
            <a:r>
              <a:rPr lang="ko-KR" sz="1600">
                <a:ea typeface="+mn-lt"/>
                <a:cs typeface="+mn-lt"/>
              </a:rPr>
              <a:t> 검정으로 얻은 </a:t>
            </a:r>
            <a:r>
              <a:rPr lang="en-US" altLang="ko-KR" sz="1600" err="1">
                <a:ea typeface="+mn-lt"/>
                <a:cs typeface="+mn-lt"/>
              </a:rPr>
              <a:t>p_value</a:t>
            </a:r>
            <a:r>
              <a:rPr lang="ko-KR" altLang="en-US" sz="1600">
                <a:ea typeface="+mn-lt"/>
                <a:cs typeface="+mn-lt"/>
              </a:rPr>
              <a:t>가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en-US" altLang="ko-KR" sz="1600">
                <a:ea typeface="+mn-lt"/>
                <a:cs typeface="+mn-lt"/>
              </a:rPr>
              <a:t>0.05</a:t>
            </a:r>
            <a:r>
              <a:rPr lang="ko-KR" sz="1600">
                <a:ea typeface="+mn-lt"/>
                <a:cs typeface="+mn-lt"/>
              </a:rPr>
              <a:t>보다 작은 거의 0으로 나와서 관계가 있다고 보인다</a:t>
            </a:r>
            <a:endParaRPr lang="ko-KR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결론 </a:t>
            </a:r>
            <a:r>
              <a:rPr lang="en-US" altLang="ko-KR" sz="1600">
                <a:ea typeface="+mn-lt"/>
                <a:cs typeface="+mn-lt"/>
              </a:rPr>
              <a:t>:</a:t>
            </a:r>
            <a:r>
              <a:rPr lang="ko-KR" sz="1600">
                <a:ea typeface="+mn-lt"/>
                <a:cs typeface="+mn-lt"/>
              </a:rPr>
              <a:t> 강한 상관관계</a:t>
            </a:r>
            <a:endParaRPr lang="en-US" altLang="ko-KR" sz="1600" b="1">
              <a:ea typeface="+mn-lt"/>
              <a:cs typeface="+mn-lt"/>
            </a:endParaRPr>
          </a:p>
          <a:p>
            <a:endParaRPr lang="ko-KR" sz="1600">
              <a:cs typeface="Arial"/>
            </a:endParaRPr>
          </a:p>
          <a:p>
            <a:pPr>
              <a:buFont typeface="Arial"/>
              <a:buChar char="•"/>
            </a:pPr>
            <a:endParaRPr lang="ko-KR" sz="1600">
              <a:cs typeface="Arial"/>
            </a:endParaRPr>
          </a:p>
          <a:p>
            <a:pPr>
              <a:buFont typeface="Arial"/>
              <a:buChar char="•"/>
            </a:pPr>
            <a:endParaRPr lang="ko-KR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363ED-64F1-43FE-AEBD-FBA9D3AC3272}"/>
              </a:ext>
            </a:extLst>
          </p:cNvPr>
          <p:cNvSpPr/>
          <p:nvPr/>
        </p:nvSpPr>
        <p:spPr>
          <a:xfrm>
            <a:off x="6185532" y="1475249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71CBC6-E422-48FF-A46D-D97EC2630A0E}"/>
              </a:ext>
            </a:extLst>
          </p:cNvPr>
          <p:cNvSpPr/>
          <p:nvPr/>
        </p:nvSpPr>
        <p:spPr>
          <a:xfrm>
            <a:off x="6212426" y="375185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1F6-9487-429E-AD6F-6736441D9EF3}"/>
              </a:ext>
            </a:extLst>
          </p:cNvPr>
          <p:cNvSpPr txBox="1"/>
          <p:nvPr/>
        </p:nvSpPr>
        <p:spPr>
          <a:xfrm>
            <a:off x="6209043" y="4239682"/>
            <a:ext cx="58359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ko-KR" altLang="en-US" sz="1600">
                <a:ea typeface="+mn-lt"/>
                <a:cs typeface="+mn-lt"/>
              </a:rPr>
              <a:t>아무래도 싱글이 책임져야 하는 가정이 없어서 이직율이 높은 것 같다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/>
          </a:p>
          <a:p>
            <a:pPr marL="285750" indent="-285750">
              <a:buFont typeface="Arial,Sans-Serif"/>
              <a:buChar char="•"/>
            </a:pPr>
            <a:endParaRPr lang="en-US" altLang="ko-KR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>
                <a:ea typeface="+mn-lt"/>
                <a:cs typeface="+mn-lt"/>
              </a:rPr>
              <a:t>그럼 이혼한 직원은 이직보다 오히려 잔류하는 이유는 </a:t>
            </a:r>
            <a:r>
              <a:rPr lang="ko-KR" sz="1600" err="1">
                <a:ea typeface="+mn-lt"/>
                <a:cs typeface="+mn-lt"/>
              </a:rPr>
              <a:t>뭘까</a:t>
            </a:r>
            <a:r>
              <a:rPr lang="ko-KR" sz="1600">
                <a:ea typeface="+mn-lt"/>
                <a:cs typeface="+mn-lt"/>
              </a:rPr>
              <a:t>? :</a:t>
            </a:r>
            <a:r>
              <a:rPr lang="ko-KR" altLang="en-US" sz="1600">
                <a:ea typeface="+mn-lt"/>
                <a:cs typeface="+mn-lt"/>
              </a:rPr>
              <a:t> 혼자 책임져야하는 자식</a:t>
            </a:r>
            <a:r>
              <a:rPr lang="en-US" altLang="ko-KR" sz="1600">
                <a:ea typeface="+mn-lt"/>
                <a:cs typeface="+mn-lt"/>
              </a:rPr>
              <a:t>?,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ko-KR" sz="1600">
                <a:ea typeface="+mn-lt"/>
                <a:cs typeface="+mn-lt"/>
              </a:rPr>
              <a:t>나이</a:t>
            </a:r>
            <a:r>
              <a:rPr lang="en-US" altLang="ko-KR" sz="1600">
                <a:ea typeface="+mn-lt"/>
                <a:cs typeface="+mn-lt"/>
              </a:rPr>
              <a:t>?</a:t>
            </a:r>
            <a:r>
              <a:rPr lang="ko-KR" altLang="en-US" sz="1600">
                <a:ea typeface="+mn-lt"/>
                <a:cs typeface="+mn-lt"/>
              </a:rPr>
              <a:t> 등의 </a:t>
            </a:r>
            <a:r>
              <a:rPr lang="ko-KR" sz="1600">
                <a:ea typeface="+mn-lt"/>
                <a:cs typeface="+mn-lt"/>
              </a:rPr>
              <a:t>이유가 있을 것 같다.</a:t>
            </a:r>
            <a:endParaRPr lang="ko-KR"/>
          </a:p>
          <a:p>
            <a:pPr marL="285750" indent="-285750">
              <a:buFont typeface="Arial,Sans-Serif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>
                <a:ea typeface="+mn-lt"/>
                <a:cs typeface="+mn-lt"/>
              </a:rPr>
              <a:t>이혼, 결혼, 싱글 직원들의 나이를 같이 </a:t>
            </a:r>
            <a:r>
              <a:rPr lang="ko-KR" altLang="en-US" sz="1600">
                <a:ea typeface="+mn-lt"/>
                <a:cs typeface="+mn-lt"/>
              </a:rPr>
              <a:t>확인해 </a:t>
            </a:r>
            <a:r>
              <a:rPr lang="ko-KR" altLang="en-US" sz="1600" err="1">
                <a:ea typeface="+mn-lt"/>
                <a:cs typeface="+mn-lt"/>
              </a:rPr>
              <a:t>봐야겠다</a:t>
            </a:r>
            <a:r>
              <a:rPr lang="ko-KR" sz="1600">
                <a:ea typeface="+mn-lt"/>
                <a:cs typeface="+mn-lt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BC762F-7048-4717-A34F-36DA4EE35497}"/>
              </a:ext>
            </a:extLst>
          </p:cNvPr>
          <p:cNvGrpSpPr/>
          <p:nvPr/>
        </p:nvGrpSpPr>
        <p:grpSpPr>
          <a:xfrm>
            <a:off x="1002427" y="1803428"/>
            <a:ext cx="4639615" cy="3148975"/>
            <a:chOff x="464545" y="1264052"/>
            <a:chExt cx="4854766" cy="32475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8EA1B4-DBD2-4C83-9B61-AA8BB30EC79F}"/>
                </a:ext>
              </a:extLst>
            </p:cNvPr>
            <p:cNvSpPr txBox="1"/>
            <p:nvPr/>
          </p:nvSpPr>
          <p:spPr>
            <a:xfrm>
              <a:off x="1053256" y="4234640"/>
              <a:ext cx="11457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1200" b="1" err="1">
                  <a:ea typeface="+mn-lt"/>
                  <a:cs typeface="+mn-lt"/>
                </a:rPr>
                <a:t>Divorced</a:t>
              </a:r>
              <a:endParaRPr lang="ko-KR" err="1"/>
            </a:p>
          </p:txBody>
        </p:sp>
        <p:pic>
          <p:nvPicPr>
            <p:cNvPr id="10" name="그림 15">
              <a:extLst>
                <a:ext uri="{FF2B5EF4-FFF2-40B4-BE49-F238E27FC236}">
                  <a16:creationId xmlns:a16="http://schemas.microsoft.com/office/drawing/2014/main" id="{33F82C71-0A0D-45A7-82A5-9D305951F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545" y="1264052"/>
              <a:ext cx="4854766" cy="298032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D4C96A-5870-4C34-8CF1-6519C433374E}"/>
                </a:ext>
              </a:extLst>
            </p:cNvPr>
            <p:cNvSpPr txBox="1"/>
            <p:nvPr/>
          </p:nvSpPr>
          <p:spPr>
            <a:xfrm>
              <a:off x="2476267" y="4234639"/>
              <a:ext cx="11457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ea typeface="+mn-lt"/>
                  <a:cs typeface="Arial"/>
                </a:rPr>
                <a:t>Married</a:t>
              </a:r>
              <a:endParaRPr lang="ko-KR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8A30D6-982F-42F0-9B02-4565B8F90B3A}"/>
                </a:ext>
              </a:extLst>
            </p:cNvPr>
            <p:cNvSpPr txBox="1"/>
            <p:nvPr/>
          </p:nvSpPr>
          <p:spPr>
            <a:xfrm>
              <a:off x="3917641" y="4234640"/>
              <a:ext cx="11457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ea typeface="+mn-lt"/>
                  <a:cs typeface="Arial"/>
                </a:rPr>
                <a:t>Single</a:t>
              </a:r>
              <a:endParaRPr lang="ko-KR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07AA2A-08AF-4E85-ADDF-8A476EA662F5}"/>
              </a:ext>
            </a:extLst>
          </p:cNvPr>
          <p:cNvGrpSpPr/>
          <p:nvPr/>
        </p:nvGrpSpPr>
        <p:grpSpPr>
          <a:xfrm>
            <a:off x="1466889" y="5061370"/>
            <a:ext cx="3806589" cy="567726"/>
            <a:chOff x="709466" y="5455817"/>
            <a:chExt cx="4390949" cy="711161"/>
          </a:xfrm>
        </p:grpSpPr>
        <p:pic>
          <p:nvPicPr>
            <p:cNvPr id="7" name="그림 9">
              <a:extLst>
                <a:ext uri="{FF2B5EF4-FFF2-40B4-BE49-F238E27FC236}">
                  <a16:creationId xmlns:a16="http://schemas.microsoft.com/office/drawing/2014/main" id="{EE8DEEC7-56F1-4FF9-B419-203AB32BC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33" y="5455817"/>
              <a:ext cx="4357982" cy="71116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251E7C-424D-4688-A7CE-D604030ECACC}"/>
                </a:ext>
              </a:extLst>
            </p:cNvPr>
            <p:cNvSpPr/>
            <p:nvPr/>
          </p:nvSpPr>
          <p:spPr>
            <a:xfrm>
              <a:off x="709466" y="5792595"/>
              <a:ext cx="4173667" cy="3115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46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70185" cy="3085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T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이변량 분석(Gender </a:t>
            </a:r>
            <a:r>
              <a:rPr lang="ko-KR" sz="2600"/>
              <a:t>→</a:t>
            </a:r>
            <a:r>
              <a:rPr lang="ko-KR" altLang="en-US" sz="2600"/>
              <a:t> Attrition)</a:t>
            </a:r>
            <a:endParaRPr lang="ko-KR" altLang="en-US" sz="2600">
              <a:cs typeface="Arial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ACEA87C6-FE0F-4017-BB16-558AEA8D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1" y="1332090"/>
            <a:ext cx="4345761" cy="2517129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CB4D0079-F790-482C-A9DB-7D0C57EC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72" y="3801245"/>
            <a:ext cx="4260600" cy="2052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31218-2C44-44FE-949B-9534570694ED}"/>
              </a:ext>
            </a:extLst>
          </p:cNvPr>
          <p:cNvSpPr txBox="1"/>
          <p:nvPr/>
        </p:nvSpPr>
        <p:spPr>
          <a:xfrm>
            <a:off x="5898451" y="2224897"/>
            <a:ext cx="566277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성별에 따른 직무 이탈 여부는 </a:t>
            </a:r>
            <a:r>
              <a:rPr lang="ko-KR" altLang="en-US" sz="1600" b="1">
                <a:ea typeface="+mn-lt"/>
                <a:cs typeface="+mn-lt"/>
              </a:rPr>
              <a:t>약한</a:t>
            </a:r>
            <a:r>
              <a:rPr lang="ko-KR" sz="1600" b="1">
                <a:ea typeface="+mn-lt"/>
                <a:cs typeface="+mn-lt"/>
              </a:rPr>
              <a:t> </a:t>
            </a:r>
            <a:r>
              <a:rPr lang="ko-KR" altLang="en-US" sz="1600" b="1">
                <a:ea typeface="+mn-lt"/>
                <a:cs typeface="+mn-lt"/>
              </a:rPr>
              <a:t>상관관계</a:t>
            </a:r>
            <a:r>
              <a:rPr lang="ko-KR" altLang="en-US" sz="1600">
                <a:ea typeface="+mn-lt"/>
                <a:cs typeface="+mn-lt"/>
              </a:rPr>
              <a:t>가</a:t>
            </a:r>
            <a:r>
              <a:rPr lang="ko-KR" sz="1600">
                <a:ea typeface="+mn-lt"/>
                <a:cs typeface="+mn-lt"/>
              </a:rPr>
              <a:t> 있는 것으로 보인다. </a:t>
            </a:r>
            <a:r>
              <a:rPr lang="ko-KR" sz="1600" b="1">
                <a:ea typeface="+mn-lt"/>
                <a:cs typeface="+mn-lt"/>
              </a:rPr>
              <a:t>(</a:t>
            </a:r>
            <a:r>
              <a:rPr lang="en-US" altLang="ko-KR" sz="1600" b="1">
                <a:ea typeface="+mn-lt"/>
                <a:cs typeface="+mn-lt"/>
              </a:rPr>
              <a:t>p-value </a:t>
            </a:r>
            <a:r>
              <a:rPr lang="ko-KR" sz="1600" b="1">
                <a:ea typeface="+mn-lt"/>
                <a:cs typeface="+mn-lt"/>
              </a:rPr>
              <a:t>유의수준 </a:t>
            </a:r>
            <a:r>
              <a:rPr lang="en-US" altLang="ko-KR" sz="1600" b="1">
                <a:ea typeface="+mn-lt"/>
                <a:cs typeface="+mn-lt"/>
              </a:rPr>
              <a:t>0.05 </a:t>
            </a:r>
            <a:r>
              <a:rPr lang="en-US" altLang="ko-KR" sz="1600" b="1" err="1">
                <a:ea typeface="+mn-lt"/>
                <a:cs typeface="+mn-lt"/>
              </a:rPr>
              <a:t>초과</a:t>
            </a:r>
            <a:r>
              <a:rPr lang="en-US" altLang="ko-KR" sz="1600" b="1">
                <a:ea typeface="+mn-lt"/>
                <a:cs typeface="+mn-lt"/>
              </a:rPr>
              <a:t>)</a:t>
            </a:r>
            <a:endParaRPr lang="ko-KR" altLang="en-US"/>
          </a:p>
          <a:p>
            <a:endParaRPr lang="en-US" altLang="ko-KR" sz="16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남성들이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여성들보다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조금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더 이직을 선택하는 경향이 있었다.</a:t>
            </a:r>
            <a:endParaRPr lang="ko-KR" altLang="en-US" sz="1600">
              <a:cs typeface="Arial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6A9321-76A4-4AA5-ADE4-D09FE54F853C}"/>
              </a:ext>
            </a:extLst>
          </p:cNvPr>
          <p:cNvSpPr/>
          <p:nvPr/>
        </p:nvSpPr>
        <p:spPr>
          <a:xfrm>
            <a:off x="5894801" y="177048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644653-294E-4449-B02F-27E34C9A09AE}"/>
              </a:ext>
            </a:extLst>
          </p:cNvPr>
          <p:cNvSpPr/>
          <p:nvPr/>
        </p:nvSpPr>
        <p:spPr>
          <a:xfrm>
            <a:off x="5894800" y="4140578"/>
            <a:ext cx="724658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2AE077-3A38-4D1D-9136-CD0BC80BE8BF}"/>
              </a:ext>
            </a:extLst>
          </p:cNvPr>
          <p:cNvGrpSpPr/>
          <p:nvPr/>
        </p:nvGrpSpPr>
        <p:grpSpPr>
          <a:xfrm>
            <a:off x="1651717" y="5939156"/>
            <a:ext cx="2617704" cy="383253"/>
            <a:chOff x="241270" y="5850007"/>
            <a:chExt cx="3930037" cy="611853"/>
          </a:xfrm>
        </p:grpSpPr>
        <p:pic>
          <p:nvPicPr>
            <p:cNvPr id="5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AB281FC-E885-4028-854B-605B4BFAF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827" y="5850007"/>
              <a:ext cx="3890480" cy="61185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F7F37D-4017-48B5-BF2E-D76EA1E363B3}"/>
                </a:ext>
              </a:extLst>
            </p:cNvPr>
            <p:cNvSpPr/>
            <p:nvPr/>
          </p:nvSpPr>
          <p:spPr>
            <a:xfrm>
              <a:off x="241270" y="6156497"/>
              <a:ext cx="3713877" cy="2218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8953F13-C576-4080-98D9-1C6EC69E4131}"/>
              </a:ext>
            </a:extLst>
          </p:cNvPr>
          <p:cNvSpPr txBox="1"/>
          <p:nvPr/>
        </p:nvSpPr>
        <p:spPr>
          <a:xfrm>
            <a:off x="5898451" y="4646363"/>
            <a:ext cx="56627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성별은 </a:t>
            </a:r>
            <a:r>
              <a:rPr lang="ko-KR" altLang="en-US" sz="1600" err="1">
                <a:cs typeface="Arial"/>
              </a:rPr>
              <a:t>Attrition에</a:t>
            </a:r>
            <a:r>
              <a:rPr lang="ko-KR" altLang="en-US" sz="1600">
                <a:cs typeface="Arial"/>
              </a:rPr>
              <a:t> 확실하게 영향을 준다고 볼 수 없다.</a:t>
            </a:r>
            <a:endParaRPr 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cs typeface="Arial"/>
              </a:rPr>
              <a:t>Attrition과</a:t>
            </a:r>
            <a:r>
              <a:rPr lang="ko-KR" altLang="en-US" sz="1600">
                <a:cs typeface="Arial"/>
              </a:rPr>
              <a:t> 더 강한 상관관계를 갖고 있는 요인을 더 조사할 필요가 있음. </a:t>
            </a:r>
          </a:p>
        </p:txBody>
      </p:sp>
    </p:spTree>
    <p:extLst>
      <p:ext uri="{BB962C8B-B14F-4D97-AF65-F5344CB8AC3E}">
        <p14:creationId xmlns:p14="http://schemas.microsoft.com/office/powerpoint/2010/main" val="116640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70185" cy="3085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T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이변량 분석( </a:t>
            </a:r>
            <a:r>
              <a:rPr lang="ko-KR" sz="2600">
                <a:ea typeface="+mn-lt"/>
                <a:cs typeface="+mn-lt"/>
              </a:rPr>
              <a:t>RelationshipSatisfaction</a:t>
            </a:r>
            <a:r>
              <a:rPr lang="ko-KR" altLang="en-US" sz="2600"/>
              <a:t> </a:t>
            </a:r>
            <a:r>
              <a:rPr lang="ko-KR" sz="2600"/>
              <a:t>→</a:t>
            </a:r>
            <a:r>
              <a:rPr lang="ko-KR" altLang="en-US" sz="2600"/>
              <a:t> Attrition)</a:t>
            </a:r>
            <a:endParaRPr lang="ko-KR" altLang="en-US" sz="26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31218-2C44-44FE-949B-9534570694ED}"/>
              </a:ext>
            </a:extLst>
          </p:cNvPr>
          <p:cNvSpPr txBox="1"/>
          <p:nvPr/>
        </p:nvSpPr>
        <p:spPr>
          <a:xfrm>
            <a:off x="5548615" y="2586518"/>
            <a:ext cx="5662772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 b="1">
                <a:ea typeface="+mn-lt"/>
                <a:cs typeface="+mn-lt"/>
              </a:rPr>
              <a:t>변수 안내 </a:t>
            </a:r>
            <a:r>
              <a:rPr lang="en-US" altLang="ko-KR" sz="1600" b="1">
                <a:ea typeface="+mn-lt"/>
                <a:cs typeface="+mn-lt"/>
              </a:rPr>
              <a:t>:</a:t>
            </a:r>
            <a:r>
              <a:rPr lang="ko-KR" altLang="en-US" sz="1600" b="1">
                <a:ea typeface="+mn-lt"/>
                <a:cs typeface="+mn-lt"/>
              </a:rPr>
              <a:t> </a:t>
            </a:r>
            <a:r>
              <a:rPr lang="en-US" altLang="ko-KR" sz="1600" b="1">
                <a:cs typeface="Arial"/>
              </a:rPr>
              <a:t>1</a:t>
            </a:r>
            <a:r>
              <a:rPr lang="ko-KR" altLang="en-US" sz="1600" b="1">
                <a:cs typeface="Arial"/>
              </a:rPr>
              <a:t> </a:t>
            </a:r>
            <a:r>
              <a:rPr lang="en-US" altLang="ko-KR" sz="1600" b="1">
                <a:cs typeface="Arial"/>
              </a:rPr>
              <a:t>Low,</a:t>
            </a:r>
            <a:r>
              <a:rPr lang="ko-KR" altLang="en-US" sz="1600" b="1">
                <a:cs typeface="Arial"/>
              </a:rPr>
              <a:t> </a:t>
            </a:r>
            <a:r>
              <a:rPr lang="en-US" altLang="ko-KR" sz="1600" b="1">
                <a:cs typeface="Arial"/>
              </a:rPr>
              <a:t>2</a:t>
            </a:r>
            <a:r>
              <a:rPr lang="ko-KR" altLang="en-US" sz="1600" b="1">
                <a:cs typeface="Arial"/>
              </a:rPr>
              <a:t> </a:t>
            </a:r>
            <a:r>
              <a:rPr lang="en-US" altLang="ko-KR" sz="1600" b="1">
                <a:cs typeface="Arial"/>
              </a:rPr>
              <a:t>Medium,</a:t>
            </a:r>
            <a:r>
              <a:rPr lang="ko-KR" altLang="en-US" sz="1600" b="1">
                <a:cs typeface="Arial"/>
              </a:rPr>
              <a:t> </a:t>
            </a:r>
            <a:r>
              <a:rPr lang="en-US" altLang="ko-KR" sz="1600" b="1">
                <a:cs typeface="Arial"/>
              </a:rPr>
              <a:t>3</a:t>
            </a:r>
            <a:r>
              <a:rPr lang="ko-KR" altLang="en-US" sz="1600" b="1">
                <a:cs typeface="Arial"/>
              </a:rPr>
              <a:t> </a:t>
            </a:r>
            <a:r>
              <a:rPr lang="en-US" altLang="ko-KR" sz="1600" b="1">
                <a:cs typeface="Arial"/>
              </a:rPr>
              <a:t>High,</a:t>
            </a:r>
            <a:r>
              <a:rPr lang="ko-KR" altLang="en-US" sz="1600" b="1">
                <a:cs typeface="Arial"/>
              </a:rPr>
              <a:t> </a:t>
            </a:r>
            <a:r>
              <a:rPr lang="en-US" altLang="ko-KR" sz="1600" b="1">
                <a:cs typeface="Arial"/>
              </a:rPr>
              <a:t>4</a:t>
            </a:r>
            <a:r>
              <a:rPr lang="ko-KR" altLang="en-US" sz="1600" b="1">
                <a:cs typeface="Arial"/>
              </a:rPr>
              <a:t> </a:t>
            </a:r>
            <a:r>
              <a:rPr lang="en-US" altLang="ko-KR" sz="1600" b="1">
                <a:cs typeface="Arial"/>
              </a:rPr>
              <a:t>Very</a:t>
            </a:r>
            <a:r>
              <a:rPr lang="ko-KR" altLang="en-US" sz="1600" b="1">
                <a:cs typeface="Arial"/>
              </a:rPr>
              <a:t> </a:t>
            </a:r>
            <a:r>
              <a:rPr lang="en-US" sz="1600" b="1">
                <a:cs typeface="Arial"/>
              </a:rPr>
              <a:t>High</a:t>
            </a:r>
            <a:endParaRPr lang="en-US" sz="1600">
              <a:ea typeface="+mn-lt"/>
              <a:cs typeface="+mn-lt"/>
            </a:endParaRPr>
          </a:p>
          <a:p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로지스틱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회귀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결과</a:t>
            </a:r>
            <a:r>
              <a:rPr lang="en-US" sz="1600">
                <a:ea typeface="+mn-lt"/>
                <a:cs typeface="+mn-lt"/>
              </a:rPr>
              <a:t> p-value</a:t>
            </a:r>
            <a:r>
              <a:rPr lang="ko-KR" altLang="en-US" sz="1600">
                <a:ea typeface="+mn-lt"/>
                <a:cs typeface="+mn-lt"/>
              </a:rPr>
              <a:t>가</a:t>
            </a:r>
            <a:r>
              <a:rPr lang="en-US" sz="1600">
                <a:ea typeface="+mn-lt"/>
                <a:cs typeface="+mn-lt"/>
              </a:rPr>
              <a:t> 0.218</a:t>
            </a:r>
            <a:r>
              <a:rPr lang="ko-KR" altLang="en-US" sz="1600">
                <a:ea typeface="+mn-lt"/>
                <a:cs typeface="+mn-lt"/>
              </a:rPr>
              <a:t>로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높게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나왔으므로</a:t>
            </a:r>
            <a:r>
              <a:rPr lang="en-US" sz="1600">
                <a:ea typeface="+mn-lt"/>
                <a:cs typeface="+mn-lt"/>
              </a:rPr>
              <a:t>,(0.05 </a:t>
            </a:r>
            <a:r>
              <a:rPr lang="ko-KR" altLang="en-US" sz="1600">
                <a:ea typeface="+mn-lt"/>
                <a:cs typeface="+mn-lt"/>
              </a:rPr>
              <a:t>유의수준보다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높다</a:t>
            </a:r>
            <a:r>
              <a:rPr lang="en-US" sz="1600">
                <a:ea typeface="+mn-lt"/>
                <a:cs typeface="+mn-lt"/>
              </a:rPr>
              <a:t>.) </a:t>
            </a:r>
            <a:r>
              <a:rPr lang="ko-KR" altLang="en-US" sz="1600" b="1">
                <a:ea typeface="+mn-lt"/>
                <a:cs typeface="+mn-lt"/>
              </a:rPr>
              <a:t>두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ko-KR" altLang="en-US" sz="1600" b="1">
                <a:ea typeface="+mn-lt"/>
                <a:cs typeface="+mn-lt"/>
              </a:rPr>
              <a:t>요소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ko-KR" altLang="en-US" sz="1600" b="1">
                <a:ea typeface="+mn-lt"/>
                <a:cs typeface="+mn-lt"/>
              </a:rPr>
              <a:t>간</a:t>
            </a:r>
            <a:r>
              <a:rPr lang="en-US" sz="1600" b="1">
                <a:ea typeface="+mn-lt"/>
                <a:cs typeface="+mn-lt"/>
              </a:rPr>
              <a:t>  </a:t>
            </a:r>
            <a:r>
              <a:rPr lang="ko-KR" altLang="en-US" sz="1600" b="1">
                <a:ea typeface="+mn-lt"/>
                <a:cs typeface="+mn-lt"/>
              </a:rPr>
              <a:t>유의미한</a:t>
            </a:r>
            <a:r>
              <a:rPr lang="en-US" altLang="ko-KR" sz="1600" b="1">
                <a:ea typeface="+mn-lt"/>
                <a:cs typeface="+mn-lt"/>
              </a:rPr>
              <a:t> </a:t>
            </a:r>
            <a:r>
              <a:rPr lang="ko-KR" altLang="en-US" sz="1600" b="1">
                <a:ea typeface="+mn-lt"/>
                <a:cs typeface="+mn-lt"/>
              </a:rPr>
              <a:t>상관관계는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ko-KR" altLang="en-US" sz="1600" b="1">
                <a:ea typeface="+mn-lt"/>
                <a:cs typeface="+mn-lt"/>
              </a:rPr>
              <a:t>거의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ko-KR" altLang="en-US" sz="1600" b="1">
                <a:ea typeface="+mn-lt"/>
                <a:cs typeface="+mn-lt"/>
              </a:rPr>
              <a:t>없음.</a:t>
            </a:r>
            <a:endParaRPr lang="ko-KR" altLang="en-US" sz="1600">
              <a:cs typeface="Arial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Arial Unicode MS"/>
              <a:cs typeface="+mn-lt"/>
            </a:endParaRPr>
          </a:p>
          <a:p>
            <a:endParaRPr lang="en-US" altLang="ko-KR" sz="1600">
              <a:ea typeface="Arial Unicode MS"/>
              <a:cs typeface="+mn-lt"/>
            </a:endParaRPr>
          </a:p>
          <a:p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cs typeface="Arial"/>
              </a:rPr>
              <a:t>동료들과의</a:t>
            </a:r>
            <a:r>
              <a:rPr lang="ko-KR" altLang="en-US" sz="1600">
                <a:cs typeface="Arial"/>
              </a:rPr>
              <a:t> 관계와 직무 만족도 등 다른 데이터와의 상관관계를 더 분석해 봐야 한다. 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6A9321-76A4-4AA5-ADE4-D09FE54F853C}"/>
              </a:ext>
            </a:extLst>
          </p:cNvPr>
          <p:cNvSpPr/>
          <p:nvPr/>
        </p:nvSpPr>
        <p:spPr>
          <a:xfrm>
            <a:off x="5637813" y="209072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644653-294E-4449-B02F-27E34C9A09AE}"/>
              </a:ext>
            </a:extLst>
          </p:cNvPr>
          <p:cNvSpPr/>
          <p:nvPr/>
        </p:nvSpPr>
        <p:spPr>
          <a:xfrm>
            <a:off x="5637811" y="4369205"/>
            <a:ext cx="724658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253ED9CD-94A5-438B-991D-AC82790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98" y="1337416"/>
            <a:ext cx="3582826" cy="2252673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84564328-E584-4280-82B2-F4A52334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45" y="3506233"/>
            <a:ext cx="3515855" cy="2116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0E6B43-DD58-4E76-980F-598CD83BFA86}"/>
              </a:ext>
            </a:extLst>
          </p:cNvPr>
          <p:cNvSpPr txBox="1"/>
          <p:nvPr/>
        </p:nvSpPr>
        <p:spPr>
          <a:xfrm>
            <a:off x="1462926" y="5605407"/>
            <a:ext cx="3423291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 b="1">
                <a:cs typeface="Arial"/>
              </a:rPr>
              <a:t>(</a:t>
            </a:r>
            <a:r>
              <a:rPr lang="ko-KR" altLang="en-US" sz="1300" b="1" err="1">
                <a:cs typeface="Arial"/>
              </a:rPr>
              <a:t>X</a:t>
            </a:r>
            <a:r>
              <a:rPr lang="ko-KR" altLang="en-US" sz="1300" b="1">
                <a:cs typeface="Arial"/>
              </a:rPr>
              <a:t> : </a:t>
            </a:r>
            <a:r>
              <a:rPr lang="ko-KR" altLang="en-US" sz="1300" b="1" err="1">
                <a:cs typeface="Arial"/>
              </a:rPr>
              <a:t>Relationship</a:t>
            </a:r>
            <a:r>
              <a:rPr lang="ko-KR" altLang="en-US" sz="1300" b="1">
                <a:cs typeface="Arial"/>
              </a:rPr>
              <a:t>, </a:t>
            </a:r>
            <a:r>
              <a:rPr lang="ko-KR" altLang="en-US" sz="1300" b="1" err="1">
                <a:cs typeface="Arial"/>
              </a:rPr>
              <a:t>y</a:t>
            </a:r>
            <a:r>
              <a:rPr lang="ko-KR" altLang="en-US" sz="1300" b="1">
                <a:cs typeface="Arial"/>
              </a:rPr>
              <a:t> : </a:t>
            </a:r>
            <a:r>
              <a:rPr lang="ko-KR" altLang="en-US" sz="1300" b="1" err="1">
                <a:cs typeface="Arial"/>
              </a:rPr>
              <a:t>Attrition</a:t>
            </a:r>
            <a:r>
              <a:rPr lang="ko-KR" altLang="en-US" sz="1300" b="1">
                <a:cs typeface="Arial"/>
              </a:rPr>
              <a:t>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5E3BB8-EE08-432D-8183-2CB7ADA1C24E}"/>
              </a:ext>
            </a:extLst>
          </p:cNvPr>
          <p:cNvGrpSpPr/>
          <p:nvPr/>
        </p:nvGrpSpPr>
        <p:grpSpPr>
          <a:xfrm>
            <a:off x="1402726" y="5968624"/>
            <a:ext cx="3036544" cy="417617"/>
            <a:chOff x="505259" y="5900891"/>
            <a:chExt cx="3586877" cy="570017"/>
          </a:xfrm>
        </p:grpSpPr>
        <p:pic>
          <p:nvPicPr>
            <p:cNvPr id="5" name="그림 10">
              <a:extLst>
                <a:ext uri="{FF2B5EF4-FFF2-40B4-BE49-F238E27FC236}">
                  <a16:creationId xmlns:a16="http://schemas.microsoft.com/office/drawing/2014/main" id="{FD7A548D-91AA-4921-9FC2-5D653CF71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681" y="5900891"/>
              <a:ext cx="3368211" cy="57001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6A40C3-D978-4955-91AD-9EF8569AAC8C}"/>
                </a:ext>
              </a:extLst>
            </p:cNvPr>
            <p:cNvSpPr/>
            <p:nvPr/>
          </p:nvSpPr>
          <p:spPr>
            <a:xfrm>
              <a:off x="505259" y="6182088"/>
              <a:ext cx="3586877" cy="2472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82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70185" cy="3085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T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이변량 분석(</a:t>
            </a:r>
            <a:r>
              <a:rPr lang="ko-KR" sz="2600"/>
              <a:t>TotalWorkingYears </a:t>
            </a:r>
            <a:r>
              <a:rPr lang="ko-KR" altLang="en-US" sz="2600"/>
              <a:t>→ </a:t>
            </a:r>
            <a:r>
              <a:rPr lang="ko-KR" sz="2600"/>
              <a:t>Attrition</a:t>
            </a:r>
            <a:r>
              <a:rPr lang="ko-KR" altLang="en-US" sz="2600"/>
              <a:t>)</a:t>
            </a:r>
            <a:endParaRPr lang="ko-KR">
              <a:cs typeface="Arial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34054710-33B5-4B97-92DC-4B1D6590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14" y="1019048"/>
            <a:ext cx="4224867" cy="2635005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A2236CA6-B28C-4D97-A776-0B0865A3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13" y="3566119"/>
            <a:ext cx="4224866" cy="225679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238219-69BD-4992-BBB2-390C9DC44A46}"/>
              </a:ext>
            </a:extLst>
          </p:cNvPr>
          <p:cNvSpPr/>
          <p:nvPr/>
        </p:nvSpPr>
        <p:spPr>
          <a:xfrm>
            <a:off x="5472351" y="1590987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B935A-893A-45EE-AAFD-B5183221F51F}"/>
              </a:ext>
            </a:extLst>
          </p:cNvPr>
          <p:cNvSpPr txBox="1"/>
          <p:nvPr/>
        </p:nvSpPr>
        <p:spPr>
          <a:xfrm>
            <a:off x="5470961" y="2110192"/>
            <a:ext cx="595256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600">
                <a:ea typeface="+mn-lt"/>
                <a:cs typeface="+mn-lt"/>
              </a:rPr>
              <a:t>1년차에 </a:t>
            </a:r>
            <a:r>
              <a:rPr lang="en-US" altLang="ko-KR" sz="1600" err="1">
                <a:ea typeface="+mn-lt"/>
                <a:cs typeface="+mn-lt"/>
              </a:rPr>
              <a:t>이직이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en-US" altLang="ko-KR" sz="1600" err="1">
                <a:ea typeface="+mn-lt"/>
                <a:cs typeface="+mn-lt"/>
              </a:rPr>
              <a:t>유일하게</a:t>
            </a:r>
            <a:r>
              <a:rPr lang="en-US" altLang="ko-KR" sz="1600">
                <a:ea typeface="+mn-lt"/>
                <a:cs typeface="+mn-lt"/>
              </a:rPr>
              <a:t> 더 </a:t>
            </a:r>
            <a:r>
              <a:rPr lang="en-US" altLang="ko-KR" sz="1600" err="1">
                <a:ea typeface="+mn-lt"/>
                <a:cs typeface="+mn-lt"/>
              </a:rPr>
              <a:t>많고</a:t>
            </a:r>
            <a:r>
              <a:rPr lang="en-US" altLang="ko-KR" sz="1600">
                <a:ea typeface="+mn-lt"/>
                <a:cs typeface="+mn-lt"/>
              </a:rPr>
              <a:t> 6~7</a:t>
            </a:r>
            <a:r>
              <a:rPr lang="ko-KR" altLang="en-US" sz="1600">
                <a:ea typeface="+mn-lt"/>
                <a:cs typeface="+mn-lt"/>
              </a:rPr>
              <a:t>년차,10년차,15년차 수준에서 높아진다.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유의수준이 0.05 보다 큰 차이로 작으므로 관련이 있다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9ECC78-A804-4072-AC8D-2EE36079F8AE}"/>
              </a:ext>
            </a:extLst>
          </p:cNvPr>
          <p:cNvSpPr/>
          <p:nvPr/>
        </p:nvSpPr>
        <p:spPr>
          <a:xfrm>
            <a:off x="5472351" y="3472080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65D69-5BA0-499E-AB65-3859FBB27A3D}"/>
              </a:ext>
            </a:extLst>
          </p:cNvPr>
          <p:cNvSpPr txBox="1"/>
          <p:nvPr/>
        </p:nvSpPr>
        <p:spPr>
          <a:xfrm>
            <a:off x="5470961" y="3953434"/>
            <a:ext cx="606910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유의수준에서 </a:t>
            </a:r>
            <a:r>
              <a:rPr lang="en-US" altLang="ko-KR" sz="1600">
                <a:ea typeface="+mn-lt"/>
                <a:cs typeface="+mn-lt"/>
              </a:rPr>
              <a:t>0</a:t>
            </a:r>
            <a:r>
              <a:rPr lang="ko-KR" altLang="en-US" sz="1600">
                <a:ea typeface="+mn-lt"/>
                <a:cs typeface="+mn-lt"/>
              </a:rPr>
              <a:t>에 가깝고 그래프상에 특정 연차에 이직 차이가 있는 것으로 보아 강한 관계가 있다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>
              <a:ea typeface="Arial Unicode MS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>
                <a:ea typeface="Arial Unicode MS"/>
                <a:cs typeface="+mn-lt"/>
              </a:rPr>
              <a:t>1년차에 </a:t>
            </a:r>
            <a:r>
              <a:rPr lang="en-US" altLang="ko-KR" sz="1600" err="1">
                <a:ea typeface="Arial Unicode MS"/>
                <a:cs typeface="+mn-lt"/>
              </a:rPr>
              <a:t>이직이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많으므로</a:t>
            </a:r>
            <a:r>
              <a:rPr lang="en-US" altLang="ko-KR" sz="1600">
                <a:ea typeface="Arial Unicode MS"/>
                <a:cs typeface="+mn-lt"/>
              </a:rPr>
              <a:t> 1년차에 </a:t>
            </a:r>
            <a:r>
              <a:rPr lang="en-US" altLang="ko-KR" sz="1600" err="1">
                <a:ea typeface="Arial Unicode MS"/>
                <a:cs typeface="+mn-lt"/>
              </a:rPr>
              <a:t>대한</a:t>
            </a:r>
            <a:r>
              <a:rPr lang="en-US" altLang="ko-KR" sz="1600">
                <a:ea typeface="Arial Unicode MS"/>
                <a:cs typeface="+mn-lt"/>
              </a:rPr>
              <a:t> </a:t>
            </a:r>
            <a:r>
              <a:rPr lang="en-US" altLang="ko-KR" sz="1600" err="1">
                <a:ea typeface="Arial Unicode MS"/>
                <a:cs typeface="+mn-lt"/>
              </a:rPr>
              <a:t>방안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모색이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필요하고</a:t>
            </a:r>
            <a:r>
              <a:rPr lang="en-US" altLang="ko-KR" sz="1600">
                <a:ea typeface="Arial Unicode MS"/>
                <a:cs typeface="+mn-lt"/>
              </a:rPr>
              <a:t> 15년차까지 5년마다 </a:t>
            </a:r>
            <a:r>
              <a:rPr lang="en-US" altLang="ko-KR" sz="1600" err="1">
                <a:ea typeface="Arial Unicode MS"/>
                <a:cs typeface="+mn-lt"/>
              </a:rPr>
              <a:t>이직이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많은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것으로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보아</a:t>
            </a:r>
            <a:r>
              <a:rPr lang="en-US" altLang="ko-KR" sz="1600">
                <a:ea typeface="Arial Unicode MS"/>
                <a:cs typeface="+mn-lt"/>
              </a:rPr>
              <a:t> 5년차씩 </a:t>
            </a:r>
            <a:r>
              <a:rPr lang="en-US" altLang="ko-KR" sz="1600" err="1">
                <a:ea typeface="Arial Unicode MS"/>
                <a:cs typeface="+mn-lt"/>
              </a:rPr>
              <a:t>있을</a:t>
            </a:r>
            <a:r>
              <a:rPr lang="en-US" altLang="ko-KR" sz="1600">
                <a:ea typeface="Arial Unicode MS"/>
                <a:cs typeface="+mn-lt"/>
              </a:rPr>
              <a:t> 때 </a:t>
            </a:r>
            <a:r>
              <a:rPr lang="en-US" altLang="ko-KR" sz="1600" err="1">
                <a:ea typeface="Arial Unicode MS"/>
                <a:cs typeface="+mn-lt"/>
              </a:rPr>
              <a:t>혜택이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필요하다</a:t>
            </a:r>
            <a:r>
              <a:rPr lang="en-US" altLang="ko-KR" sz="1600">
                <a:ea typeface="Arial Unicode MS"/>
                <a:cs typeface="+mn-lt"/>
              </a:rPr>
              <a:t>.</a:t>
            </a:r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>
              <a:ea typeface="Arial Unicode MS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err="1">
                <a:ea typeface="Arial Unicode MS"/>
                <a:cs typeface="+mn-lt"/>
              </a:rPr>
              <a:t>혜택을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받고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바로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이직하는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하는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인원이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있을</a:t>
            </a:r>
            <a:r>
              <a:rPr lang="en-US" altLang="ko-KR" sz="1600">
                <a:ea typeface="Arial Unicode MS"/>
                <a:cs typeface="+mn-lt"/>
              </a:rPr>
              <a:t> 수 </a:t>
            </a:r>
            <a:r>
              <a:rPr lang="en-US" altLang="ko-KR" sz="1600" err="1">
                <a:ea typeface="Arial Unicode MS"/>
                <a:cs typeface="+mn-lt"/>
              </a:rPr>
              <a:t>있으므로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지속적인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연차마다의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혜택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방안이</a:t>
            </a:r>
            <a:r>
              <a:rPr lang="en-US" altLang="ko-KR" sz="1600">
                <a:ea typeface="Arial Unicode MS"/>
                <a:cs typeface="+mn-lt"/>
              </a:rPr>
              <a:t> </a:t>
            </a:r>
            <a:r>
              <a:rPr lang="en-US" altLang="ko-KR" sz="1600" err="1">
                <a:ea typeface="Arial Unicode MS"/>
                <a:cs typeface="+mn-lt"/>
              </a:rPr>
              <a:t>필요하다</a:t>
            </a:r>
            <a:r>
              <a:rPr lang="en-US" altLang="ko-KR" sz="1600">
                <a:ea typeface="Arial Unicode MS"/>
                <a:cs typeface="+mn-lt"/>
              </a:rPr>
              <a:t>.</a:t>
            </a:r>
            <a:endParaRPr 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>
              <a:cs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31EC46-F9A2-4047-B0DD-64637A400619}"/>
              </a:ext>
            </a:extLst>
          </p:cNvPr>
          <p:cNvGrpSpPr/>
          <p:nvPr/>
        </p:nvGrpSpPr>
        <p:grpSpPr>
          <a:xfrm>
            <a:off x="1730493" y="5823290"/>
            <a:ext cx="3012333" cy="705793"/>
            <a:chOff x="1560164" y="5823290"/>
            <a:chExt cx="3012333" cy="705793"/>
          </a:xfrm>
        </p:grpSpPr>
        <p:pic>
          <p:nvPicPr>
            <p:cNvPr id="5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BC908444-B1EE-4818-938D-69C9A3C97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8548" y="5823290"/>
              <a:ext cx="2933949" cy="70579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EB134B-E2A6-4BEC-A539-1B593DE73EC4}"/>
                </a:ext>
              </a:extLst>
            </p:cNvPr>
            <p:cNvSpPr/>
            <p:nvPr/>
          </p:nvSpPr>
          <p:spPr>
            <a:xfrm>
              <a:off x="1560164" y="6190323"/>
              <a:ext cx="2505578" cy="2299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71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52462" y="67236"/>
            <a:ext cx="897117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이변량 분석</a:t>
            </a:r>
            <a:r>
              <a:rPr lang="ko-KR" sz="2600" b="1"/>
              <a:t> (</a:t>
            </a:r>
            <a:r>
              <a:rPr lang="en-US" altLang="ko-KR" sz="2600">
                <a:ea typeface="+mn-lt"/>
                <a:cs typeface="+mn-lt"/>
              </a:rPr>
              <a:t>MonthlyIncome </a:t>
            </a:r>
            <a:r>
              <a:rPr lang="ko-KR" altLang="en-US" sz="2600">
                <a:ea typeface="+mn-lt"/>
                <a:cs typeface="+mn-lt"/>
              </a:rPr>
              <a:t>→</a:t>
            </a:r>
            <a:r>
              <a:rPr lang="en-US" altLang="ko-KR" sz="2600">
                <a:ea typeface="+mn-lt"/>
                <a:cs typeface="+mn-lt"/>
              </a:rPr>
              <a:t> Attrition</a:t>
            </a:r>
            <a:r>
              <a:rPr lang="ko-KR" sz="2600" b="1"/>
              <a:t>)</a:t>
            </a:r>
            <a:endParaRPr lang="en-US" altLang="ko-KR" sz="2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67EE6-91D0-472C-97B8-138EA2825F2C}"/>
              </a:ext>
            </a:extLst>
          </p:cNvPr>
          <p:cNvSpPr txBox="1"/>
          <p:nvPr/>
        </p:nvSpPr>
        <p:spPr>
          <a:xfrm>
            <a:off x="5958031" y="2267879"/>
            <a:ext cx="5895089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그래프상으로</a:t>
            </a:r>
            <a:r>
              <a:rPr lang="en-US" sz="1600">
                <a:ea typeface="+mn-lt"/>
                <a:cs typeface="+mn-lt"/>
              </a:rPr>
              <a:t> 약 4500달러의 </a:t>
            </a:r>
            <a:r>
              <a:rPr lang="en-US" sz="1600" err="1">
                <a:ea typeface="+mn-lt"/>
                <a:cs typeface="+mn-lt"/>
              </a:rPr>
              <a:t>월급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이전까지는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이직이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훨씬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많은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것으로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보인다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altLang="ko-KR" sz="1600"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+mn-lt"/>
                <a:cs typeface="+mn-lt"/>
              </a:rPr>
              <a:t>카이제곱검정으로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얻은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p_value가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거의</a:t>
            </a:r>
            <a:r>
              <a:rPr lang="en-US" sz="1600">
                <a:ea typeface="+mn-lt"/>
                <a:cs typeface="+mn-lt"/>
              </a:rPr>
              <a:t> 0으로 </a:t>
            </a:r>
            <a:r>
              <a:rPr lang="ko-KR" altLang="en-US" sz="1600">
                <a:ea typeface="+mn-lt"/>
                <a:cs typeface="+mn-lt"/>
              </a:rPr>
              <a:t>나와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관계가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있어</a:t>
            </a:r>
            <a:r>
              <a:rPr lang="en-US" sz="1600" err="1">
                <a:ea typeface="+mn-lt"/>
                <a:cs typeface="+mn-lt"/>
              </a:rPr>
              <a:t>보인다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err="1">
              <a:cs typeface="Arial"/>
            </a:endParaRPr>
          </a:p>
          <a:p>
            <a:pPr>
              <a:buFont typeface="Arial"/>
              <a:buChar char="•"/>
            </a:pP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결론</a:t>
            </a:r>
            <a:r>
              <a:rPr lang="en-US" sz="1600">
                <a:ea typeface="+mn-lt"/>
                <a:cs typeface="+mn-lt"/>
              </a:rPr>
              <a:t> : </a:t>
            </a:r>
            <a:r>
              <a:rPr lang="en-US" sz="1600" err="1">
                <a:ea typeface="+mn-lt"/>
                <a:cs typeface="+mn-lt"/>
              </a:rPr>
              <a:t>강한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상관관계</a:t>
            </a:r>
            <a:endParaRPr lang="en-US" err="1">
              <a:cs typeface="Arial"/>
            </a:endParaRPr>
          </a:p>
          <a:p>
            <a:pPr>
              <a:buFont typeface="Arial"/>
              <a:buChar char="•"/>
            </a:pPr>
            <a:endParaRPr lang="en-US" sz="1600">
              <a:cs typeface="Arial"/>
            </a:endParaRPr>
          </a:p>
          <a:p>
            <a:pPr>
              <a:buFont typeface="Arial"/>
              <a:buChar char="•"/>
            </a:pPr>
            <a:endParaRPr lang="en-US" altLang="ko-KR" sz="1600">
              <a:latin typeface="Arial"/>
              <a:ea typeface="+mn-lt"/>
              <a:cs typeface="+mn-lt"/>
            </a:endParaRPr>
          </a:p>
          <a:p>
            <a:endParaRPr lang="ko-KR" sz="1600">
              <a:cs typeface="Arial"/>
            </a:endParaRPr>
          </a:p>
          <a:p>
            <a:pPr>
              <a:buFont typeface="Arial"/>
              <a:buChar char="•"/>
            </a:pPr>
            <a:endParaRPr lang="ko-KR" sz="1600">
              <a:cs typeface="Arial"/>
            </a:endParaRPr>
          </a:p>
          <a:p>
            <a:pPr>
              <a:buFont typeface="Arial"/>
              <a:buChar char="•"/>
            </a:pPr>
            <a:endParaRPr lang="ko-KR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363ED-64F1-43FE-AEBD-FBA9D3AC3272}"/>
              </a:ext>
            </a:extLst>
          </p:cNvPr>
          <p:cNvSpPr/>
          <p:nvPr/>
        </p:nvSpPr>
        <p:spPr>
          <a:xfrm>
            <a:off x="5961414" y="1753155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71CBC6-E422-48FF-A46D-D97EC2630A0E}"/>
              </a:ext>
            </a:extLst>
          </p:cNvPr>
          <p:cNvSpPr/>
          <p:nvPr/>
        </p:nvSpPr>
        <p:spPr>
          <a:xfrm>
            <a:off x="5961414" y="4309283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1F6-9487-429E-AD6F-6736441D9EF3}"/>
              </a:ext>
            </a:extLst>
          </p:cNvPr>
          <p:cNvSpPr txBox="1"/>
          <p:nvPr/>
        </p:nvSpPr>
        <p:spPr>
          <a:xfrm>
            <a:off x="5958031" y="4868831"/>
            <a:ext cx="58359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ko-KR" altLang="en-US" sz="1600">
                <a:ea typeface="+mn-lt"/>
                <a:cs typeface="+mn-lt"/>
              </a:rPr>
              <a:t>더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높은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월급을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찾아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이직을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하는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것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같다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en-US" altLang="ko-KR"/>
          </a:p>
          <a:p>
            <a:pPr marL="285750" indent="-285750">
              <a:buFont typeface="Arial,Sans-Serif"/>
              <a:buChar char="•"/>
            </a:pPr>
            <a:endParaRPr lang="en-US" altLang="ko-KR" sz="1600">
              <a:ea typeface="+mn-lt"/>
              <a:cs typeface="+mn-lt"/>
            </a:endParaRPr>
          </a:p>
          <a:p>
            <a:endParaRPr lang="ko-KR" altLang="en-US" sz="1600">
              <a:ea typeface="+mn-lt"/>
              <a:cs typeface="+mn-lt"/>
            </a:endParaRPr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FFF49C39-44D8-47E1-A7D2-CA127EF7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5" y="1208709"/>
            <a:ext cx="3899971" cy="203055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DE59D321-A385-4445-AF8C-364F5BB9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72" y="3309302"/>
            <a:ext cx="3909151" cy="206843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88A4EE5-8FA7-4171-BCA6-2EECB0D37937}"/>
              </a:ext>
            </a:extLst>
          </p:cNvPr>
          <p:cNvSpPr/>
          <p:nvPr/>
        </p:nvSpPr>
        <p:spPr>
          <a:xfrm>
            <a:off x="2517354" y="3798066"/>
            <a:ext cx="302965" cy="3121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45D20-64BA-404D-9853-6D8E67FAFFA6}"/>
              </a:ext>
            </a:extLst>
          </p:cNvPr>
          <p:cNvGrpSpPr/>
          <p:nvPr/>
        </p:nvGrpSpPr>
        <p:grpSpPr>
          <a:xfrm>
            <a:off x="1751339" y="5557064"/>
            <a:ext cx="2743543" cy="830424"/>
            <a:chOff x="1446539" y="5566029"/>
            <a:chExt cx="2743543" cy="830424"/>
          </a:xfrm>
        </p:grpSpPr>
        <p:pic>
          <p:nvPicPr>
            <p:cNvPr id="9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33F79D7-CCA0-465E-96BE-C58D2B74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6882" y="5566029"/>
              <a:ext cx="2743200" cy="83042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35807C-C6B8-40F0-986B-965721EBA9F4}"/>
                </a:ext>
              </a:extLst>
            </p:cNvPr>
            <p:cNvSpPr/>
            <p:nvPr/>
          </p:nvSpPr>
          <p:spPr>
            <a:xfrm>
              <a:off x="1446539" y="5979774"/>
              <a:ext cx="2003231" cy="2478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2646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70185" cy="3085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T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이변량 분석(</a:t>
            </a:r>
            <a:r>
              <a:rPr lang="ko-KR" sz="2600"/>
              <a:t>DistanceFromHome</a:t>
            </a:r>
            <a:r>
              <a:rPr lang="ko-KR" altLang="en-US" sz="2600"/>
              <a:t> → </a:t>
            </a:r>
            <a:r>
              <a:rPr lang="ko-KR" sz="2600"/>
              <a:t>Attrition</a:t>
            </a:r>
            <a:r>
              <a:rPr lang="ko-KR" altLang="en-US" sz="2600"/>
              <a:t>)</a:t>
            </a:r>
            <a:endParaRPr lang="ko-KR" err="1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D24E1-032A-4076-9DC7-3BFA8D7A62AB}"/>
              </a:ext>
            </a:extLst>
          </p:cNvPr>
          <p:cNvSpPr txBox="1"/>
          <p:nvPr/>
        </p:nvSpPr>
        <p:spPr>
          <a:xfrm>
            <a:off x="6732992" y="2098738"/>
            <a:ext cx="4316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직원의 수를 고려하였을 때</a:t>
            </a:r>
            <a:r>
              <a:rPr lang="en-US" altLang="ko-KR" sz="1600">
                <a:ea typeface="+mn-lt"/>
                <a:cs typeface="+mn-lt"/>
              </a:rPr>
              <a:t>,</a:t>
            </a:r>
            <a:r>
              <a:rPr lang="ko-KR" altLang="en-US" sz="1600">
                <a:ea typeface="+mn-lt"/>
                <a:cs typeface="+mn-lt"/>
              </a:rPr>
              <a:t> 거리가 먼 곳에 거주하는 직원의 </a:t>
            </a:r>
            <a:r>
              <a:rPr lang="ko-KR" sz="1600">
                <a:ea typeface="+mn-lt"/>
                <a:cs typeface="+mn-lt"/>
              </a:rPr>
              <a:t>이직이 </a:t>
            </a:r>
            <a:r>
              <a:rPr lang="ko-KR" altLang="en-US" sz="1600">
                <a:ea typeface="+mn-lt"/>
                <a:cs typeface="+mn-lt"/>
              </a:rPr>
              <a:t>많이 일어난다</a:t>
            </a:r>
            <a:r>
              <a:rPr 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  <a:p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+mn-lt"/>
                <a:cs typeface="+mn-lt"/>
              </a:rPr>
              <a:t>로지스틱회귀를</a:t>
            </a:r>
            <a:r>
              <a:rPr lang="ko-KR" altLang="en-US" sz="1600">
                <a:ea typeface="+mn-lt"/>
                <a:cs typeface="+mn-lt"/>
              </a:rPr>
              <a:t> 통해 얻은 </a:t>
            </a:r>
            <a:r>
              <a:rPr lang="en-US" altLang="ko-KR" sz="1600">
                <a:ea typeface="+mn-lt"/>
                <a:cs typeface="+mn-lt"/>
              </a:rPr>
              <a:t>p-value</a:t>
            </a:r>
            <a:r>
              <a:rPr lang="ko-KR" altLang="en-US" sz="1600">
                <a:ea typeface="+mn-lt"/>
                <a:cs typeface="+mn-lt"/>
              </a:rPr>
              <a:t>가 거의 </a:t>
            </a:r>
            <a:r>
              <a:rPr lang="en-US" altLang="ko-KR" sz="1600">
                <a:ea typeface="+mn-lt"/>
                <a:cs typeface="+mn-lt"/>
              </a:rPr>
              <a:t>0</a:t>
            </a:r>
            <a:r>
              <a:rPr lang="ko-KR" altLang="en-US" sz="1600">
                <a:ea typeface="+mn-lt"/>
                <a:cs typeface="+mn-lt"/>
              </a:rPr>
              <a:t>에 수렴해 통계적으로 유의하다</a:t>
            </a:r>
            <a:r>
              <a:rPr 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7BB0ED-F27E-40B8-8129-760F133C6F91}"/>
              </a:ext>
            </a:extLst>
          </p:cNvPr>
          <p:cNvSpPr/>
          <p:nvPr/>
        </p:nvSpPr>
        <p:spPr>
          <a:xfrm>
            <a:off x="6736375" y="163780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15424-892F-4535-A105-777DABAEA510}"/>
              </a:ext>
            </a:extLst>
          </p:cNvPr>
          <p:cNvSpPr/>
          <p:nvPr/>
        </p:nvSpPr>
        <p:spPr>
          <a:xfrm>
            <a:off x="6736375" y="3762437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543BD0-4242-4561-BA0D-E39115A1DA4F}"/>
              </a:ext>
            </a:extLst>
          </p:cNvPr>
          <p:cNvSpPr txBox="1"/>
          <p:nvPr/>
        </p:nvSpPr>
        <p:spPr>
          <a:xfrm>
            <a:off x="6732992" y="4250267"/>
            <a:ext cx="430704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따라서 집과 직장간 거리와 이직여부는 강한 상관관계를 갖는다.</a:t>
            </a:r>
            <a:endParaRPr lang="ko-K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사택, 교통비 지원과 같은 직원 복지를 기획 및 전개해야 한다.</a:t>
            </a:r>
          </a:p>
        </p:txBody>
      </p:sp>
      <p:pic>
        <p:nvPicPr>
          <p:cNvPr id="20" name="그림 20">
            <a:extLst>
              <a:ext uri="{FF2B5EF4-FFF2-40B4-BE49-F238E27FC236}">
                <a16:creationId xmlns:a16="http://schemas.microsoft.com/office/drawing/2014/main" id="{53E4BFAE-3949-4E0A-A51F-F40B9D74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6" y="1174182"/>
            <a:ext cx="4401670" cy="2429824"/>
          </a:xfrm>
          <a:prstGeom prst="rect">
            <a:avLst/>
          </a:prstGeom>
        </p:spPr>
      </p:pic>
      <p:pic>
        <p:nvPicPr>
          <p:cNvPr id="21" name="그림 21">
            <a:extLst>
              <a:ext uri="{FF2B5EF4-FFF2-40B4-BE49-F238E27FC236}">
                <a16:creationId xmlns:a16="http://schemas.microsoft.com/office/drawing/2014/main" id="{E56181F4-A7CD-43DC-8A00-DF9EBFB4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1" y="3509930"/>
            <a:ext cx="4518210" cy="224068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8F22BB-6FCA-469C-8C3A-E1B0D6E15CEB}"/>
              </a:ext>
            </a:extLst>
          </p:cNvPr>
          <p:cNvGrpSpPr/>
          <p:nvPr/>
        </p:nvGrpSpPr>
        <p:grpSpPr>
          <a:xfrm>
            <a:off x="1981199" y="5775747"/>
            <a:ext cx="2743200" cy="810835"/>
            <a:chOff x="1981199" y="5775747"/>
            <a:chExt cx="2743200" cy="810835"/>
          </a:xfrm>
        </p:grpSpPr>
        <p:pic>
          <p:nvPicPr>
            <p:cNvPr id="19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B221B0C6-291F-48B0-8E5B-25168EB35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199" y="5775747"/>
              <a:ext cx="2743200" cy="81083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176E89-AD7C-4001-B18A-B71F2DDEBC1F}"/>
                </a:ext>
              </a:extLst>
            </p:cNvPr>
            <p:cNvSpPr/>
            <p:nvPr/>
          </p:nvSpPr>
          <p:spPr>
            <a:xfrm>
              <a:off x="1981200" y="6243918"/>
              <a:ext cx="2635623" cy="170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164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70185" cy="3085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T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5827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이변량 분석(</a:t>
            </a:r>
            <a:r>
              <a:rPr lang="en-US" altLang="ko-KR" sz="2600">
                <a:ea typeface="+mn-lt"/>
                <a:cs typeface="+mn-lt"/>
              </a:rPr>
              <a:t>PercentSalaryHike </a:t>
            </a:r>
            <a:r>
              <a:rPr lang="ko-KR" altLang="en-US" sz="2600"/>
              <a:t>→ </a:t>
            </a:r>
            <a:r>
              <a:rPr lang="ko-KR" sz="2600"/>
              <a:t>Attrition</a:t>
            </a:r>
            <a:r>
              <a:rPr lang="ko-KR" altLang="en-US" sz="2600"/>
              <a:t>)</a:t>
            </a:r>
            <a:endParaRPr lang="ko-KR" err="1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D24E1-032A-4076-9DC7-3BFA8D7A62AB}"/>
              </a:ext>
            </a:extLst>
          </p:cNvPr>
          <p:cNvSpPr txBox="1"/>
          <p:nvPr/>
        </p:nvSpPr>
        <p:spPr>
          <a:xfrm>
            <a:off x="6732992" y="2098738"/>
            <a:ext cx="431600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전년대비 급여인상률이 </a:t>
            </a:r>
            <a:r>
              <a:rPr lang="en-US" altLang="ko-KR" sz="1600">
                <a:ea typeface="+mn-lt"/>
                <a:cs typeface="+mn-lt"/>
              </a:rPr>
              <a:t>14%</a:t>
            </a:r>
            <a:r>
              <a:rPr lang="ko-KR" altLang="en-US" sz="1600">
                <a:ea typeface="+mn-lt"/>
                <a:cs typeface="+mn-lt"/>
              </a:rPr>
              <a:t> 이하일 때 </a:t>
            </a:r>
            <a:r>
              <a:rPr lang="ko-KR" sz="1600">
                <a:ea typeface="+mn-lt"/>
                <a:cs typeface="+mn-lt"/>
              </a:rPr>
              <a:t>이직이 </a:t>
            </a:r>
            <a:r>
              <a:rPr lang="ko-KR" altLang="en-US" sz="1600">
                <a:ea typeface="+mn-lt"/>
                <a:cs typeface="+mn-lt"/>
              </a:rPr>
              <a:t>많이 일어난다</a:t>
            </a:r>
            <a:r>
              <a:rPr 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  <a:p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+mn-lt"/>
                <a:cs typeface="+mn-lt"/>
              </a:rPr>
              <a:t>로지스틱회귀를</a:t>
            </a:r>
            <a:r>
              <a:rPr lang="ko-KR" altLang="en-US" sz="1600">
                <a:ea typeface="+mn-lt"/>
                <a:cs typeface="+mn-lt"/>
              </a:rPr>
              <a:t> 통해 얻은 </a:t>
            </a:r>
            <a:r>
              <a:rPr lang="en-US" altLang="ko-KR" sz="1600">
                <a:ea typeface="+mn-lt"/>
                <a:cs typeface="+mn-lt"/>
              </a:rPr>
              <a:t>p-value</a:t>
            </a:r>
            <a:r>
              <a:rPr lang="ko-KR" altLang="en-US" sz="1600">
                <a:ea typeface="+mn-lt"/>
                <a:cs typeface="+mn-lt"/>
              </a:rPr>
              <a:t>가 거의 </a:t>
            </a:r>
            <a:r>
              <a:rPr lang="en-US" altLang="ko-KR" sz="1600">
                <a:ea typeface="+mn-lt"/>
                <a:cs typeface="+mn-lt"/>
              </a:rPr>
              <a:t>0</a:t>
            </a:r>
            <a:r>
              <a:rPr lang="ko-KR" altLang="en-US" sz="1600">
                <a:ea typeface="+mn-lt"/>
                <a:cs typeface="+mn-lt"/>
              </a:rPr>
              <a:t>에 수렴해 통계적으로 유의하다</a:t>
            </a:r>
            <a:r>
              <a:rPr 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7BB0ED-F27E-40B8-8129-760F133C6F91}"/>
              </a:ext>
            </a:extLst>
          </p:cNvPr>
          <p:cNvSpPr/>
          <p:nvPr/>
        </p:nvSpPr>
        <p:spPr>
          <a:xfrm>
            <a:off x="6736375" y="163780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15424-892F-4535-A105-777DABAEA510}"/>
              </a:ext>
            </a:extLst>
          </p:cNvPr>
          <p:cNvSpPr/>
          <p:nvPr/>
        </p:nvSpPr>
        <p:spPr>
          <a:xfrm>
            <a:off x="6736375" y="3762437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543BD0-4242-4561-BA0D-E39115A1DA4F}"/>
              </a:ext>
            </a:extLst>
          </p:cNvPr>
          <p:cNvSpPr txBox="1"/>
          <p:nvPr/>
        </p:nvSpPr>
        <p:spPr>
          <a:xfrm>
            <a:off x="6732992" y="4250267"/>
            <a:ext cx="43070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따라서 전년대비 급여인상율과 이직여부는 강한 상관관계를 갖는다.</a:t>
            </a:r>
            <a:endParaRPr lang="ko-K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기업과 직원의 성과에 알맞는 급여 인상이 이루어지는지 정기적으로 검토하는 방안을 마련해야 한다.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17F202B0-204E-4EBE-B996-C8BCA5C6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60491"/>
            <a:ext cx="4383740" cy="2421345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47CF98B7-B90A-46D1-B4E5-C2F6512E2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0" y="3543207"/>
            <a:ext cx="4419600" cy="220998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1CE35EA-AFEA-40C4-9852-7493D7601A88}"/>
              </a:ext>
            </a:extLst>
          </p:cNvPr>
          <p:cNvGrpSpPr/>
          <p:nvPr/>
        </p:nvGrpSpPr>
        <p:grpSpPr>
          <a:xfrm>
            <a:off x="1873623" y="5760361"/>
            <a:ext cx="2743200" cy="769890"/>
            <a:chOff x="1873623" y="5760361"/>
            <a:chExt cx="2743200" cy="769890"/>
          </a:xfrm>
        </p:grpSpPr>
        <p:pic>
          <p:nvPicPr>
            <p:cNvPr id="4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B096BCF-094E-4F84-9568-8DB5FE54E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3623" y="5760361"/>
              <a:ext cx="2743200" cy="76989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0163F4-E53C-4931-B921-44ABE7F165F1}"/>
                </a:ext>
              </a:extLst>
            </p:cNvPr>
            <p:cNvSpPr/>
            <p:nvPr/>
          </p:nvSpPr>
          <p:spPr>
            <a:xfrm>
              <a:off x="1873624" y="6208059"/>
              <a:ext cx="2689411" cy="170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713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4442236" y="2945553"/>
            <a:ext cx="762823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latin typeface="+mj-lt"/>
                <a:cs typeface="Arial"/>
              </a:rPr>
              <a:t>01.  문제 </a:t>
            </a:r>
            <a:r>
              <a:rPr lang="en-US" altLang="ko-KR" sz="4800" b="1" err="1">
                <a:solidFill>
                  <a:schemeClr val="bg1"/>
                </a:solidFill>
                <a:latin typeface="+mj-lt"/>
                <a:cs typeface="Arial"/>
              </a:rPr>
              <a:t>정의</a:t>
            </a:r>
            <a:r>
              <a:rPr lang="en-US" altLang="ko-KR" sz="4800" b="1">
                <a:solidFill>
                  <a:schemeClr val="bg1"/>
                </a:solidFill>
                <a:latin typeface="+mj-lt"/>
                <a:cs typeface="Arial"/>
              </a:rPr>
              <a:t> 및  </a:t>
            </a:r>
            <a:r>
              <a:rPr lang="en-US" altLang="ko-KR" sz="4800" b="1" err="1">
                <a:solidFill>
                  <a:schemeClr val="bg1"/>
                </a:solidFill>
                <a:latin typeface="+mj-lt"/>
                <a:cs typeface="Arial"/>
              </a:rPr>
              <a:t>가설수립</a:t>
            </a:r>
            <a:endParaRPr lang="en-US" altLang="ko-KR" sz="4800" b="1" err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70185" cy="3085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T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이변량 분석(Age </a:t>
            </a:r>
            <a:r>
              <a:rPr lang="ko-KR" sz="2600"/>
              <a:t>→</a:t>
            </a:r>
            <a:r>
              <a:rPr lang="ko-KR" altLang="en-US" sz="2600"/>
              <a:t> Attrition)</a:t>
            </a:r>
            <a:endParaRPr lang="ko-KR" altLang="en-US" sz="26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31218-2C44-44FE-949B-9534570694ED}"/>
              </a:ext>
            </a:extLst>
          </p:cNvPr>
          <p:cNvSpPr txBox="1"/>
          <p:nvPr/>
        </p:nvSpPr>
        <p:spPr>
          <a:xfrm>
            <a:off x="6156436" y="1681536"/>
            <a:ext cx="5662772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32세 </a:t>
            </a:r>
            <a:r>
              <a:rPr lang="ko-KR" altLang="en-US" sz="1600">
                <a:ea typeface="+mn-lt"/>
                <a:cs typeface="+mn-lt"/>
              </a:rPr>
              <a:t>정도를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기준으로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그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이상은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잔류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비율이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높은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것을</a:t>
            </a:r>
            <a:r>
              <a:rPr lang="en-US" sz="1600">
                <a:ea typeface="+mn-lt"/>
                <a:cs typeface="+mn-lt"/>
              </a:rPr>
              <a:t> 알 수 </a:t>
            </a:r>
            <a:r>
              <a:rPr lang="en-US" sz="1600" err="1">
                <a:ea typeface="+mn-lt"/>
                <a:cs typeface="+mn-lt"/>
              </a:rPr>
              <a:t>있다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altLang="ko-KR" sz="1600">
              <a:cs typeface="Arial"/>
            </a:endParaRPr>
          </a:p>
          <a:p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로지스틱</a:t>
            </a:r>
            <a:r>
              <a:rPr lang="en-US" sz="1600">
                <a:cs typeface="Arial"/>
              </a:rPr>
              <a:t> </a:t>
            </a:r>
            <a:r>
              <a:rPr lang="ko-KR" altLang="en-US" sz="1600">
                <a:cs typeface="Arial"/>
              </a:rPr>
              <a:t>회귀</a:t>
            </a:r>
            <a:r>
              <a:rPr lang="en-US" sz="1600">
                <a:cs typeface="Arial"/>
              </a:rPr>
              <a:t> </a:t>
            </a:r>
            <a:r>
              <a:rPr lang="ko-KR" altLang="en-US" sz="1600">
                <a:cs typeface="Arial"/>
              </a:rPr>
              <a:t>결과</a:t>
            </a:r>
            <a:r>
              <a:rPr lang="en-US" altLang="ko-KR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상관계수로</a:t>
            </a:r>
            <a:r>
              <a:rPr lang="en-US" sz="1600">
                <a:cs typeface="Arial"/>
              </a:rPr>
              <a:t> </a:t>
            </a:r>
            <a:r>
              <a:rPr lang="ko-KR" altLang="en-US" sz="1600">
                <a:cs typeface="Arial"/>
              </a:rPr>
              <a:t>보아</a:t>
            </a:r>
            <a:r>
              <a:rPr lang="en-US" sz="1600">
                <a:cs typeface="Arial"/>
              </a:rPr>
              <a:t> </a:t>
            </a:r>
            <a:r>
              <a:rPr lang="ko-KR" altLang="en-US" sz="1600">
                <a:cs typeface="Arial"/>
              </a:rPr>
              <a:t>둘</a:t>
            </a:r>
            <a:r>
              <a:rPr lang="en-US" sz="1600">
                <a:cs typeface="Arial"/>
              </a:rPr>
              <a:t> </a:t>
            </a:r>
            <a:r>
              <a:rPr lang="ko-KR" altLang="en-US" sz="1600">
                <a:cs typeface="Arial"/>
              </a:rPr>
              <a:t>사이에는</a:t>
            </a:r>
            <a:r>
              <a:rPr lang="en-US" altLang="ko-KR" sz="1600">
                <a:cs typeface="Arial"/>
              </a:rPr>
              <a:t> </a:t>
            </a:r>
            <a:r>
              <a:rPr lang="en-US" altLang="ko-KR" sz="1600" b="1" err="1">
                <a:cs typeface="Arial"/>
              </a:rPr>
              <a:t>강한</a:t>
            </a:r>
            <a:r>
              <a:rPr lang="en-US" altLang="ko-KR" sz="1600" b="1">
                <a:cs typeface="Arial"/>
              </a:rPr>
              <a:t> </a:t>
            </a:r>
            <a:r>
              <a:rPr lang="en-US" altLang="ko-KR" sz="1600" b="1" err="1">
                <a:cs typeface="Arial"/>
              </a:rPr>
              <a:t>상관관계</a:t>
            </a:r>
            <a:r>
              <a:rPr lang="en-US" altLang="ko-KR" sz="1600" err="1">
                <a:cs typeface="Arial"/>
              </a:rPr>
              <a:t>가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존재</a:t>
            </a:r>
            <a:r>
              <a:rPr lang="en-US" altLang="ko-KR" sz="1600" b="1">
                <a:cs typeface="Arial"/>
              </a:rPr>
              <a:t>(p-</a:t>
            </a:r>
            <a:r>
              <a:rPr lang="en-US" altLang="ko-KR" sz="1600" b="1" err="1">
                <a:cs typeface="Arial"/>
              </a:rPr>
              <a:t>value가</a:t>
            </a:r>
            <a:r>
              <a:rPr lang="en-US" altLang="ko-KR" sz="1600" b="1">
                <a:cs typeface="Arial"/>
              </a:rPr>
              <a:t> 0에 </a:t>
            </a:r>
            <a:r>
              <a:rPr lang="en-US" altLang="ko-KR" sz="1600" b="1" err="1">
                <a:cs typeface="Arial"/>
              </a:rPr>
              <a:t>수렴</a:t>
            </a:r>
            <a:r>
              <a:rPr lang="en-US" altLang="ko-KR" sz="1600" b="1">
                <a:cs typeface="Arial"/>
              </a:rPr>
              <a:t>)</a:t>
            </a:r>
            <a:endParaRPr lang="en-US" sz="1600" b="1">
              <a:cs typeface="Arial"/>
            </a:endParaRPr>
          </a:p>
          <a:p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Arial"/>
              </a:rPr>
              <a:t>32</a:t>
            </a:r>
            <a:r>
              <a:rPr lang="ko-KR" altLang="en-US" sz="1600">
                <a:cs typeface="Arial"/>
              </a:rPr>
              <a:t>세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이하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어린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직원들은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새로운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직장을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위해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이직도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감수하려는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비율이</a:t>
            </a:r>
            <a:r>
              <a:rPr lang="en-US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높은 경향 보임</a:t>
            </a:r>
            <a:r>
              <a:rPr lang="en-US" sz="1600">
                <a:cs typeface="Arial"/>
              </a:rPr>
              <a:t>.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나이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어린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직원들의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잔류율을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높일</a:t>
            </a:r>
            <a:r>
              <a:rPr lang="en-US" sz="1600">
                <a:ea typeface="+mn-lt"/>
                <a:cs typeface="+mn-lt"/>
              </a:rPr>
              <a:t> 수 </a:t>
            </a:r>
            <a:r>
              <a:rPr lang="en-US" sz="1600" err="1">
                <a:ea typeface="+mn-lt"/>
                <a:cs typeface="+mn-lt"/>
              </a:rPr>
              <a:t>있는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인센티브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휴가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지급</a:t>
            </a:r>
            <a:r>
              <a:rPr lang="en-US" sz="1600">
                <a:ea typeface="+mn-lt"/>
                <a:cs typeface="+mn-lt"/>
              </a:rPr>
              <a:t> 등 </a:t>
            </a:r>
            <a:r>
              <a:rPr lang="en-US" sz="1600" err="1">
                <a:ea typeface="+mn-lt"/>
                <a:cs typeface="+mn-lt"/>
              </a:rPr>
              <a:t>직원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동기부여를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위한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다양한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수단을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마련해야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한다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>
              <a:ea typeface="Arial Unicode MS"/>
              <a:cs typeface="+mn-lt"/>
            </a:endParaRPr>
          </a:p>
          <a:p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cs typeface="Arial"/>
              </a:rPr>
              <a:t>나이가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ko-KR" sz="1600">
                <a:cs typeface="Arial"/>
              </a:rPr>
              <a:t>증가함에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ko-KR" sz="1600">
                <a:cs typeface="Arial"/>
              </a:rPr>
              <a:t>따라</a:t>
            </a:r>
            <a:r>
              <a:rPr lang="en-US" altLang="ko-KR" sz="1600">
                <a:ea typeface="+mn-lt"/>
                <a:cs typeface="Arial"/>
              </a:rPr>
              <a:t>, </a:t>
            </a:r>
            <a:r>
              <a:rPr lang="ko-KR" sz="1600">
                <a:cs typeface="Arial"/>
              </a:rPr>
              <a:t>이직에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ko-KR" sz="1600">
                <a:cs typeface="Arial"/>
              </a:rPr>
              <a:t>대한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ko-KR" sz="1600">
                <a:cs typeface="Arial"/>
              </a:rPr>
              <a:t>위험부담을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ko-KR" sz="1600">
                <a:cs typeface="Arial"/>
              </a:rPr>
              <a:t>감수하지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ko-KR" sz="1600">
                <a:cs typeface="Arial"/>
              </a:rPr>
              <a:t>않으려는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ko-KR" sz="1600">
                <a:cs typeface="Arial"/>
              </a:rPr>
              <a:t>비율이</a:t>
            </a:r>
            <a:r>
              <a:rPr lang="en-US" altLang="ko-KR" sz="1600">
                <a:ea typeface="+mn-lt"/>
                <a:cs typeface="Arial"/>
              </a:rPr>
              <a:t> </a:t>
            </a:r>
            <a:r>
              <a:rPr lang="ko-KR" sz="1600">
                <a:cs typeface="Arial"/>
              </a:rPr>
              <a:t>높다고 할 수 있다</a:t>
            </a:r>
            <a:r>
              <a:rPr lang="en-US" altLang="ko-KR" sz="1600">
                <a:ea typeface="+mn-lt"/>
                <a:cs typeface="Arial"/>
              </a:rPr>
              <a:t>.</a:t>
            </a:r>
            <a:endParaRPr lang="ko-KR" sz="1600">
              <a:cs typeface="Arial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6A9321-76A4-4AA5-ADE4-D09FE54F853C}"/>
              </a:ext>
            </a:extLst>
          </p:cNvPr>
          <p:cNvSpPr/>
          <p:nvPr/>
        </p:nvSpPr>
        <p:spPr>
          <a:xfrm>
            <a:off x="6271319" y="110012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644653-294E-4449-B02F-27E34C9A09AE}"/>
              </a:ext>
            </a:extLst>
          </p:cNvPr>
          <p:cNvSpPr/>
          <p:nvPr/>
        </p:nvSpPr>
        <p:spPr>
          <a:xfrm>
            <a:off x="6262755" y="3840942"/>
            <a:ext cx="724658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CB99F7F9-643B-42A5-A039-99BFE5ED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8" y="1033982"/>
            <a:ext cx="4531906" cy="2345897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80175941-8A52-4A5B-92A6-DA89818A9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3" y="3352649"/>
            <a:ext cx="4609770" cy="234724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DE8071-294C-4421-93AE-1C90A31E3E12}"/>
              </a:ext>
            </a:extLst>
          </p:cNvPr>
          <p:cNvGrpSpPr/>
          <p:nvPr/>
        </p:nvGrpSpPr>
        <p:grpSpPr>
          <a:xfrm>
            <a:off x="1638929" y="5735557"/>
            <a:ext cx="3279371" cy="749895"/>
            <a:chOff x="186647" y="5717628"/>
            <a:chExt cx="4113087" cy="902295"/>
          </a:xfrm>
        </p:grpSpPr>
        <p:pic>
          <p:nvPicPr>
            <p:cNvPr id="10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18B77D0E-DF28-4473-AF38-11F727BD7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647" y="5717628"/>
              <a:ext cx="4113087" cy="90229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82C937-6B08-4C33-9B00-3807AC32B444}"/>
                </a:ext>
              </a:extLst>
            </p:cNvPr>
            <p:cNvSpPr/>
            <p:nvPr/>
          </p:nvSpPr>
          <p:spPr>
            <a:xfrm>
              <a:off x="280339" y="6216621"/>
              <a:ext cx="2169074" cy="19070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180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996981" y="3013286"/>
            <a:ext cx="519211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latin typeface="+mj-lt"/>
                <a:cs typeface="Arial"/>
              </a:rPr>
              <a:t>04. </a:t>
            </a:r>
            <a:r>
              <a:rPr lang="en-US" altLang="ko-KR" sz="4600" b="1" err="1">
                <a:solidFill>
                  <a:schemeClr val="bg1"/>
                </a:solidFill>
                <a:latin typeface="+mj-lt"/>
                <a:cs typeface="Arial"/>
              </a:rPr>
              <a:t>추가</a:t>
            </a:r>
            <a:r>
              <a:rPr lang="en-US" altLang="ko-KR" sz="46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lang="en-US" altLang="ko-KR" sz="4600" b="1" err="1">
                <a:solidFill>
                  <a:schemeClr val="bg1"/>
                </a:solidFill>
                <a:latin typeface="+mj-lt"/>
                <a:cs typeface="Arial"/>
              </a:rPr>
              <a:t>분석</a:t>
            </a:r>
            <a:r>
              <a:rPr lang="en-US" altLang="ko-KR" sz="46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lang="en-US" altLang="ko-KR" sz="4600" b="1" err="1">
                <a:solidFill>
                  <a:schemeClr val="bg1"/>
                </a:solidFill>
                <a:latin typeface="+mj-lt"/>
                <a:cs typeface="Arial"/>
              </a:rPr>
              <a:t>사항</a:t>
            </a:r>
            <a:endParaRPr lang="en-US" altLang="ko-KR" sz="4600" b="1" err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4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67236"/>
            <a:ext cx="8926356" cy="5014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600">
                <a:ea typeface="+mn-lt"/>
                <a:cs typeface="+mn-lt"/>
              </a:rPr>
              <a:t>추가 분석 사항</a:t>
            </a:r>
            <a:r>
              <a:rPr lang="ko-KR" altLang="en-US" sz="2600"/>
              <a:t>(</a:t>
            </a:r>
            <a:r>
              <a:rPr lang="en-US" altLang="ko-KR" sz="2600"/>
              <a:t>NumCompaniesWorked</a:t>
            </a:r>
            <a:r>
              <a:rPr lang="en-US" altLang="ko-KR" sz="2600">
                <a:ea typeface="Arial Unicode MS"/>
                <a:cs typeface="+mn-lt"/>
              </a:rPr>
              <a:t> </a:t>
            </a:r>
            <a:r>
              <a:rPr lang="ko-KR" altLang="en-US" sz="2600">
                <a:ea typeface="+mn-lt"/>
                <a:cs typeface="+mn-lt"/>
              </a:rPr>
              <a:t>→</a:t>
            </a:r>
            <a:r>
              <a:rPr lang="ko-KR" altLang="en-US" sz="2600"/>
              <a:t> </a:t>
            </a:r>
            <a:r>
              <a:rPr lang="ko-KR" sz="2600"/>
              <a:t>Attrition</a:t>
            </a:r>
            <a:r>
              <a:rPr lang="ko-KR" altLang="en-US" sz="2600"/>
              <a:t>)</a:t>
            </a:r>
            <a:endParaRPr lang="ko-KR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D24E1-032A-4076-9DC7-3BFA8D7A62AB}"/>
              </a:ext>
            </a:extLst>
          </p:cNvPr>
          <p:cNvSpPr txBox="1"/>
          <p:nvPr/>
        </p:nvSpPr>
        <p:spPr>
          <a:xfrm>
            <a:off x="6732992" y="2098738"/>
            <a:ext cx="431600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입사 전 근무한 회사의 수가 </a:t>
            </a:r>
            <a:r>
              <a:rPr lang="en-US" altLang="ko-KR" sz="1600">
                <a:ea typeface="+mn-lt"/>
                <a:cs typeface="+mn-lt"/>
              </a:rPr>
              <a:t>1</a:t>
            </a:r>
            <a:r>
              <a:rPr lang="ko-KR" altLang="en-US" sz="1600">
                <a:ea typeface="+mn-lt"/>
                <a:cs typeface="+mn-lt"/>
              </a:rPr>
              <a:t>인 경우에 가장 많은 </a:t>
            </a:r>
            <a:r>
              <a:rPr lang="ko-KR" sz="1600">
                <a:ea typeface="+mn-lt"/>
                <a:cs typeface="+mn-lt"/>
              </a:rPr>
              <a:t>이직이 </a:t>
            </a:r>
            <a:r>
              <a:rPr lang="ko-KR" altLang="en-US" sz="1600">
                <a:ea typeface="+mn-lt"/>
                <a:cs typeface="+mn-lt"/>
              </a:rPr>
              <a:t>발생한다</a:t>
            </a:r>
            <a:r>
              <a:rPr 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  <a:p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+mn-lt"/>
                <a:cs typeface="+mn-lt"/>
              </a:rPr>
              <a:t>로지스틱회귀를</a:t>
            </a:r>
            <a:r>
              <a:rPr lang="ko-KR" altLang="en-US" sz="1600">
                <a:ea typeface="+mn-lt"/>
                <a:cs typeface="+mn-lt"/>
              </a:rPr>
              <a:t> 통해 얻은 </a:t>
            </a:r>
            <a:r>
              <a:rPr lang="en-US" altLang="ko-KR" sz="1600">
                <a:ea typeface="+mn-lt"/>
                <a:cs typeface="+mn-lt"/>
              </a:rPr>
              <a:t>p-value</a:t>
            </a:r>
            <a:r>
              <a:rPr lang="ko-KR" altLang="en-US" sz="1600">
                <a:ea typeface="+mn-lt"/>
                <a:cs typeface="+mn-lt"/>
              </a:rPr>
              <a:t>가 거의 </a:t>
            </a:r>
            <a:r>
              <a:rPr lang="en-US" altLang="ko-KR" sz="1600">
                <a:ea typeface="+mn-lt"/>
                <a:cs typeface="+mn-lt"/>
              </a:rPr>
              <a:t>0</a:t>
            </a:r>
            <a:r>
              <a:rPr lang="ko-KR" altLang="en-US" sz="1600">
                <a:ea typeface="+mn-lt"/>
                <a:cs typeface="+mn-lt"/>
              </a:rPr>
              <a:t>에 수렴해 통계적으로 유의하다</a:t>
            </a:r>
            <a:r>
              <a:rPr 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7BB0ED-F27E-40B8-8129-760F133C6F91}"/>
              </a:ext>
            </a:extLst>
          </p:cNvPr>
          <p:cNvSpPr/>
          <p:nvPr/>
        </p:nvSpPr>
        <p:spPr>
          <a:xfrm>
            <a:off x="6736375" y="163780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15424-892F-4535-A105-777DABAEA510}"/>
              </a:ext>
            </a:extLst>
          </p:cNvPr>
          <p:cNvSpPr/>
          <p:nvPr/>
        </p:nvSpPr>
        <p:spPr>
          <a:xfrm>
            <a:off x="6736375" y="3762437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543BD0-4242-4561-BA0D-E39115A1DA4F}"/>
              </a:ext>
            </a:extLst>
          </p:cNvPr>
          <p:cNvSpPr txBox="1"/>
          <p:nvPr/>
        </p:nvSpPr>
        <p:spPr>
          <a:xfrm>
            <a:off x="6732992" y="4250267"/>
            <a:ext cx="430704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따라서 입사 전 근무한 회사의 수와 </a:t>
            </a:r>
            <a:r>
              <a:rPr lang="ko-KR" altLang="en-US" sz="1600">
                <a:ea typeface="+mn-lt"/>
                <a:cs typeface="+mn-lt"/>
              </a:rPr>
              <a:t>이직 여부는</a:t>
            </a:r>
            <a:r>
              <a:rPr lang="ko-KR" sz="1600">
                <a:ea typeface="+mn-lt"/>
                <a:cs typeface="+mn-lt"/>
              </a:rPr>
              <a:t> 강한 상관관계를 갖는다.</a:t>
            </a:r>
            <a:endParaRPr lang="ko-K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입사 전 근무한 회사의 수가 1 이하인 직원은 사회 초년생으로 회사 생활 부적응, 복지, 직무부적합 등의 이유로 이직이 활발할 것으로 생각된다.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21F08F-73B7-4624-9D0E-C4A790F9CDC8}"/>
              </a:ext>
            </a:extLst>
          </p:cNvPr>
          <p:cNvGrpSpPr/>
          <p:nvPr/>
        </p:nvGrpSpPr>
        <p:grpSpPr>
          <a:xfrm>
            <a:off x="1900518" y="5837759"/>
            <a:ext cx="2788023" cy="722671"/>
            <a:chOff x="1900518" y="5837759"/>
            <a:chExt cx="2788023" cy="722671"/>
          </a:xfrm>
        </p:grpSpPr>
        <p:pic>
          <p:nvPicPr>
            <p:cNvPr id="4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4EC7C2D-B460-48C7-BD98-54185CD37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5341" y="5837759"/>
              <a:ext cx="2743200" cy="722671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176E89-AD7C-4001-B18A-B71F2DDEBC1F}"/>
                </a:ext>
              </a:extLst>
            </p:cNvPr>
            <p:cNvSpPr/>
            <p:nvPr/>
          </p:nvSpPr>
          <p:spPr>
            <a:xfrm>
              <a:off x="1900518" y="6252883"/>
              <a:ext cx="2743199" cy="170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6">
            <a:extLst>
              <a:ext uri="{FF2B5EF4-FFF2-40B4-BE49-F238E27FC236}">
                <a16:creationId xmlns:a16="http://schemas.microsoft.com/office/drawing/2014/main" id="{ED518A6E-770A-43FB-ACCB-4227D978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0" y="1164317"/>
            <a:ext cx="4312023" cy="2431625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6A2AF78B-66FA-4E13-ABD8-515327E37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8" y="3534244"/>
            <a:ext cx="4392706" cy="2353418"/>
          </a:xfrm>
          <a:prstGeom prst="rect">
            <a:avLst/>
          </a:prstGeom>
        </p:spPr>
      </p:pic>
      <p:cxnSp>
        <p:nvCxnSpPr>
          <p:cNvPr id="9" name="Elbow Connector 14">
            <a:extLst>
              <a:ext uri="{FF2B5EF4-FFF2-40B4-BE49-F238E27FC236}">
                <a16:creationId xmlns:a16="http://schemas.microsoft.com/office/drawing/2014/main" id="{DD14CF5E-37D0-4A54-960B-4711D644C269}"/>
              </a:ext>
            </a:extLst>
          </p:cNvPr>
          <p:cNvCxnSpPr>
            <a:cxnSpLocks/>
          </p:cNvCxnSpPr>
          <p:nvPr/>
        </p:nvCxnSpPr>
        <p:spPr>
          <a:xfrm>
            <a:off x="-119716" y="534828"/>
            <a:ext cx="3555775" cy="2167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8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34828"/>
            <a:ext cx="3555775" cy="2167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800946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추가 분석 사항 (</a:t>
            </a:r>
            <a:r>
              <a:rPr lang="ko-KR" sz="2600">
                <a:ea typeface="+mn-lt"/>
                <a:cs typeface="+mn-lt"/>
              </a:rPr>
              <a:t>MonthlyIncome</a:t>
            </a:r>
            <a:r>
              <a:rPr lang="ko-KR" altLang="en-US" sz="2600"/>
              <a:t> </a:t>
            </a:r>
            <a:r>
              <a:rPr lang="ko-KR" altLang="en-US" sz="2600">
                <a:ea typeface="+mn-lt"/>
                <a:cs typeface="+mn-lt"/>
              </a:rPr>
              <a:t>→ </a:t>
            </a:r>
            <a:r>
              <a:rPr lang="ko-KR" sz="2600">
                <a:ea typeface="+mn-lt"/>
                <a:cs typeface="+mn-lt"/>
              </a:rPr>
              <a:t>JobSatisfaction</a:t>
            </a:r>
            <a:r>
              <a:rPr lang="ko-KR" altLang="en-US" sz="2600"/>
              <a:t>)</a:t>
            </a:r>
            <a:endParaRPr lang="ko-KR" altLang="en-US" sz="2600">
              <a:cs typeface="Arial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9304AE92-F48C-4AA2-A317-C7700287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56" y="1966549"/>
            <a:ext cx="4799681" cy="3238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2BCD1-218E-4B08-88C1-4286205C1DF8}"/>
              </a:ext>
            </a:extLst>
          </p:cNvPr>
          <p:cNvSpPr txBox="1"/>
          <p:nvPr/>
        </p:nvSpPr>
        <p:spPr>
          <a:xfrm>
            <a:off x="6318125" y="2149538"/>
            <a:ext cx="533200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월급과 직무만족도는 상관이 있을 것 같아서 비교해본 결과 전반적으로 큰 차이는 보이지 않았다.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분산분석 결과를 통해 나온 p-value값도 67%정도되어 전혀 상관없는 것으로 보인다.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결론 : 전혀 관계없음</a:t>
            </a:r>
            <a:endParaRPr lang="ko-KR" altLang="en-US" sz="1600">
              <a:ea typeface="+mn-lt"/>
              <a:cs typeface="+mn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B3231C-D65B-4885-A9EF-6DE22C314E8E}"/>
              </a:ext>
            </a:extLst>
          </p:cNvPr>
          <p:cNvSpPr/>
          <p:nvPr/>
        </p:nvSpPr>
        <p:spPr>
          <a:xfrm>
            <a:off x="6321508" y="1688602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2119C5-FEC1-405D-A154-769D2CFBC91E}"/>
              </a:ext>
            </a:extLst>
          </p:cNvPr>
          <p:cNvSpPr/>
          <p:nvPr/>
        </p:nvSpPr>
        <p:spPr>
          <a:xfrm>
            <a:off x="6321508" y="411467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34709-4243-480E-96DB-7A2CF1AECACF}"/>
              </a:ext>
            </a:extLst>
          </p:cNvPr>
          <p:cNvSpPr txBox="1"/>
          <p:nvPr/>
        </p:nvSpPr>
        <p:spPr>
          <a:xfrm>
            <a:off x="6318125" y="4577101"/>
            <a:ext cx="506904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월급이 높을수록 직무만족도가 높을 것이라 생각했다</a:t>
            </a:r>
            <a:r>
              <a:rPr lang="en-US" altLang="ko-KR" sz="1600">
                <a:ea typeface="+mn-lt"/>
                <a:cs typeface="+mn-lt"/>
              </a:rPr>
              <a:t>.</a:t>
            </a:r>
            <a:r>
              <a:rPr lang="ko-KR" altLang="en-US" sz="1600">
                <a:ea typeface="+mn-lt"/>
                <a:cs typeface="+mn-lt"/>
              </a:rPr>
              <a:t> 하지만 직무만족도가 </a:t>
            </a:r>
            <a:r>
              <a:rPr lang="ko-KR" sz="1600">
                <a:ea typeface="+mn-lt"/>
                <a:cs typeface="+mn-lt"/>
              </a:rPr>
              <a:t>가장 낮은 </a:t>
            </a:r>
            <a:r>
              <a:rPr lang="ko-KR" altLang="en-US" sz="1600">
                <a:ea typeface="+mn-lt"/>
                <a:cs typeface="+mn-lt"/>
              </a:rPr>
              <a:t>낮음을 택한 직원들의 월급이</a:t>
            </a:r>
            <a:r>
              <a:rPr lang="ko-KR" sz="1600">
                <a:ea typeface="+mn-lt"/>
                <a:cs typeface="+mn-lt"/>
              </a:rPr>
              <a:t> 가장 높은 것으로 집계되었다.</a:t>
            </a:r>
            <a:endParaRPr lang="ko-KR">
              <a:cs typeface="Arial"/>
            </a:endParaRPr>
          </a:p>
          <a:p>
            <a:pPr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개발자들이나 임원들이 월급은 높지만 직무 스트레스를 받고 있는 거라 생각한다.</a:t>
            </a:r>
            <a:endParaRPr lang="ko-KR">
              <a:ea typeface="+mn-lt"/>
              <a:cs typeface="+mn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4CFA1D-C59E-4C95-A69D-5C079C43E73B}"/>
              </a:ext>
            </a:extLst>
          </p:cNvPr>
          <p:cNvGrpSpPr/>
          <p:nvPr/>
        </p:nvGrpSpPr>
        <p:grpSpPr>
          <a:xfrm>
            <a:off x="903689" y="5428012"/>
            <a:ext cx="4965852" cy="294054"/>
            <a:chOff x="776689" y="5207879"/>
            <a:chExt cx="4432452" cy="395654"/>
          </a:xfrm>
        </p:grpSpPr>
        <p:pic>
          <p:nvPicPr>
            <p:cNvPr id="4" name="그림 4">
              <a:extLst>
                <a:ext uri="{FF2B5EF4-FFF2-40B4-BE49-F238E27FC236}">
                  <a16:creationId xmlns:a16="http://schemas.microsoft.com/office/drawing/2014/main" id="{6731197B-14AE-4814-91C9-63C543FB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689" y="5211357"/>
              <a:ext cx="4432452" cy="39217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9249F3-36C2-46B6-A433-62F655325344}"/>
                </a:ext>
              </a:extLst>
            </p:cNvPr>
            <p:cNvSpPr/>
            <p:nvPr/>
          </p:nvSpPr>
          <p:spPr>
            <a:xfrm>
              <a:off x="3550761" y="5207879"/>
              <a:ext cx="1652527" cy="3213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07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34828"/>
            <a:ext cx="3555775" cy="2167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추가 분석 사항 (OverTime </a:t>
            </a:r>
            <a:r>
              <a:rPr lang="ko-KR" sz="2600">
                <a:ea typeface="+mn-lt"/>
                <a:cs typeface="+mn-lt"/>
              </a:rPr>
              <a:t>→</a:t>
            </a:r>
            <a:r>
              <a:rPr lang="ko-KR" altLang="en-US" sz="2600">
                <a:ea typeface="+mn-lt"/>
                <a:cs typeface="+mn-lt"/>
              </a:rPr>
              <a:t> </a:t>
            </a:r>
            <a:r>
              <a:rPr lang="ko-KR" sz="2600">
                <a:ea typeface="+mn-lt"/>
                <a:cs typeface="+mn-lt"/>
              </a:rPr>
              <a:t>JobSatisfaction</a:t>
            </a:r>
            <a:r>
              <a:rPr lang="ko-KR" altLang="en-US" sz="2600"/>
              <a:t>)</a:t>
            </a:r>
            <a:endParaRPr lang="ko-KR" altLang="en-US" sz="26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2BCD1-218E-4B08-88C1-4286205C1DF8}"/>
              </a:ext>
            </a:extLst>
          </p:cNvPr>
          <p:cNvSpPr txBox="1"/>
          <p:nvPr/>
        </p:nvSpPr>
        <p:spPr>
          <a:xfrm>
            <a:off x="5835028" y="2018056"/>
            <a:ext cx="5596463" cy="1332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야근여부에 따른 직무만족도에 차이를 분석해 보았다.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600" err="1">
                <a:ea typeface="+mn-lt"/>
                <a:cs typeface="+mn-lt"/>
              </a:rPr>
              <a:t>Medium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en-US" altLang="ko-KR" sz="1600">
                <a:ea typeface="+mn-lt"/>
                <a:cs typeface="+mn-lt"/>
              </a:rPr>
              <a:t>-&gt;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ko-KR" sz="1600" err="1">
                <a:ea typeface="+mn-lt"/>
                <a:cs typeface="+mn-lt"/>
              </a:rPr>
              <a:t>High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en-US" altLang="ko-KR" sz="1600">
                <a:ea typeface="+mn-lt"/>
                <a:cs typeface="+mn-lt"/>
              </a:rPr>
              <a:t>-&gt;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ko-KR" sz="1600" err="1">
                <a:ea typeface="+mn-lt"/>
                <a:cs typeface="+mn-lt"/>
              </a:rPr>
              <a:t>Low</a:t>
            </a:r>
            <a:r>
              <a:rPr lang="ko-KR" altLang="en-US" sz="1600">
                <a:ea typeface="+mn-lt"/>
                <a:cs typeface="+mn-lt"/>
              </a:rPr>
              <a:t> -&gt; </a:t>
            </a:r>
            <a:r>
              <a:rPr lang="ko-KR" sz="1600" err="1">
                <a:ea typeface="+mn-lt"/>
                <a:cs typeface="+mn-lt"/>
              </a:rPr>
              <a:t>Very</a:t>
            </a:r>
            <a:r>
              <a:rPr lang="ko-KR" sz="1600">
                <a:ea typeface="+mn-lt"/>
                <a:cs typeface="+mn-lt"/>
              </a:rPr>
              <a:t> </a:t>
            </a:r>
            <a:r>
              <a:rPr lang="ko-KR" sz="1600" err="1">
                <a:ea typeface="+mn-lt"/>
                <a:cs typeface="+mn-lt"/>
              </a:rPr>
              <a:t>High</a:t>
            </a:r>
            <a:r>
              <a:rPr lang="ko-KR" altLang="en-US" sz="1600">
                <a:ea typeface="+mn-lt"/>
                <a:cs typeface="+mn-lt"/>
              </a:rPr>
              <a:t> 순으로 야근이 많다.</a:t>
            </a:r>
            <a:endParaRPr 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범례</a:t>
            </a:r>
            <a:r>
              <a:rPr lang="en-US" altLang="ko-KR" sz="1600">
                <a:ea typeface="+mn-lt"/>
                <a:cs typeface="+mn-lt"/>
              </a:rPr>
              <a:t>: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ko-KR" sz="1600">
                <a:ea typeface="+mn-lt"/>
                <a:cs typeface="+mn-lt"/>
              </a:rPr>
              <a:t>1 </a:t>
            </a:r>
            <a:r>
              <a:rPr lang="ko-KR" sz="1600" err="1">
                <a:ea typeface="+mn-lt"/>
                <a:cs typeface="+mn-lt"/>
              </a:rPr>
              <a:t>Low</a:t>
            </a:r>
            <a:r>
              <a:rPr lang="ko-KR" sz="1600">
                <a:ea typeface="+mn-lt"/>
                <a:cs typeface="+mn-lt"/>
              </a:rPr>
              <a:t>, 2 </a:t>
            </a:r>
            <a:r>
              <a:rPr lang="ko-KR" sz="1600" err="1">
                <a:ea typeface="+mn-lt"/>
                <a:cs typeface="+mn-lt"/>
              </a:rPr>
              <a:t>Medium</a:t>
            </a:r>
            <a:r>
              <a:rPr lang="ko-KR" sz="1600">
                <a:ea typeface="+mn-lt"/>
                <a:cs typeface="+mn-lt"/>
              </a:rPr>
              <a:t>, 3 </a:t>
            </a:r>
            <a:r>
              <a:rPr lang="ko-KR" sz="1600" err="1">
                <a:ea typeface="+mn-lt"/>
                <a:cs typeface="+mn-lt"/>
              </a:rPr>
              <a:t>High</a:t>
            </a:r>
            <a:r>
              <a:rPr lang="ko-KR" sz="1600">
                <a:ea typeface="+mn-lt"/>
                <a:cs typeface="+mn-lt"/>
              </a:rPr>
              <a:t>, 4 </a:t>
            </a:r>
            <a:r>
              <a:rPr lang="ko-KR" sz="1600" err="1">
                <a:ea typeface="+mn-lt"/>
                <a:cs typeface="+mn-lt"/>
              </a:rPr>
              <a:t>Very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High</a:t>
            </a:r>
            <a:endParaRPr lang="ko-KR" sz="1600">
              <a:ea typeface="+mn-lt"/>
              <a:cs typeface="+mn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B3231C-D65B-4885-A9EF-6DE22C314E8E}"/>
              </a:ext>
            </a:extLst>
          </p:cNvPr>
          <p:cNvSpPr/>
          <p:nvPr/>
        </p:nvSpPr>
        <p:spPr>
          <a:xfrm>
            <a:off x="5838410" y="152126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2119C5-FEC1-405D-A154-769D2CFBC91E}"/>
              </a:ext>
            </a:extLst>
          </p:cNvPr>
          <p:cNvSpPr/>
          <p:nvPr/>
        </p:nvSpPr>
        <p:spPr>
          <a:xfrm>
            <a:off x="5838410" y="3584757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34709-4243-480E-96DB-7A2CF1AECACF}"/>
              </a:ext>
            </a:extLst>
          </p:cNvPr>
          <p:cNvSpPr txBox="1"/>
          <p:nvPr/>
        </p:nvSpPr>
        <p:spPr>
          <a:xfrm>
            <a:off x="5835027" y="4071092"/>
            <a:ext cx="625138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직무만족도와 야근여부는 </a:t>
            </a:r>
            <a:r>
              <a:rPr lang="en-US" altLang="ko-KR" sz="1600">
                <a:ea typeface="+mn-lt"/>
                <a:cs typeface="+mn-lt"/>
              </a:rPr>
              <a:t>p-value</a:t>
            </a:r>
            <a:r>
              <a:rPr lang="ko-KR" altLang="en-US" sz="1600">
                <a:ea typeface="+mn-lt"/>
                <a:cs typeface="+mn-lt"/>
              </a:rPr>
              <a:t>가 </a:t>
            </a:r>
            <a:r>
              <a:rPr lang="en-US" altLang="ko-KR" sz="1600">
                <a:ea typeface="+mn-lt"/>
                <a:cs typeface="+mn-lt"/>
              </a:rPr>
              <a:t>0.1</a:t>
            </a:r>
            <a:r>
              <a:rPr lang="ko-KR" altLang="en-US" sz="1600">
                <a:ea typeface="+mn-lt"/>
                <a:cs typeface="+mn-lt"/>
              </a:rPr>
              <a:t>로 관련이 없는 것으로 판단된다.</a:t>
            </a:r>
            <a:endParaRPr lang="en-US" altLang="ko-KR" sz="1600">
              <a:ea typeface="Arial Unicode MS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cs typeface="Arial"/>
              </a:rPr>
              <a:t>직무만족도가 높은</a:t>
            </a:r>
            <a:r>
              <a:rPr lang="ko-KR" altLang="en-US" sz="1600">
                <a:cs typeface="Arial"/>
              </a:rPr>
              <a:t> </a:t>
            </a:r>
            <a:r>
              <a:rPr lang="en-US" altLang="ko-KR" sz="1600">
                <a:cs typeface="Arial"/>
              </a:rPr>
              <a:t>'Very</a:t>
            </a:r>
            <a:r>
              <a:rPr lang="ko-KR" altLang="en-US" sz="1600">
                <a:cs typeface="Arial"/>
              </a:rPr>
              <a:t> </a:t>
            </a:r>
            <a:r>
              <a:rPr lang="en-US" altLang="ko-KR" sz="1600">
                <a:ea typeface="+mn-lt"/>
                <a:cs typeface="Arial"/>
              </a:rPr>
              <a:t>High</a:t>
            </a:r>
            <a:r>
              <a:rPr lang="en-US" altLang="ko-KR" sz="1600">
                <a:cs typeface="Arial"/>
              </a:rPr>
              <a:t>'</a:t>
            </a:r>
            <a:r>
              <a:rPr lang="ko-KR" sz="1600">
                <a:cs typeface="Arial"/>
              </a:rPr>
              <a:t>에서도 야근이 제일 높은 것으로 보아</a:t>
            </a:r>
            <a:r>
              <a:rPr lang="ko-KR" altLang="en-US" sz="1600">
                <a:cs typeface="Arial"/>
              </a:rPr>
              <a:t> 야근에 따른 직무만족도는 큰 관련이 없는 것으로 보인다.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Arial Unicode MS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Arial Unicode MS"/>
                <a:cs typeface="+mn-lt"/>
              </a:rPr>
              <a:t>워라밸</a:t>
            </a:r>
            <a:r>
              <a:rPr lang="ko-KR" altLang="en-US" sz="1600">
                <a:ea typeface="Arial Unicode MS"/>
                <a:cs typeface="+mn-lt"/>
              </a:rPr>
              <a:t>, 동료관계, 집-직장과의 거리와 비교하여 직무만족도에 차이가 있는지 분석해보자.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444DF32-254B-4E31-8AC9-18C1BC5BEA86}"/>
              </a:ext>
            </a:extLst>
          </p:cNvPr>
          <p:cNvGrpSpPr/>
          <p:nvPr/>
        </p:nvGrpSpPr>
        <p:grpSpPr>
          <a:xfrm>
            <a:off x="908843" y="1090416"/>
            <a:ext cx="4419103" cy="2218859"/>
            <a:chOff x="284878" y="712818"/>
            <a:chExt cx="5387291" cy="2774670"/>
          </a:xfrm>
        </p:grpSpPr>
        <p:pic>
          <p:nvPicPr>
            <p:cNvPr id="16" name="그림 17" descr="테이블이(가) 표시된 사진&#10;&#10;자동 생성된 설명">
              <a:extLst>
                <a:ext uri="{FF2B5EF4-FFF2-40B4-BE49-F238E27FC236}">
                  <a16:creationId xmlns:a16="http://schemas.microsoft.com/office/drawing/2014/main" id="{00A285A5-3963-4A7D-A5EA-93B200317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3808" y="712818"/>
              <a:ext cx="2448361" cy="1072530"/>
            </a:xfrm>
            <a:prstGeom prst="rect">
              <a:avLst/>
            </a:prstGeom>
          </p:spPr>
        </p:pic>
        <p:pic>
          <p:nvPicPr>
            <p:cNvPr id="14" name="그림 14">
              <a:extLst>
                <a:ext uri="{FF2B5EF4-FFF2-40B4-BE49-F238E27FC236}">
                  <a16:creationId xmlns:a16="http://schemas.microsoft.com/office/drawing/2014/main" id="{A748800B-888B-43D5-BCCF-08A3311D1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78" y="1027239"/>
              <a:ext cx="3970866" cy="2460249"/>
            </a:xfrm>
            <a:prstGeom prst="rect">
              <a:avLst/>
            </a:prstGeom>
          </p:spPr>
        </p:pic>
      </p:grpSp>
      <p:pic>
        <p:nvPicPr>
          <p:cNvPr id="15" name="그림 15">
            <a:extLst>
              <a:ext uri="{FF2B5EF4-FFF2-40B4-BE49-F238E27FC236}">
                <a16:creationId xmlns:a16="http://schemas.microsoft.com/office/drawing/2014/main" id="{421155AC-E827-49E1-9620-CAFC28EB2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79" y="3155357"/>
            <a:ext cx="4293596" cy="261066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065B66-FBA9-404F-BBBC-34C9C10C2763}"/>
              </a:ext>
            </a:extLst>
          </p:cNvPr>
          <p:cNvGrpSpPr/>
          <p:nvPr/>
        </p:nvGrpSpPr>
        <p:grpSpPr>
          <a:xfrm>
            <a:off x="977890" y="5809715"/>
            <a:ext cx="3735056" cy="623870"/>
            <a:chOff x="977890" y="5809715"/>
            <a:chExt cx="3735056" cy="623870"/>
          </a:xfrm>
        </p:grpSpPr>
        <p:pic>
          <p:nvPicPr>
            <p:cNvPr id="11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E573EC6A-118A-4D44-809F-4D9E7E5C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5844" y="5809715"/>
              <a:ext cx="3657102" cy="62387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48175A-2CE3-44C7-8739-EB50AE07FDB1}"/>
                </a:ext>
              </a:extLst>
            </p:cNvPr>
            <p:cNvSpPr/>
            <p:nvPr/>
          </p:nvSpPr>
          <p:spPr>
            <a:xfrm>
              <a:off x="977890" y="6122278"/>
              <a:ext cx="3696479" cy="267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568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569583" y="3294749"/>
            <a:ext cx="685148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latin typeface="+mj-lt"/>
                <a:cs typeface="Arial"/>
              </a:rPr>
              <a:t>05. </a:t>
            </a:r>
            <a:r>
              <a:rPr lang="en-US" altLang="ko-KR" sz="4000" b="1" err="1">
                <a:solidFill>
                  <a:schemeClr val="bg1"/>
                </a:solidFill>
                <a:ea typeface="Arial Unicode MS"/>
                <a:cs typeface="+mn-lt"/>
              </a:rPr>
              <a:t>비즈니스</a:t>
            </a:r>
            <a:r>
              <a:rPr lang="en-US" altLang="ko-KR" sz="4000" b="1">
                <a:solidFill>
                  <a:schemeClr val="bg1"/>
                </a:solidFill>
                <a:ea typeface="Arial Unicode MS"/>
                <a:cs typeface="+mn-lt"/>
              </a:rPr>
              <a:t> INSIGHT </a:t>
            </a:r>
            <a:r>
              <a:rPr lang="en-US" altLang="ko-KR" sz="4000" b="1" err="1">
                <a:solidFill>
                  <a:schemeClr val="bg1"/>
                </a:solidFill>
                <a:ea typeface="Arial Unicode MS"/>
                <a:cs typeface="+mn-lt"/>
              </a:rPr>
              <a:t>도출</a:t>
            </a:r>
            <a:endParaRPr lang="en-US" altLang="ko-KR" sz="4000" b="1" err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83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-119716" y="556507"/>
            <a:ext cx="4932884" cy="33406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분석을 통한 INSIGHT 도출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2F3C1-2BA8-4AF1-A8A4-E218332B370D}"/>
              </a:ext>
            </a:extLst>
          </p:cNvPr>
          <p:cNvSpPr txBox="1"/>
          <p:nvPr/>
        </p:nvSpPr>
        <p:spPr>
          <a:xfrm>
            <a:off x="143219" y="896038"/>
            <a:ext cx="5662666" cy="5909310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+mn-lt"/>
                <a:cs typeface="+mn-lt"/>
              </a:rPr>
              <a:t>Attrition</a:t>
            </a:r>
            <a:r>
              <a:rPr lang="ko-KR" altLang="en-US" sz="1200">
                <a:ea typeface="+mn-lt"/>
                <a:cs typeface="+mn-lt"/>
              </a:rPr>
              <a:t> </a:t>
            </a:r>
            <a:endParaRPr lang="ko-KR" altLang="en-US">
              <a:ea typeface="Arial Unicode MS"/>
              <a:cs typeface="+mn-lt"/>
            </a:endParaRPr>
          </a:p>
          <a:p>
            <a:r>
              <a:rPr lang="en-US" altLang="ko-KR" sz="1200">
                <a:ea typeface="+mn-lt"/>
                <a:cs typeface="+mn-lt"/>
              </a:rPr>
              <a:t>- </a:t>
            </a:r>
            <a:r>
              <a:rPr lang="ko-KR" sz="1200">
                <a:ea typeface="+mn-lt"/>
                <a:cs typeface="+mn-lt"/>
              </a:rPr>
              <a:t>직원들이 회사에 잔류하는 요인들을 탐색 및 분석해 인재의 유출을 방지하는 안을 마련해야 한다.</a:t>
            </a:r>
            <a:endParaRPr lang="ko-KR">
              <a:cs typeface="Arial"/>
            </a:endParaRPr>
          </a:p>
          <a:p>
            <a:endParaRPr lang="ko-KR" altLang="en-US" sz="1200">
              <a:ea typeface="+mn-lt"/>
              <a:cs typeface="+mn-lt"/>
            </a:endParaRPr>
          </a:p>
          <a:p>
            <a:r>
              <a:rPr lang="ko-KR" sz="1200" b="1" err="1">
                <a:ea typeface="+mn-lt"/>
                <a:cs typeface="+mn-lt"/>
              </a:rPr>
              <a:t>Gender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endParaRPr lang="ko-KR" altLang="en-US">
              <a:ea typeface="Arial Unicode MS"/>
              <a:cs typeface="+mn-lt"/>
            </a:endParaRPr>
          </a:p>
          <a:p>
            <a:r>
              <a:rPr lang="en-US" altLang="ko-KR" sz="1200">
                <a:ea typeface="+mn-lt"/>
                <a:cs typeface="+mn-lt"/>
              </a:rPr>
              <a:t>- </a:t>
            </a:r>
            <a:r>
              <a:rPr lang="ko-KR" sz="1200">
                <a:ea typeface="+mn-lt"/>
                <a:cs typeface="+mn-lt"/>
              </a:rPr>
              <a:t>남녀 비율에 따라 이직- 잔류 여부(</a:t>
            </a:r>
            <a:r>
              <a:rPr lang="ko-KR" sz="1200" err="1">
                <a:ea typeface="+mn-lt"/>
                <a:cs typeface="+mn-lt"/>
              </a:rPr>
              <a:t>Attrition</a:t>
            </a:r>
            <a:r>
              <a:rPr lang="ko-KR" sz="1200">
                <a:ea typeface="+mn-lt"/>
                <a:cs typeface="+mn-lt"/>
              </a:rPr>
              <a:t>)에 영향을 미치는지 살펴봐야 한다</a:t>
            </a:r>
            <a:endParaRPr lang="ko-KR" altLang="en-US">
              <a:ea typeface="Arial Unicode MS"/>
              <a:cs typeface="+mn-lt"/>
            </a:endParaRPr>
          </a:p>
          <a:p>
            <a:endParaRPr lang="ko-KR" altLang="en-US" sz="1200">
              <a:ea typeface="+mn-lt"/>
              <a:cs typeface="+mn-lt"/>
            </a:endParaRPr>
          </a:p>
          <a:p>
            <a:r>
              <a:rPr lang="ko-KR" sz="1200" b="1" err="1">
                <a:ea typeface="+mn-lt"/>
                <a:cs typeface="+mn-lt"/>
              </a:rPr>
              <a:t>JobSatisfaction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endParaRPr lang="ko-KR" altLang="en-US" b="1">
              <a:ea typeface="Arial Unicode MS"/>
              <a:cs typeface="+mn-lt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현 직무에 만족도가 낮은 직원들이 이직으로 이어지는지 확인해 봐야 한다.</a:t>
            </a:r>
            <a:endParaRPr lang="ko-KR">
              <a:cs typeface="Arial"/>
            </a:endParaRPr>
          </a:p>
          <a:p>
            <a:endParaRPr lang="ko-KR" altLang="en-US" sz="1200">
              <a:ea typeface="+mn-lt"/>
              <a:cs typeface="+mn-lt"/>
            </a:endParaRPr>
          </a:p>
          <a:p>
            <a:r>
              <a:rPr lang="ko-KR" sz="1200" b="1" err="1">
                <a:ea typeface="+mn-lt"/>
                <a:cs typeface="+mn-lt"/>
              </a:rPr>
              <a:t>OverTime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endParaRPr lang="ko-KR" altLang="en-US" b="1">
              <a:ea typeface="Arial Unicode MS"/>
              <a:cs typeface="+mn-lt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 </a:t>
            </a:r>
            <a:r>
              <a:rPr lang="ko-KR" sz="1200">
                <a:ea typeface="+mn-lt"/>
                <a:cs typeface="+mn-lt"/>
              </a:rPr>
              <a:t>야근하는 28%가 어디부서, 어느 직급 등에 해당하는지 조사할 필요가 있고 어느 기간에 야근하는지도 분석해보고 줄일 수 있는 형태면 제도를 만들어 개선할 필요가 있다.</a:t>
            </a:r>
            <a:r>
              <a:rPr lang="ko-KR" altLang="en-US" sz="1200">
                <a:ea typeface="+mn-lt"/>
                <a:cs typeface="+mn-lt"/>
              </a:rPr>
              <a:t> </a:t>
            </a:r>
            <a:endParaRPr lang="ko-KR">
              <a:cs typeface="Arial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 </a:t>
            </a:r>
            <a:r>
              <a:rPr lang="ko-KR" sz="1200">
                <a:ea typeface="+mn-lt"/>
                <a:cs typeface="+mn-lt"/>
              </a:rPr>
              <a:t>타 회사와 비교하여 초과근무의 실태를 확인하면 좋을 것 같다.</a:t>
            </a:r>
            <a:endParaRPr lang="ko-KR"/>
          </a:p>
          <a:p>
            <a:endParaRPr lang="ko-KR" altLang="en-US" sz="1200">
              <a:ea typeface="+mn-lt"/>
              <a:cs typeface="+mn-lt"/>
            </a:endParaRPr>
          </a:p>
          <a:p>
            <a:r>
              <a:rPr lang="ko-KR" sz="1200" b="1" err="1">
                <a:ea typeface="+mn-lt"/>
                <a:cs typeface="+mn-lt"/>
              </a:rPr>
              <a:t>MonthlyIncome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endParaRPr lang="ko-KR" altLang="en-US" b="1">
              <a:ea typeface="Arial Unicode MS"/>
              <a:cs typeface="+mn-lt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  </a:t>
            </a:r>
            <a:r>
              <a:rPr lang="ko-KR" sz="1200">
                <a:ea typeface="+mn-lt"/>
                <a:cs typeface="+mn-lt"/>
              </a:rPr>
              <a:t>월급이 낮을수록 이직을 원할거라고 생각한다.</a:t>
            </a:r>
            <a:r>
              <a:rPr lang="ko-KR" altLang="en-US" sz="1200">
                <a:ea typeface="+mn-lt"/>
                <a:cs typeface="+mn-lt"/>
              </a:rPr>
              <a:t> </a:t>
            </a:r>
            <a:r>
              <a:rPr lang="ko-KR" sz="1200">
                <a:ea typeface="+mn-lt"/>
                <a:cs typeface="+mn-lt"/>
              </a:rPr>
              <a:t>월급에 따른 이직을 살펴 봐야한다.</a:t>
            </a:r>
            <a:endParaRPr lang="ko-KR">
              <a:cs typeface="Arial"/>
            </a:endParaRPr>
          </a:p>
          <a:p>
            <a:endParaRPr lang="ko-KR" altLang="en-US" sz="1200">
              <a:ea typeface="+mn-lt"/>
              <a:cs typeface="+mn-lt"/>
            </a:endParaRPr>
          </a:p>
          <a:p>
            <a:r>
              <a:rPr lang="ko-KR" sz="1200" b="1" err="1">
                <a:ea typeface="+mn-lt"/>
                <a:cs typeface="+mn-lt"/>
              </a:rPr>
              <a:t>NumCompaniesWorked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endParaRPr lang="ko-KR">
              <a:ea typeface="Arial Unicode MS"/>
              <a:cs typeface="+mn-lt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 </a:t>
            </a:r>
            <a:r>
              <a:rPr lang="ko-KR" sz="1200">
                <a:ea typeface="+mn-lt"/>
                <a:cs typeface="+mn-lt"/>
              </a:rPr>
              <a:t>이전 직장 경험이 한 번인 직원의 수가 가장 많다. 이 직원들은 평균에 비해 그 수가 작기 때문에 이직의 가능성이 있다.</a:t>
            </a:r>
            <a:r>
              <a:rPr lang="ko-KR" altLang="en-US" sz="1200">
                <a:ea typeface="+mn-lt"/>
                <a:cs typeface="+mn-lt"/>
              </a:rPr>
              <a:t> </a:t>
            </a:r>
            <a:endParaRPr lang="ko-KR">
              <a:cs typeface="Arial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 </a:t>
            </a:r>
            <a:r>
              <a:rPr lang="ko-KR" sz="1200">
                <a:ea typeface="+mn-lt"/>
                <a:cs typeface="+mn-lt"/>
              </a:rPr>
              <a:t>이전 근무 직장 수가 한번 이하인 직원들의 잔류를 위해 고안해야 한다.</a:t>
            </a:r>
            <a:endParaRPr lang="ko-KR">
              <a:cs typeface="Arial"/>
            </a:endParaRPr>
          </a:p>
          <a:p>
            <a:endParaRPr lang="ko-KR"/>
          </a:p>
          <a:p>
            <a:r>
              <a:rPr lang="en-US" altLang="ko-KR" sz="1200" b="1">
                <a:cs typeface="Arial"/>
              </a:rPr>
              <a:t>Age</a:t>
            </a:r>
            <a:r>
              <a:rPr lang="ko-KR" altLang="en-US" sz="1200" b="1">
                <a:cs typeface="Arial"/>
              </a:rPr>
              <a:t> </a:t>
            </a:r>
            <a:endParaRPr lang="ko-KR" altLang="en-US" sz="1200" b="1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Arial"/>
              </a:rPr>
              <a:t>-</a:t>
            </a:r>
            <a:r>
              <a:rPr lang="ko-KR" sz="1200">
                <a:cs typeface="Arial"/>
              </a:rPr>
              <a:t>  </a:t>
            </a:r>
            <a:r>
              <a:rPr lang="ko-KR" altLang="en-US" sz="1200">
                <a:cs typeface="Arial"/>
              </a:rPr>
              <a:t>젊은 연령층의 직무 만족도 데이터 간 상관관계를 더 조사해 봐야 한다</a:t>
            </a:r>
            <a:r>
              <a:rPr lang="en-US" altLang="ko-KR" sz="1200">
                <a:cs typeface="Arial"/>
              </a:rPr>
              <a:t>.</a:t>
            </a:r>
            <a:r>
              <a:rPr lang="ko-KR" altLang="en-US" sz="1200">
                <a:cs typeface="Arial"/>
              </a:rPr>
              <a:t> </a:t>
            </a:r>
            <a:endParaRPr lang="ko-KR" alt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Arial"/>
              </a:rPr>
              <a:t>-</a:t>
            </a:r>
            <a:r>
              <a:rPr lang="ko-KR" sz="1200">
                <a:cs typeface="Arial"/>
              </a:rPr>
              <a:t>  </a:t>
            </a:r>
            <a:r>
              <a:rPr lang="ko-KR" altLang="en-US" sz="1200">
                <a:cs typeface="Arial"/>
              </a:rPr>
              <a:t>연차와 직무 만족도 간의 상관관계를 더 조사해 봐야 한다</a:t>
            </a:r>
            <a:r>
              <a:rPr lang="en-US" altLang="ko-KR" sz="1200">
                <a:cs typeface="Arial"/>
              </a:rPr>
              <a:t>.</a:t>
            </a:r>
          </a:p>
          <a:p>
            <a:endParaRPr lang="en-US" altLang="ko-KR" sz="1200">
              <a:cs typeface="Arial"/>
            </a:endParaRPr>
          </a:p>
          <a:p>
            <a:endParaRPr lang="en-US" altLang="ko-KR" sz="120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9B733-191B-4F98-8855-D672946A3FBB}"/>
              </a:ext>
            </a:extLst>
          </p:cNvPr>
          <p:cNvSpPr txBox="1"/>
          <p:nvPr/>
        </p:nvSpPr>
        <p:spPr>
          <a:xfrm>
            <a:off x="5807727" y="896040"/>
            <a:ext cx="6204328" cy="581697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b="1" err="1">
                <a:ea typeface="+mn-lt"/>
                <a:cs typeface="+mn-lt"/>
              </a:rPr>
              <a:t>WorkLifeBalance</a:t>
            </a:r>
            <a:endParaRPr lang="ko-KR" sz="1200" b="1" err="1">
              <a:ea typeface="Arial Unicode MS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부정적 답변과 긍정적 답변에서의 이직여부를 분석하고 긍정적 답변에서도 이직했으면 원인을 찾아 이직을 줄이고 부정답변의 원인을 개선할 필요가 있다.</a:t>
            </a:r>
            <a:r>
              <a:rPr lang="ko-KR" altLang="en-US" sz="1200">
                <a:ea typeface="+mn-lt"/>
                <a:cs typeface="+mn-lt"/>
              </a:rPr>
              <a:t> </a:t>
            </a:r>
            <a:endParaRPr lang="ko-KR" sz="1200">
              <a:cs typeface="Arial"/>
            </a:endParaRPr>
          </a:p>
          <a:p>
            <a:r>
              <a:rPr 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부정적인 답변인 '</a:t>
            </a:r>
            <a:r>
              <a:rPr lang="ko-KR" sz="1200" err="1">
                <a:ea typeface="+mn-lt"/>
                <a:cs typeface="+mn-lt"/>
              </a:rPr>
              <a:t>Bad'가</a:t>
            </a:r>
            <a:r>
              <a:rPr lang="ko-KR" sz="1200">
                <a:ea typeface="+mn-lt"/>
                <a:cs typeface="+mn-lt"/>
              </a:rPr>
              <a:t> 69명으로 0.05%수준인 것을 보아 전체적인 </a:t>
            </a:r>
            <a:r>
              <a:rPr lang="ko-KR" sz="1200" err="1">
                <a:ea typeface="+mn-lt"/>
                <a:cs typeface="+mn-lt"/>
              </a:rPr>
              <a:t>워라밸은</a:t>
            </a:r>
            <a:r>
              <a:rPr lang="ko-KR" sz="1200">
                <a:ea typeface="+mn-lt"/>
                <a:cs typeface="+mn-lt"/>
              </a:rPr>
              <a:t> 좋은 것으로 판단된다.</a:t>
            </a:r>
            <a:r>
              <a:rPr lang="ko-KR" altLang="en-US" sz="1200">
                <a:ea typeface="+mn-lt"/>
                <a:cs typeface="+mn-lt"/>
              </a:rPr>
              <a:t> </a:t>
            </a:r>
            <a:endParaRPr lang="ko-KR" altLang="en-US" sz="1200">
              <a:ea typeface="Arial Unicode MS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다른 회사와의 </a:t>
            </a:r>
            <a:r>
              <a:rPr lang="ko-KR" sz="1200" err="1">
                <a:ea typeface="+mn-lt"/>
                <a:cs typeface="+mn-lt"/>
              </a:rPr>
              <a:t>워라밸은</a:t>
            </a:r>
            <a:r>
              <a:rPr lang="ko-KR" sz="1200">
                <a:ea typeface="+mn-lt"/>
                <a:cs typeface="+mn-lt"/>
              </a:rPr>
              <a:t> 비교하여 현 상황에 대한 인식도 중요할 것 같다.</a:t>
            </a:r>
            <a:endParaRPr lang="ko-KR" sz="1200">
              <a:cs typeface="Arial"/>
            </a:endParaRPr>
          </a:p>
          <a:p>
            <a:endParaRPr lang="ko-KR" sz="1200" b="1">
              <a:cs typeface="Arial"/>
            </a:endParaRPr>
          </a:p>
          <a:p>
            <a:r>
              <a:rPr lang="ko-KR" sz="1200" b="1" err="1">
                <a:ea typeface="+mn-lt"/>
                <a:cs typeface="+mn-lt"/>
              </a:rPr>
              <a:t>RelationshipSatisfaction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endParaRPr lang="ko-KR" altLang="en-US" sz="1200" b="1">
              <a:ea typeface="Arial Unicode MS"/>
              <a:cs typeface="+mn-lt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동료와의 관계가 좋음이 업무 만족도가 높게 나타난 조사 결과에 영향을 주었을 가능성이 높다.</a:t>
            </a:r>
            <a:r>
              <a:rPr lang="ko-KR" altLang="en-US" sz="1200">
                <a:ea typeface="+mn-lt"/>
                <a:cs typeface="+mn-lt"/>
              </a:rPr>
              <a:t> </a:t>
            </a:r>
            <a:endParaRPr lang="ko-KR" sz="1200">
              <a:cs typeface="Arial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야근 여부 및 직무 만족도와 동료와의 관계 항목 간 연관성을 조사할 필요가 있다.</a:t>
            </a:r>
            <a:r>
              <a:rPr lang="ko-KR" altLang="en-US" sz="1200">
                <a:ea typeface="+mn-lt"/>
                <a:cs typeface="+mn-lt"/>
              </a:rPr>
              <a:t> </a:t>
            </a:r>
            <a:endParaRPr lang="ko-KR" sz="1200">
              <a:cs typeface="Arial"/>
            </a:endParaRPr>
          </a:p>
          <a:p>
            <a:endParaRPr lang="ko-KR" altLang="en-US" sz="1200" b="1">
              <a:cs typeface="Arial"/>
            </a:endParaRPr>
          </a:p>
          <a:p>
            <a:r>
              <a:rPr lang="ko-KR" sz="1200" b="1" err="1">
                <a:ea typeface="+mn-lt"/>
                <a:cs typeface="+mn-lt"/>
              </a:rPr>
              <a:t>TotalWorkingYears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endParaRPr lang="ko-KR" altLang="en-US" sz="1200">
              <a:ea typeface="Arial Unicode MS"/>
              <a:cs typeface="+mn-lt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평균 이하구간(10년차)에서 약 2~3년차, 7년차 등의 구간에서 다른 구간에 비해 급격히 낮아지는 요인 분석과  특별 혜택을 통해 이직을 줄이는 방법 모색 필요하다. </a:t>
            </a:r>
            <a:endParaRPr lang="ko-KR" sz="1200">
              <a:cs typeface="Arial"/>
            </a:endParaRPr>
          </a:p>
          <a:p>
            <a:r>
              <a:rPr lang="en-US" altLang="ko-KR" sz="1200">
                <a:ea typeface="+mn-lt"/>
                <a:cs typeface="+mn-lt"/>
              </a:rPr>
              <a:t>-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경력연수 별 이직여부를 분석해보고 각 구간에 맞는 혜택이 필요하다.</a:t>
            </a:r>
            <a:endParaRPr lang="ko-KR" sz="1200">
              <a:cs typeface="Arial"/>
            </a:endParaRPr>
          </a:p>
          <a:p>
            <a:endParaRPr lang="ko-KR" sz="1200">
              <a:cs typeface="Arial"/>
            </a:endParaRPr>
          </a:p>
          <a:p>
            <a:r>
              <a:rPr lang="en-US" altLang="ko-KR" sz="1200" b="1" err="1">
                <a:cs typeface="Arial"/>
              </a:rPr>
              <a:t>PercentSalaryHike</a:t>
            </a:r>
            <a:r>
              <a:rPr lang="ko-KR" altLang="en-US" sz="1200" b="1">
                <a:cs typeface="Arial"/>
              </a:rPr>
              <a:t> </a:t>
            </a:r>
            <a:endParaRPr lang="ko-KR" altLang="en-US" sz="1200" b="1">
              <a:ea typeface="+mn-lt"/>
              <a:cs typeface="+mn-lt"/>
            </a:endParaRPr>
          </a:p>
          <a:p>
            <a:r>
              <a:rPr lang="ko-KR" altLang="en-US" sz="1200">
                <a:cs typeface="Arial"/>
              </a:rPr>
              <a:t>- 작년과 올해 회사의 성과를 확인하고</a:t>
            </a:r>
            <a:r>
              <a:rPr lang="en-US" altLang="ko-KR" sz="1200">
                <a:cs typeface="Arial"/>
              </a:rPr>
              <a:t>,</a:t>
            </a:r>
            <a:r>
              <a:rPr lang="ko-KR" altLang="en-US" sz="1200">
                <a:cs typeface="Arial"/>
              </a:rPr>
              <a:t> 성과에 맞는 급여 인상이었는지 확인해보아야 한다</a:t>
            </a:r>
            <a:r>
              <a:rPr lang="en-US" altLang="ko-KR" sz="1200">
                <a:cs typeface="Arial"/>
              </a:rPr>
              <a:t>.</a:t>
            </a:r>
            <a:r>
              <a:rPr lang="ko-KR" altLang="en-US" sz="1200">
                <a:cs typeface="Arial"/>
              </a:rPr>
              <a:t> </a:t>
            </a:r>
            <a:endParaRPr lang="ko-KR" altLang="en-US" sz="1200">
              <a:ea typeface="+mn-lt"/>
              <a:cs typeface="+mn-lt"/>
            </a:endParaRPr>
          </a:p>
          <a:p>
            <a:r>
              <a:rPr lang="ko-KR" altLang="en-US" sz="1200">
                <a:cs typeface="Arial"/>
              </a:rPr>
              <a:t>- 급여인상율의 편차가 최대 </a:t>
            </a:r>
            <a:r>
              <a:rPr lang="en-US" altLang="ko-KR" sz="1200">
                <a:cs typeface="Arial"/>
              </a:rPr>
              <a:t>2</a:t>
            </a:r>
            <a:r>
              <a:rPr lang="ko-KR" altLang="en-US" sz="1200">
                <a:cs typeface="Arial"/>
              </a:rPr>
              <a:t>배로 매우 크다</a:t>
            </a:r>
            <a:r>
              <a:rPr lang="en-US" altLang="ko-KR" sz="1200">
                <a:cs typeface="Arial"/>
              </a:rPr>
              <a:t>.</a:t>
            </a:r>
            <a:r>
              <a:rPr lang="ko-KR" altLang="en-US" sz="1200">
                <a:cs typeface="Arial"/>
              </a:rPr>
              <a:t> 이는 직원들의 사기 저하와 불만으로 이어질 수 있다</a:t>
            </a:r>
            <a:r>
              <a:rPr lang="en-US" altLang="ko-KR" sz="1200">
                <a:cs typeface="Arial"/>
              </a:rPr>
              <a:t>.</a:t>
            </a:r>
            <a:endParaRPr lang="ko-KR" altLang="en-US" sz="1200">
              <a:ea typeface="+mn-lt"/>
              <a:cs typeface="+mn-lt"/>
            </a:endParaRPr>
          </a:p>
          <a:p>
            <a:endParaRPr lang="ko-KR" altLang="en-US" sz="1200">
              <a:ea typeface="+mn-lt"/>
              <a:cs typeface="+mn-lt"/>
            </a:endParaRPr>
          </a:p>
          <a:p>
            <a:r>
              <a:rPr lang="en-US" altLang="ko-KR" sz="1200" b="1" err="1">
                <a:cs typeface="Arial"/>
              </a:rPr>
              <a:t>PistanceFromHome</a:t>
            </a:r>
            <a:endParaRPr lang="ko-KR" altLang="en-US" sz="1200" b="1" err="1">
              <a:ea typeface="+mn-lt"/>
              <a:cs typeface="+mn-lt"/>
            </a:endParaRPr>
          </a:p>
          <a:p>
            <a:r>
              <a:rPr lang="ko-KR" altLang="en-US" sz="1200">
                <a:cs typeface="Arial"/>
              </a:rPr>
              <a:t>- 직원의 </a:t>
            </a:r>
            <a:r>
              <a:rPr lang="en-US" altLang="ko-KR" sz="1200">
                <a:cs typeface="Arial"/>
              </a:rPr>
              <a:t>25%</a:t>
            </a:r>
            <a:r>
              <a:rPr lang="ko-KR" altLang="en-US" sz="1200">
                <a:cs typeface="Arial"/>
              </a:rPr>
              <a:t>는 회사로부터 </a:t>
            </a:r>
            <a:r>
              <a:rPr lang="en-US" altLang="ko-KR" sz="1200">
                <a:cs typeface="Arial"/>
              </a:rPr>
              <a:t>14</a:t>
            </a:r>
            <a:r>
              <a:rPr lang="ko-KR" altLang="en-US" sz="1200">
                <a:cs typeface="Arial"/>
              </a:rPr>
              <a:t>마일 이상 떨어진 곳에 거주한다</a:t>
            </a:r>
            <a:r>
              <a:rPr lang="en-US" altLang="ko-KR" sz="1200">
                <a:cs typeface="Arial"/>
              </a:rPr>
              <a:t>.</a:t>
            </a:r>
            <a:r>
              <a:rPr lang="ko-KR" altLang="en-US" sz="1200">
                <a:cs typeface="Arial"/>
              </a:rPr>
              <a:t> 이는 출퇴근 피로도에 매우 큰 영향을 미친다</a:t>
            </a:r>
            <a:r>
              <a:rPr lang="en-US" altLang="ko-KR" sz="1200">
                <a:cs typeface="Arial"/>
              </a:rPr>
              <a:t>.</a:t>
            </a:r>
            <a:r>
              <a:rPr lang="ko-KR" altLang="en-US" sz="1200">
                <a:cs typeface="Arial"/>
              </a:rPr>
              <a:t>  이 </a:t>
            </a:r>
            <a:r>
              <a:rPr lang="en-US" altLang="ko-KR" sz="1200">
                <a:cs typeface="Arial"/>
              </a:rPr>
              <a:t>25%</a:t>
            </a:r>
            <a:r>
              <a:rPr lang="ko-KR" altLang="en-US" sz="1200">
                <a:cs typeface="Arial"/>
              </a:rPr>
              <a:t>의 직원이 이직을 결정할 가능성이 크다</a:t>
            </a:r>
            <a:r>
              <a:rPr lang="en-US" altLang="ko-KR" sz="1200">
                <a:cs typeface="Arial"/>
              </a:rPr>
              <a:t>.</a:t>
            </a:r>
            <a:endParaRPr lang="ko-KR" sz="1200">
              <a:cs typeface="Arial"/>
            </a:endParaRPr>
          </a:p>
          <a:p>
            <a:endParaRPr lang="ko-KR" altLang="en-US" sz="1200">
              <a:cs typeface="Arial"/>
            </a:endParaRPr>
          </a:p>
          <a:p>
            <a:r>
              <a:rPr lang="ko-KR" sz="1200" b="1" err="1">
                <a:cs typeface="Arial"/>
              </a:rPr>
              <a:t>MaritalStatus</a:t>
            </a:r>
            <a:r>
              <a:rPr lang="ko-KR" sz="1200" b="1">
                <a:cs typeface="Arial"/>
              </a:rPr>
              <a:t> </a:t>
            </a:r>
            <a:endParaRPr lang="ko-KR" sz="1200" b="1">
              <a:ea typeface="+mn-lt"/>
              <a:cs typeface="+mn-lt"/>
            </a:endParaRPr>
          </a:p>
          <a:p>
            <a:r>
              <a:rPr lang="en-US" altLang="ko-KR" sz="1200">
                <a:ea typeface="+mn-lt"/>
                <a:cs typeface="Arial"/>
              </a:rPr>
              <a:t>-</a:t>
            </a:r>
            <a:r>
              <a:rPr lang="ko-KR" sz="1200">
                <a:cs typeface="Arial"/>
              </a:rPr>
              <a:t> 결혼 여부에 따라 이직율이 다르게 나올 것 같다</a:t>
            </a:r>
          </a:p>
          <a:p>
            <a:endParaRPr lang="ko-KR" altLang="en-US" sz="1200">
              <a:cs typeface="Arial"/>
            </a:endParaRPr>
          </a:p>
          <a:p>
            <a:endParaRPr lang="ko-KR" alt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379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-119716" y="556507"/>
            <a:ext cx="4932884" cy="33406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90681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이변량</a:t>
            </a:r>
            <a:r>
              <a:rPr lang="ko-KR" altLang="en-US" sz="2600"/>
              <a:t> 분석을 통한 비즈니스 INSIGHT 도출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842DB-F09A-43A1-98C0-88ECE8B5B561}"/>
              </a:ext>
            </a:extLst>
          </p:cNvPr>
          <p:cNvSpPr txBox="1"/>
          <p:nvPr/>
        </p:nvSpPr>
        <p:spPr>
          <a:xfrm>
            <a:off x="186028" y="741925"/>
            <a:ext cx="5619857" cy="276999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>
                <a:cs typeface="Arial"/>
              </a:rPr>
              <a:t>&lt; 범주 - 범주&gt; </a:t>
            </a:r>
            <a:endParaRPr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8498D-7561-476C-ABCE-612BD0C55AD0}"/>
              </a:ext>
            </a:extLst>
          </p:cNvPr>
          <p:cNvSpPr txBox="1"/>
          <p:nvPr/>
        </p:nvSpPr>
        <p:spPr>
          <a:xfrm>
            <a:off x="186028" y="1041588"/>
            <a:ext cx="5619858" cy="6370975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/>
              <a:t>WorkLifeBalance</a:t>
            </a:r>
            <a:r>
              <a:rPr lang="ko-KR" altLang="en-US" sz="1200" b="1"/>
              <a:t> </a:t>
            </a:r>
            <a:r>
              <a:rPr lang="en-US" sz="1200" b="1"/>
              <a:t>-&gt;</a:t>
            </a:r>
            <a:r>
              <a:rPr lang="ko-KR" altLang="en-US" sz="1200" b="1"/>
              <a:t> </a:t>
            </a:r>
            <a:r>
              <a:rPr lang="en-US" altLang="ko-KR" sz="1200" b="1"/>
              <a:t>Attrition</a:t>
            </a:r>
            <a:endParaRPr lang="en-US" altLang="ko-KR" sz="1200" b="1">
              <a:cs typeface="Arial"/>
            </a:endParaRPr>
          </a:p>
          <a:p>
            <a:r>
              <a:rPr lang="en-US" altLang="ko-KR" sz="1200"/>
              <a:t>• </a:t>
            </a:r>
            <a:r>
              <a:rPr lang="ko-KR" altLang="en-US" sz="1200"/>
              <a:t>유의수준에서 큰 차이가 없고 </a:t>
            </a:r>
            <a:r>
              <a:rPr lang="en-US" sz="1200"/>
              <a:t>'Good'</a:t>
            </a:r>
            <a:r>
              <a:rPr lang="ko-KR" altLang="en-US" sz="1200"/>
              <a:t>과 </a:t>
            </a:r>
            <a:r>
              <a:rPr lang="en-US" sz="1200"/>
              <a:t>'Better'</a:t>
            </a:r>
            <a:r>
              <a:rPr lang="ko-KR" altLang="en-US" sz="1200"/>
              <a:t>는 평균 수준이나 </a:t>
            </a:r>
            <a:r>
              <a:rPr lang="en-US" altLang="ko-KR" sz="1200"/>
              <a:t>'</a:t>
            </a:r>
            <a:r>
              <a:rPr lang="en-US" sz="1200"/>
              <a:t>Bad',</a:t>
            </a:r>
            <a:r>
              <a:rPr lang="ko-KR" altLang="en-US" sz="1200"/>
              <a:t> </a:t>
            </a:r>
            <a:r>
              <a:rPr lang="en-US" altLang="ko-KR" sz="1200"/>
              <a:t>'</a:t>
            </a:r>
            <a:r>
              <a:rPr lang="en-US" sz="1200"/>
              <a:t>Best'</a:t>
            </a:r>
            <a:r>
              <a:rPr lang="ko-KR" altLang="en-US" sz="1200"/>
              <a:t>가 평균보다 이직이 조금 많은 것으로 보아 약한 관계가 있는 것으로 판단됨.</a:t>
            </a:r>
            <a:endParaRPr lang="ko-KR" altLang="en-US" sz="1200">
              <a:cs typeface="Arial"/>
            </a:endParaRPr>
          </a:p>
          <a:p>
            <a:r>
              <a:rPr lang="en-US" altLang="ko-KR" sz="1200"/>
              <a:t>• 'Best'</a:t>
            </a:r>
            <a:r>
              <a:rPr lang="ko-KR" altLang="en-US" sz="1200"/>
              <a:t>에서 이직이 많은 이유를 조사해서 </a:t>
            </a:r>
            <a:r>
              <a:rPr lang="ko-KR" altLang="en-US" sz="1200" err="1"/>
              <a:t>워라밸이</a:t>
            </a:r>
            <a:r>
              <a:rPr lang="ko-KR" altLang="en-US" sz="1200"/>
              <a:t> 좋음에도 이직이 많은 원인을 분석 할 필요가 있음.</a:t>
            </a:r>
            <a:endParaRPr lang="ko-KR" altLang="en-US" sz="1200">
              <a:cs typeface="Arial"/>
            </a:endParaRPr>
          </a:p>
          <a:p>
            <a:r>
              <a:rPr lang="en-US" altLang="ko-KR" sz="1200" b="1" err="1"/>
              <a:t>OverTime</a:t>
            </a:r>
            <a:r>
              <a:rPr lang="ko-KR" altLang="en-US" sz="1200" b="1"/>
              <a:t> </a:t>
            </a:r>
            <a:r>
              <a:rPr lang="en-US" altLang="ko-KR" sz="1200" b="1"/>
              <a:t>-&gt;</a:t>
            </a:r>
            <a:r>
              <a:rPr lang="ko-KR" altLang="en-US" sz="1200" b="1"/>
              <a:t> </a:t>
            </a:r>
            <a:r>
              <a:rPr lang="en-US" altLang="ko-KR" sz="1200" b="1"/>
              <a:t>Attrition</a:t>
            </a:r>
            <a:endParaRPr lang="ko-KR" altLang="en-US" sz="1200" b="1">
              <a:cs typeface="Arial"/>
            </a:endParaRPr>
          </a:p>
          <a:p>
            <a:r>
              <a:rPr lang="en-US" altLang="ko-KR" sz="1200"/>
              <a:t>•</a:t>
            </a:r>
            <a:r>
              <a:rPr lang="ko-KR" altLang="en-US" sz="1200"/>
              <a:t>유의수준에서 </a:t>
            </a:r>
            <a:r>
              <a:rPr lang="en-US" altLang="ko-KR" sz="1200"/>
              <a:t>0</a:t>
            </a:r>
            <a:r>
              <a:rPr lang="ko-KR" altLang="en-US" sz="1200"/>
              <a:t>에 가깝고 야근을 하는 인원 이직이 많은 것으로 보아 강한 관계를 보인다.</a:t>
            </a:r>
            <a:endParaRPr lang="en-US" altLang="ko-KR" sz="1200">
              <a:cs typeface="Arial"/>
            </a:endParaRPr>
          </a:p>
          <a:p>
            <a:r>
              <a:rPr lang="en-US" altLang="ko-KR" sz="1200"/>
              <a:t>•</a:t>
            </a:r>
            <a:r>
              <a:rPr lang="ko-KR" altLang="en-US" sz="1200"/>
              <a:t>야근 여부에 따라 이직이 영향을 미치는 것으로 보아 야근하는 인원을 파악하여 안 할 수 있는 제도개선이 필요하다</a:t>
            </a:r>
            <a:r>
              <a:rPr lang="en-US" altLang="ko-KR" sz="1200"/>
              <a:t>.</a:t>
            </a:r>
            <a:endParaRPr lang="en-US" altLang="ko-KR" sz="1200">
              <a:cs typeface="Arial"/>
            </a:endParaRPr>
          </a:p>
          <a:p>
            <a:endParaRPr lang="en-US" altLang="ko-KR" sz="1200">
              <a:cs typeface="Arial"/>
            </a:endParaRPr>
          </a:p>
          <a:p>
            <a:r>
              <a:rPr lang="en-US" altLang="ko-KR" sz="1200" b="1" err="1"/>
              <a:t>JobSatisfaction</a:t>
            </a:r>
            <a:r>
              <a:rPr lang="en-US" altLang="ko-KR" sz="1200" b="1"/>
              <a:t> - Attrition</a:t>
            </a:r>
            <a:endParaRPr lang="ko-KR" altLang="en-US" sz="1200" b="1">
              <a:cs typeface="Arial"/>
            </a:endParaRPr>
          </a:p>
          <a:p>
            <a:r>
              <a:rPr lang="en-US" altLang="ko-KR" sz="1200"/>
              <a:t>•</a:t>
            </a:r>
            <a:r>
              <a:rPr lang="ko-KR" altLang="en-US" sz="1200"/>
              <a:t>직무 만족도가 낮음에도 이직을 하지 않은 이유는 무엇일까 </a:t>
            </a:r>
            <a:r>
              <a:rPr lang="en-US" altLang="ko-KR" sz="1200"/>
              <a:t>: </a:t>
            </a:r>
            <a:r>
              <a:rPr lang="ko-KR" altLang="en-US" sz="1200"/>
              <a:t>부양할 가족</a:t>
            </a:r>
            <a:r>
              <a:rPr lang="en-US" altLang="ko-KR" sz="1200"/>
              <a:t>,</a:t>
            </a:r>
            <a:r>
              <a:rPr lang="ko-KR" altLang="en-US" sz="1200"/>
              <a:t> 나이</a:t>
            </a:r>
            <a:r>
              <a:rPr lang="en-US" altLang="ko-KR" sz="1200"/>
              <a:t>,</a:t>
            </a:r>
            <a:r>
              <a:rPr lang="ko-KR" altLang="en-US" sz="1200"/>
              <a:t> </a:t>
            </a:r>
            <a:r>
              <a:rPr lang="ko-KR" altLang="en-US" sz="1200" err="1"/>
              <a:t>워라밸</a:t>
            </a:r>
            <a:r>
              <a:rPr lang="en-US" altLang="ko-KR" sz="1200"/>
              <a:t>,</a:t>
            </a:r>
            <a:r>
              <a:rPr lang="ko-KR" altLang="en-US" sz="1200"/>
              <a:t> 월급 등 다양한 이유가 있을 것 같다</a:t>
            </a:r>
            <a:r>
              <a:rPr lang="en-US" altLang="ko-KR" sz="1200"/>
              <a:t>.</a:t>
            </a:r>
            <a:endParaRPr lang="en-US" altLang="ko-KR" sz="1200">
              <a:cs typeface="Arial"/>
            </a:endParaRPr>
          </a:p>
          <a:p>
            <a:endParaRPr lang="en-US" altLang="ko-KR" sz="1200">
              <a:cs typeface="Arial"/>
            </a:endParaRPr>
          </a:p>
          <a:p>
            <a:r>
              <a:rPr lang="en-US" altLang="ko-KR" sz="1200" b="1" err="1"/>
              <a:t>MaritalStatus</a:t>
            </a:r>
            <a:r>
              <a:rPr lang="en-US" altLang="ko-KR" sz="1200" b="1"/>
              <a:t>- Attrition</a:t>
            </a:r>
            <a:endParaRPr lang="en-US" sz="1200" b="1">
              <a:cs typeface="Arial"/>
            </a:endParaRPr>
          </a:p>
          <a:p>
            <a:r>
              <a:rPr lang="ko-KR" altLang="en-US" sz="1200"/>
              <a:t>•아무래도 싱글이 책임져야 하는 가정이 없어서 이직율이 높은 것 같다</a:t>
            </a:r>
            <a:r>
              <a:rPr lang="en-US" sz="1200"/>
              <a:t>.</a:t>
            </a:r>
            <a:endParaRPr lang="ko-KR" altLang="en-US" sz="1200">
              <a:cs typeface="Arial"/>
            </a:endParaRPr>
          </a:p>
          <a:p>
            <a:r>
              <a:rPr lang="ko-KR" altLang="en-US" sz="1200"/>
              <a:t>•그럼 이혼한 직원은 이직보다 오히려 잔류하는 이유 조사 필요. 혼자 책임져야하는 자식</a:t>
            </a:r>
            <a:r>
              <a:rPr lang="en-US" sz="1200"/>
              <a:t>?,</a:t>
            </a:r>
            <a:r>
              <a:rPr lang="ko-KR" altLang="en-US" sz="1200"/>
              <a:t> 나이</a:t>
            </a:r>
            <a:r>
              <a:rPr lang="en-US" sz="1200"/>
              <a:t>?</a:t>
            </a:r>
            <a:r>
              <a:rPr lang="ko-KR" altLang="en-US" sz="1200"/>
              <a:t> 등 복합적인 이유 존재할 것으로 추정된다. </a:t>
            </a:r>
            <a:endParaRPr lang="ko-KR" altLang="en-US" sz="1200">
              <a:cs typeface="Arial"/>
            </a:endParaRPr>
          </a:p>
          <a:p>
            <a:endParaRPr lang="ko-KR" altLang="en-US" sz="1200">
              <a:cs typeface="Arial"/>
            </a:endParaRPr>
          </a:p>
          <a:p>
            <a:r>
              <a:rPr lang="en-US" altLang="ko-KR" sz="1200" b="1"/>
              <a:t>Gender</a:t>
            </a:r>
            <a:r>
              <a:rPr lang="ko-KR" altLang="en-US" sz="1200" b="1"/>
              <a:t> </a:t>
            </a:r>
            <a:r>
              <a:rPr lang="en-US" altLang="ko-KR" sz="1200" b="1"/>
              <a:t>– Attrition</a:t>
            </a:r>
            <a:endParaRPr lang="ko-KR" altLang="en-US" sz="1200" b="1">
              <a:cs typeface="Arial"/>
            </a:endParaRPr>
          </a:p>
          <a:p>
            <a:r>
              <a:rPr lang="en-US" altLang="ko-KR" sz="1200"/>
              <a:t>•</a:t>
            </a:r>
            <a:r>
              <a:rPr lang="ko-KR" altLang="en-US" sz="1200"/>
              <a:t>성별은 </a:t>
            </a:r>
            <a:r>
              <a:rPr lang="en-US" altLang="ko-KR" sz="1200"/>
              <a:t>Attrition</a:t>
            </a:r>
            <a:r>
              <a:rPr lang="ko-KR" altLang="en-US" sz="1200"/>
              <a:t>에 확실하게 영향을 준다고 볼 수 없다</a:t>
            </a:r>
            <a:r>
              <a:rPr lang="en-US" altLang="ko-KR" sz="1200"/>
              <a:t>.</a:t>
            </a:r>
            <a:endParaRPr lang="en-US" altLang="ko-KR" sz="1200">
              <a:cs typeface="Arial"/>
            </a:endParaRPr>
          </a:p>
          <a:p>
            <a:r>
              <a:rPr lang="en-US" altLang="ko-KR" sz="1200"/>
              <a:t>•Attrition</a:t>
            </a:r>
            <a:r>
              <a:rPr lang="ko-KR" altLang="en-US" sz="1200"/>
              <a:t>과 더 강한 상관관계를 갖고 있는 요인을 더 조사할 필요가 있음</a:t>
            </a:r>
            <a:r>
              <a:rPr lang="en-US" altLang="ko-KR" sz="1200"/>
              <a:t>. </a:t>
            </a:r>
            <a:endParaRPr lang="en-US" altLang="ko-KR" sz="1200">
              <a:cs typeface="Arial"/>
            </a:endParaRPr>
          </a:p>
          <a:p>
            <a:endParaRPr lang="en-US" altLang="ko-KR"/>
          </a:p>
          <a:p>
            <a:r>
              <a:rPr lang="en-US" altLang="ko-KR" sz="1200" b="1" err="1"/>
              <a:t>RelationshipSatisfaction</a:t>
            </a:r>
            <a:r>
              <a:rPr lang="en-US" altLang="ko-KR" sz="1200" b="1"/>
              <a:t>–</a:t>
            </a:r>
            <a:r>
              <a:rPr lang="ko-KR" altLang="en-US" sz="1200" b="1"/>
              <a:t> </a:t>
            </a:r>
            <a:r>
              <a:rPr lang="en-US" altLang="ko-KR" sz="1200" b="1"/>
              <a:t>Attrition</a:t>
            </a:r>
            <a:endParaRPr lang="ko-KR" altLang="en-US" sz="1200" b="1">
              <a:cs typeface="Arial"/>
            </a:endParaRPr>
          </a:p>
          <a:p>
            <a:r>
              <a:rPr lang="en-US" altLang="ko-KR" sz="1200"/>
              <a:t>•  </a:t>
            </a:r>
            <a:r>
              <a:rPr lang="ko-KR" altLang="en-US" sz="1200" err="1"/>
              <a:t>동료들과의</a:t>
            </a:r>
            <a:r>
              <a:rPr lang="ko-KR" altLang="en-US" sz="1200"/>
              <a:t> 관계와 직무 만족도 등 다른 데이터와의 상관관계를 더 분석해 봐야 한다</a:t>
            </a:r>
            <a:r>
              <a:rPr lang="en-US" altLang="ko-KR" sz="1200"/>
              <a:t>.</a:t>
            </a:r>
            <a:r>
              <a:rPr lang="en-US" altLang="ko-KR"/>
              <a:t> </a:t>
            </a:r>
            <a:endParaRPr lang="ko-KR" altLang="en-US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0943E-593E-46C2-A2BB-A1E01203FA9B}"/>
              </a:ext>
            </a:extLst>
          </p:cNvPr>
          <p:cNvSpPr txBox="1"/>
          <p:nvPr/>
        </p:nvSpPr>
        <p:spPr>
          <a:xfrm>
            <a:off x="5802566" y="741924"/>
            <a:ext cx="5662666" cy="276999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b="1">
                <a:cs typeface="Arial"/>
              </a:rPr>
              <a:t>&lt; </a:t>
            </a:r>
            <a:r>
              <a:rPr lang="en-US" altLang="ko-KR" sz="1200" b="1" err="1">
                <a:cs typeface="Arial"/>
              </a:rPr>
              <a:t>범주</a:t>
            </a:r>
            <a:r>
              <a:rPr lang="en-US" altLang="ko-KR" sz="1200" b="1">
                <a:cs typeface="Arial"/>
              </a:rPr>
              <a:t> - </a:t>
            </a:r>
            <a:r>
              <a:rPr lang="en-US" altLang="ko-KR" sz="1200" b="1" err="1">
                <a:cs typeface="Arial"/>
              </a:rPr>
              <a:t>숫자</a:t>
            </a:r>
            <a:r>
              <a:rPr lang="en-US" altLang="ko-KR" sz="1200" b="1">
                <a:cs typeface="Arial"/>
              </a:rPr>
              <a:t>&gt; </a:t>
            </a:r>
            <a:endParaRPr lang="ko-KR" altLang="en-US" b="1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4343B-D6A9-4BE2-B20F-E0E25E17404E}"/>
              </a:ext>
            </a:extLst>
          </p:cNvPr>
          <p:cNvSpPr txBox="1"/>
          <p:nvPr/>
        </p:nvSpPr>
        <p:spPr>
          <a:xfrm>
            <a:off x="5799165" y="1041591"/>
            <a:ext cx="5656373" cy="600164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b="1" err="1">
                <a:ea typeface="+mn-lt"/>
                <a:cs typeface="+mn-lt"/>
              </a:rPr>
              <a:t>TotalWorkingYears</a:t>
            </a:r>
            <a:r>
              <a:rPr lang="ko-KR" sz="1200" b="1">
                <a:ea typeface="+mn-lt"/>
                <a:cs typeface="+mn-lt"/>
              </a:rPr>
              <a:t> </a:t>
            </a:r>
            <a:r>
              <a:rPr lang="en-US" altLang="ko-KR" sz="1200" b="1">
                <a:ea typeface="+mn-lt"/>
                <a:cs typeface="+mn-lt"/>
              </a:rPr>
              <a:t>-&gt;</a:t>
            </a:r>
            <a:r>
              <a:rPr lang="ko-KR" sz="1200" b="1">
                <a:ea typeface="+mn-lt"/>
                <a:cs typeface="+mn-lt"/>
              </a:rPr>
              <a:t> </a:t>
            </a:r>
            <a:r>
              <a:rPr lang="ko-KR" sz="1200" b="1" err="1">
                <a:ea typeface="+mn-lt"/>
                <a:cs typeface="+mn-lt"/>
              </a:rPr>
              <a:t>Attrition</a:t>
            </a:r>
            <a:endParaRPr lang="ko-KR" sz="1200" b="1">
              <a:ea typeface="+mn-lt"/>
              <a:cs typeface="+mn-lt"/>
            </a:endParaRPr>
          </a:p>
          <a:p>
            <a:r>
              <a:rPr lang="en-US" altLang="ko-KR" sz="1200">
                <a:cs typeface="Arial"/>
              </a:rPr>
              <a:t>• </a:t>
            </a:r>
            <a:r>
              <a:rPr lang="ko-KR" sz="1200">
                <a:cs typeface="Arial"/>
              </a:rPr>
              <a:t>유의수준에서 </a:t>
            </a:r>
            <a:r>
              <a:rPr lang="en-US" altLang="ko-KR" sz="1200">
                <a:ea typeface="+mn-lt"/>
                <a:cs typeface="Arial"/>
              </a:rPr>
              <a:t>0</a:t>
            </a:r>
            <a:r>
              <a:rPr lang="ko-KR" sz="1200">
                <a:cs typeface="Arial"/>
              </a:rPr>
              <a:t>에 가깝고 그래프상에 특정 연차에 이직 차이가 있는 것으로 보아 강한 관계가 있다</a:t>
            </a:r>
            <a:r>
              <a:rPr lang="en-US" altLang="ko-KR" sz="1200">
                <a:ea typeface="+mn-lt"/>
                <a:cs typeface="Arial"/>
              </a:rPr>
              <a:t>.</a:t>
            </a:r>
            <a:endParaRPr lang="ko-KR" sz="1200">
              <a:ea typeface="+mn-lt"/>
              <a:cs typeface="+mn-lt"/>
            </a:endParaRPr>
          </a:p>
          <a:p>
            <a:r>
              <a:rPr lang="en-US" altLang="ko-KR" sz="1200">
                <a:ea typeface="+mn-lt"/>
                <a:cs typeface="Arial"/>
              </a:rPr>
              <a:t>•1</a:t>
            </a:r>
            <a:r>
              <a:rPr lang="ko-KR" altLang="en-US" sz="1200" err="1">
                <a:ea typeface="+mn-lt"/>
                <a:cs typeface="Arial"/>
              </a:rPr>
              <a:t>년차에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이직이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많으므로</a:t>
            </a:r>
            <a:r>
              <a:rPr lang="en-US" altLang="ko-KR" sz="1200">
                <a:ea typeface="+mn-lt"/>
                <a:cs typeface="Arial"/>
              </a:rPr>
              <a:t> 1</a:t>
            </a:r>
            <a:r>
              <a:rPr lang="ko-KR" altLang="en-US" sz="1200" err="1">
                <a:ea typeface="+mn-lt"/>
                <a:cs typeface="Arial"/>
              </a:rPr>
              <a:t>년차에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대한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방안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모색이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필요하고</a:t>
            </a:r>
            <a:r>
              <a:rPr lang="en-US" altLang="ko-KR" sz="1200">
                <a:ea typeface="+mn-lt"/>
                <a:cs typeface="Arial"/>
              </a:rPr>
              <a:t> 15</a:t>
            </a:r>
            <a:r>
              <a:rPr lang="ko-KR" altLang="en-US" sz="1200" err="1">
                <a:ea typeface="+mn-lt"/>
                <a:cs typeface="Arial"/>
              </a:rPr>
              <a:t>년차까지</a:t>
            </a:r>
            <a:r>
              <a:rPr lang="en-US" altLang="ko-KR" sz="1200">
                <a:ea typeface="+mn-lt"/>
                <a:cs typeface="Arial"/>
              </a:rPr>
              <a:t> 5</a:t>
            </a:r>
            <a:r>
              <a:rPr lang="ko-KR" altLang="en-US" sz="1200">
                <a:ea typeface="+mn-lt"/>
                <a:cs typeface="Arial"/>
              </a:rPr>
              <a:t>년마다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이직이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많은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것으로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보아</a:t>
            </a:r>
            <a:r>
              <a:rPr lang="en-US" altLang="ko-KR" sz="1200">
                <a:ea typeface="+mn-lt"/>
                <a:cs typeface="Arial"/>
              </a:rPr>
              <a:t> 5</a:t>
            </a:r>
            <a:r>
              <a:rPr lang="ko-KR" altLang="en-US" sz="1200" err="1">
                <a:ea typeface="+mn-lt"/>
                <a:cs typeface="Arial"/>
              </a:rPr>
              <a:t>년차씩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있을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때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혜택이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필요하다</a:t>
            </a:r>
            <a:r>
              <a:rPr lang="en-US" altLang="ko-KR" sz="1200">
                <a:ea typeface="+mn-lt"/>
                <a:cs typeface="Arial"/>
              </a:rPr>
              <a:t>.</a:t>
            </a:r>
            <a:endParaRPr lang="en-US" altLang="ko-KR" sz="1200">
              <a:ea typeface="+mn-lt"/>
              <a:cs typeface="+mn-lt"/>
            </a:endParaRPr>
          </a:p>
          <a:p>
            <a:r>
              <a:rPr lang="ko-KR" altLang="en-US" sz="1200">
                <a:ea typeface="+mn-lt"/>
                <a:cs typeface="Arial"/>
              </a:rPr>
              <a:t>•혜택을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받고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바로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이직하는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하는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인원이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있을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수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있으므로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지속적인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연차마다의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혜택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방안이</a:t>
            </a:r>
            <a:r>
              <a:rPr lang="en-US" altLang="ko-KR" sz="1200">
                <a:ea typeface="+mn-lt"/>
                <a:cs typeface="Arial"/>
              </a:rPr>
              <a:t> </a:t>
            </a:r>
            <a:r>
              <a:rPr lang="ko-KR" altLang="en-US" sz="1200">
                <a:ea typeface="+mn-lt"/>
                <a:cs typeface="Arial"/>
              </a:rPr>
              <a:t>필요하다</a:t>
            </a:r>
            <a:r>
              <a:rPr lang="en-US" altLang="ko-KR" sz="1200">
                <a:ea typeface="+mn-lt"/>
                <a:cs typeface="Arial"/>
              </a:rPr>
              <a:t>.</a:t>
            </a:r>
          </a:p>
          <a:p>
            <a:r>
              <a:rPr lang="en-US" sz="1200" b="1" err="1">
                <a:cs typeface="Arial"/>
              </a:rPr>
              <a:t>MonthlyIncome</a:t>
            </a:r>
            <a:r>
              <a:rPr lang="en-US" sz="1200" b="1">
                <a:cs typeface="Arial"/>
              </a:rPr>
              <a:t>- Attrition</a:t>
            </a:r>
          </a:p>
          <a:p>
            <a:r>
              <a:rPr lang="en-US" sz="1200" b="1">
                <a:cs typeface="Arial"/>
              </a:rPr>
              <a:t>• </a:t>
            </a:r>
            <a:r>
              <a:rPr lang="ko-KR" altLang="en-US" sz="1200">
                <a:cs typeface="Arial"/>
              </a:rPr>
              <a:t>더</a:t>
            </a:r>
            <a:r>
              <a:rPr lang="en-US" sz="1200">
                <a:cs typeface="Arial"/>
              </a:rPr>
              <a:t> </a:t>
            </a:r>
            <a:r>
              <a:rPr lang="ko-KR" altLang="en-US" sz="1200">
                <a:cs typeface="Arial"/>
              </a:rPr>
              <a:t>높은</a:t>
            </a:r>
            <a:r>
              <a:rPr lang="en-US" sz="1200">
                <a:cs typeface="Arial"/>
              </a:rPr>
              <a:t> </a:t>
            </a:r>
            <a:r>
              <a:rPr lang="ko-KR" altLang="en-US" sz="1200">
                <a:cs typeface="Arial"/>
              </a:rPr>
              <a:t>월급</a:t>
            </a:r>
            <a:r>
              <a:rPr lang="en-US" sz="1200">
                <a:cs typeface="Arial"/>
              </a:rPr>
              <a:t> </a:t>
            </a:r>
            <a:r>
              <a:rPr lang="ko-KR" altLang="en-US" sz="1200">
                <a:cs typeface="Arial"/>
              </a:rPr>
              <a:t>찾아</a:t>
            </a:r>
            <a:r>
              <a:rPr lang="en-US" sz="1200">
                <a:cs typeface="Arial"/>
              </a:rPr>
              <a:t> </a:t>
            </a:r>
            <a:r>
              <a:rPr lang="ko-KR" altLang="en-US" sz="1200">
                <a:cs typeface="Arial"/>
              </a:rPr>
              <a:t>이직하는</a:t>
            </a:r>
            <a:r>
              <a:rPr lang="en-US" sz="1200">
                <a:cs typeface="Arial"/>
              </a:rPr>
              <a:t> </a:t>
            </a:r>
            <a:r>
              <a:rPr lang="ko-KR" altLang="en-US" sz="1200">
                <a:cs typeface="Arial"/>
              </a:rPr>
              <a:t>경향</a:t>
            </a:r>
            <a:r>
              <a:rPr lang="en-US" sz="1200">
                <a:cs typeface="Arial"/>
              </a:rPr>
              <a:t> </a:t>
            </a:r>
            <a:r>
              <a:rPr lang="ko-KR" altLang="en-US" sz="1200">
                <a:cs typeface="Arial"/>
              </a:rPr>
              <a:t>존재한다</a:t>
            </a:r>
            <a:r>
              <a:rPr lang="en-US" altLang="ko-KR" sz="1200">
                <a:cs typeface="Arial"/>
              </a:rPr>
              <a:t>. </a:t>
            </a:r>
          </a:p>
          <a:p>
            <a:r>
              <a:rPr lang="en-US" altLang="ko-KR" sz="1200" b="1" err="1">
                <a:ea typeface="+mn-lt"/>
                <a:cs typeface="+mn-lt"/>
              </a:rPr>
              <a:t>DistanceFromHome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r>
              <a:rPr lang="en-US" altLang="ko-KR" sz="1200" b="1">
                <a:ea typeface="+mn-lt"/>
                <a:cs typeface="+mn-lt"/>
              </a:rPr>
              <a:t>--&gt;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r>
              <a:rPr lang="en-US" altLang="ko-KR" sz="1200" b="1">
                <a:ea typeface="+mn-lt"/>
                <a:cs typeface="+mn-lt"/>
              </a:rPr>
              <a:t>Attrition</a:t>
            </a:r>
            <a:endParaRPr lang="en-US" b="1"/>
          </a:p>
          <a:p>
            <a:r>
              <a:rPr lang="ko-KR" altLang="en-US" sz="1200">
                <a:cs typeface="Arial"/>
              </a:rPr>
              <a:t>•따라서 집과 직장간 거리와 이직여부는 강한 상관관계를 갖는다</a:t>
            </a:r>
            <a:r>
              <a:rPr lang="en-US" altLang="ko-KR" sz="1200">
                <a:cs typeface="Arial"/>
              </a:rPr>
              <a:t>.</a:t>
            </a:r>
            <a:endParaRPr lang="ko-KR" altLang="en-US" sz="1200">
              <a:ea typeface="+mn-lt"/>
              <a:cs typeface="+mn-lt"/>
            </a:endParaRPr>
          </a:p>
          <a:p>
            <a:r>
              <a:rPr lang="ko-KR" altLang="en-US" sz="1200">
                <a:ea typeface="+mn-lt"/>
                <a:cs typeface="+mn-lt"/>
              </a:rPr>
              <a:t>•사택</a:t>
            </a:r>
            <a:r>
              <a:rPr lang="en-US" altLang="ko-KR" sz="1200">
                <a:ea typeface="+mn-lt"/>
                <a:cs typeface="+mn-lt"/>
              </a:rPr>
              <a:t>,</a:t>
            </a:r>
            <a:r>
              <a:rPr lang="ko-KR" altLang="en-US" sz="1200">
                <a:ea typeface="+mn-lt"/>
                <a:cs typeface="+mn-lt"/>
              </a:rPr>
              <a:t> 교통비 지원과 같은 직원 복지를 기획 및 전개해야 한다</a:t>
            </a:r>
            <a:r>
              <a:rPr lang="en-US" altLang="ko-KR" sz="1200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r>
              <a:rPr lang="en-US" sz="1200" b="1" err="1">
                <a:cs typeface="Arial"/>
              </a:rPr>
              <a:t>PercentSalaryHike</a:t>
            </a:r>
            <a:r>
              <a:rPr lang="en-US" sz="1200" b="1">
                <a:cs typeface="Arial"/>
              </a:rPr>
              <a:t> </a:t>
            </a:r>
            <a:r>
              <a:rPr lang="en-US" sz="1200" b="1">
                <a:ea typeface="+mn-lt"/>
                <a:cs typeface="+mn-lt"/>
              </a:rPr>
              <a:t>--&gt;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r>
              <a:rPr lang="en-US" altLang="ko-KR" sz="1200" b="1">
                <a:ea typeface="+mn-lt"/>
                <a:cs typeface="+mn-lt"/>
              </a:rPr>
              <a:t>Attrition</a:t>
            </a:r>
            <a:endParaRPr lang="en-US" b="1" err="1"/>
          </a:p>
          <a:p>
            <a:r>
              <a:rPr lang="ko-KR" altLang="en-US" sz="1200">
                <a:ea typeface="+mn-lt"/>
                <a:cs typeface="+mn-lt"/>
              </a:rPr>
              <a:t>•기업과 직원의 성과에 알맞는 급여 인상이 이루어지는지 정기적으로 검토하는 방안을 마련해야 한다</a:t>
            </a:r>
            <a:r>
              <a:rPr lang="en-US" altLang="ko-KR" sz="1200">
                <a:ea typeface="+mn-lt"/>
                <a:cs typeface="+mn-lt"/>
              </a:rPr>
              <a:t>.</a:t>
            </a:r>
          </a:p>
          <a:p>
            <a:r>
              <a:rPr lang="en-US" altLang="ko-KR" sz="1200" b="1">
                <a:ea typeface="+mn-lt"/>
                <a:cs typeface="+mn-lt"/>
              </a:rPr>
              <a:t>Age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r>
              <a:rPr lang="en-US" altLang="ko-KR" sz="1200" b="1">
                <a:ea typeface="+mn-lt"/>
                <a:cs typeface="+mn-lt"/>
              </a:rPr>
              <a:t>–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r>
              <a:rPr lang="en-US" altLang="ko-KR" sz="1200" b="1">
                <a:ea typeface="+mn-lt"/>
                <a:cs typeface="+mn-lt"/>
              </a:rPr>
              <a:t>Attrition</a:t>
            </a:r>
            <a:endParaRPr lang="en-US" b="1"/>
          </a:p>
          <a:p>
            <a:r>
              <a:rPr lang="en-US" sz="1200">
                <a:cs typeface="Arial"/>
              </a:rPr>
              <a:t>•</a:t>
            </a:r>
            <a:r>
              <a:rPr lang="en-US" sz="1200" err="1">
                <a:cs typeface="Arial"/>
              </a:rPr>
              <a:t>나이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어린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직원들의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잔류율을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높일</a:t>
            </a:r>
            <a:r>
              <a:rPr lang="en-US" sz="1200">
                <a:cs typeface="Arial"/>
              </a:rPr>
              <a:t> 수 </a:t>
            </a:r>
            <a:r>
              <a:rPr lang="en-US" sz="1200" err="1">
                <a:cs typeface="Arial"/>
              </a:rPr>
              <a:t>있는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인센티브</a:t>
            </a:r>
            <a:r>
              <a:rPr lang="en-US" sz="1200">
                <a:cs typeface="Arial"/>
              </a:rPr>
              <a:t>, </a:t>
            </a:r>
            <a:r>
              <a:rPr lang="en-US" sz="1200" err="1">
                <a:cs typeface="Arial"/>
              </a:rPr>
              <a:t>휴가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지급</a:t>
            </a:r>
            <a:r>
              <a:rPr lang="en-US" sz="1200">
                <a:cs typeface="Arial"/>
              </a:rPr>
              <a:t> 등 </a:t>
            </a:r>
            <a:r>
              <a:rPr lang="en-US" sz="1200" err="1">
                <a:cs typeface="Arial"/>
              </a:rPr>
              <a:t>직원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동기부여를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위한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다양한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수단을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마련해야</a:t>
            </a:r>
            <a:r>
              <a:rPr lang="en-US" sz="1200">
                <a:cs typeface="Arial"/>
              </a:rPr>
              <a:t> </a:t>
            </a:r>
            <a:r>
              <a:rPr lang="en-US" sz="1200" err="1">
                <a:cs typeface="Arial"/>
              </a:rPr>
              <a:t>한다</a:t>
            </a:r>
            <a:r>
              <a:rPr lang="en-US" sz="1200">
                <a:cs typeface="Arial"/>
              </a:rPr>
              <a:t>.</a:t>
            </a:r>
            <a:endParaRPr lang="en-US" sz="1200">
              <a:ea typeface="+mn-lt"/>
              <a:cs typeface="+mn-lt"/>
            </a:endParaRPr>
          </a:p>
          <a:p>
            <a:r>
              <a:rPr lang="ko-KR" altLang="en-US" sz="1200">
                <a:ea typeface="+mn-lt"/>
                <a:cs typeface="+mn-lt"/>
              </a:rPr>
              <a:t>•나이가</a:t>
            </a:r>
            <a:r>
              <a:rPr lang="en-US" sz="1200">
                <a:cs typeface="Arial"/>
              </a:rPr>
              <a:t> </a:t>
            </a:r>
            <a:r>
              <a:rPr lang="ko-KR" altLang="en-US" sz="1200">
                <a:ea typeface="+mn-lt"/>
                <a:cs typeface="+mn-lt"/>
              </a:rPr>
              <a:t>증가함에</a:t>
            </a:r>
            <a:r>
              <a:rPr lang="en-US" sz="1200">
                <a:cs typeface="Arial"/>
              </a:rPr>
              <a:t> </a:t>
            </a:r>
            <a:r>
              <a:rPr lang="ko-KR" altLang="en-US" sz="1200">
                <a:ea typeface="+mn-lt"/>
                <a:cs typeface="+mn-lt"/>
              </a:rPr>
              <a:t>따라</a:t>
            </a:r>
            <a:r>
              <a:rPr lang="en-US" sz="1200">
                <a:cs typeface="Arial"/>
              </a:rPr>
              <a:t>, </a:t>
            </a:r>
            <a:r>
              <a:rPr lang="ko-KR" altLang="en-US" sz="1200">
                <a:ea typeface="+mn-lt"/>
                <a:cs typeface="+mn-lt"/>
              </a:rPr>
              <a:t>이직에</a:t>
            </a:r>
            <a:r>
              <a:rPr lang="en-US" sz="1200">
                <a:cs typeface="Arial"/>
              </a:rPr>
              <a:t> </a:t>
            </a:r>
            <a:r>
              <a:rPr lang="ko-KR" altLang="en-US" sz="1200">
                <a:ea typeface="+mn-lt"/>
                <a:cs typeface="+mn-lt"/>
              </a:rPr>
              <a:t>대한</a:t>
            </a:r>
            <a:r>
              <a:rPr lang="en-US" sz="1200">
                <a:cs typeface="Arial"/>
              </a:rPr>
              <a:t> </a:t>
            </a:r>
            <a:r>
              <a:rPr lang="ko-KR" altLang="en-US" sz="1200">
                <a:ea typeface="+mn-lt"/>
                <a:cs typeface="+mn-lt"/>
              </a:rPr>
              <a:t>위험부담을</a:t>
            </a:r>
            <a:r>
              <a:rPr lang="en-US" sz="1200">
                <a:cs typeface="Arial"/>
              </a:rPr>
              <a:t> </a:t>
            </a:r>
            <a:r>
              <a:rPr lang="ko-KR" altLang="en-US" sz="1200">
                <a:ea typeface="+mn-lt"/>
                <a:cs typeface="+mn-lt"/>
              </a:rPr>
              <a:t>감수하지</a:t>
            </a:r>
            <a:r>
              <a:rPr lang="en-US" sz="1200">
                <a:cs typeface="Arial"/>
              </a:rPr>
              <a:t> </a:t>
            </a:r>
            <a:r>
              <a:rPr lang="ko-KR" altLang="en-US" sz="1200">
                <a:ea typeface="+mn-lt"/>
                <a:cs typeface="+mn-lt"/>
              </a:rPr>
              <a:t>않으려는</a:t>
            </a:r>
            <a:r>
              <a:rPr lang="en-US" sz="1200">
                <a:cs typeface="Arial"/>
              </a:rPr>
              <a:t> </a:t>
            </a:r>
            <a:r>
              <a:rPr lang="ko-KR" altLang="en-US" sz="1200">
                <a:ea typeface="+mn-lt"/>
                <a:cs typeface="+mn-lt"/>
              </a:rPr>
              <a:t>비율이</a:t>
            </a:r>
            <a:r>
              <a:rPr lang="en-US" sz="1200">
                <a:cs typeface="Arial"/>
              </a:rPr>
              <a:t> </a:t>
            </a:r>
            <a:r>
              <a:rPr lang="ko-KR" altLang="en-US" sz="1200">
                <a:ea typeface="+mn-lt"/>
                <a:cs typeface="+mn-lt"/>
              </a:rPr>
              <a:t>높다고 할 수 있다</a:t>
            </a:r>
            <a:r>
              <a:rPr lang="en-US" sz="1200">
                <a:cs typeface="Arial"/>
              </a:rPr>
              <a:t>.</a:t>
            </a:r>
            <a:endParaRPr lang="en-US">
              <a:cs typeface="Arial"/>
            </a:endParaRPr>
          </a:p>
          <a:p>
            <a:r>
              <a:rPr lang="ko-KR" altLang="en-US" sz="1200" b="1">
                <a:cs typeface="Arial"/>
              </a:rPr>
              <a:t>&lt;추가</a:t>
            </a:r>
            <a:r>
              <a:rPr lang="en-US" sz="1200" b="1">
                <a:cs typeface="Arial"/>
              </a:rPr>
              <a:t> </a:t>
            </a:r>
            <a:r>
              <a:rPr lang="ko-KR" altLang="en-US" sz="1200" b="1">
                <a:cs typeface="Arial"/>
              </a:rPr>
              <a:t>분석</a:t>
            </a:r>
            <a:r>
              <a:rPr lang="en-US" sz="1200" b="1">
                <a:cs typeface="Arial"/>
              </a:rPr>
              <a:t> </a:t>
            </a:r>
            <a:r>
              <a:rPr lang="ko-KR" altLang="en-US" sz="1200" b="1">
                <a:cs typeface="Arial"/>
              </a:rPr>
              <a:t>사항&gt;</a:t>
            </a:r>
          </a:p>
          <a:p>
            <a:r>
              <a:rPr lang="en-US" altLang="ko-KR" sz="1200" b="1" err="1">
                <a:ea typeface="+mn-lt"/>
                <a:cs typeface="+mn-lt"/>
              </a:rPr>
              <a:t>NumCompaniesWorked</a:t>
            </a:r>
            <a:r>
              <a:rPr lang="en-US" altLang="ko-KR" sz="1200" b="1">
                <a:ea typeface="+mn-lt"/>
                <a:cs typeface="+mn-lt"/>
              </a:rPr>
              <a:t> </a:t>
            </a:r>
            <a:r>
              <a:rPr lang="ko-KR" sz="1200" b="1">
                <a:ea typeface="+mn-lt"/>
                <a:cs typeface="+mn-lt"/>
              </a:rPr>
              <a:t>--&gt; </a:t>
            </a:r>
            <a:r>
              <a:rPr lang="ko-KR" sz="1200" b="1" err="1">
                <a:ea typeface="+mn-lt"/>
                <a:cs typeface="+mn-lt"/>
              </a:rPr>
              <a:t>Attrition</a:t>
            </a:r>
            <a:endParaRPr lang="ko-KR" sz="1200" b="1">
              <a:ea typeface="+mn-lt"/>
              <a:cs typeface="+mn-lt"/>
            </a:endParaRPr>
          </a:p>
          <a:p>
            <a:r>
              <a:rPr lang="en-US" altLang="ko-KR" sz="1200">
                <a:cs typeface="Arial"/>
              </a:rPr>
              <a:t>•</a:t>
            </a:r>
            <a:r>
              <a:rPr lang="ko-KR" sz="1200">
                <a:cs typeface="Arial"/>
              </a:rPr>
              <a:t>따라서 입사 전 근무한 회사의 수와 이직 여부는 강한 상관관계를 갖는다.</a:t>
            </a:r>
            <a:endParaRPr lang="ko-KR" sz="1200">
              <a:ea typeface="+mn-lt"/>
              <a:cs typeface="+mn-lt"/>
            </a:endParaRPr>
          </a:p>
          <a:p>
            <a:r>
              <a:rPr lang="en-US" altLang="ko-KR" sz="1200">
                <a:ea typeface="+mn-lt"/>
                <a:cs typeface="+mn-lt"/>
              </a:rPr>
              <a:t>•</a:t>
            </a:r>
            <a:r>
              <a:rPr lang="ko-KR" sz="1200">
                <a:ea typeface="+mn-lt"/>
                <a:cs typeface="+mn-lt"/>
              </a:rPr>
              <a:t>입사 전 근무한 회사의 수가 1 이하인 직원은 사회 초년생으로 회사 생활 부적응, 복지, 직무부적합 등의 이유로 이직이 활발할 것으로 생각된다.</a:t>
            </a:r>
          </a:p>
          <a:p>
            <a:r>
              <a:rPr lang="ko-KR" sz="1200" b="1" err="1">
                <a:cs typeface="Arial"/>
              </a:rPr>
              <a:t>MonthlyIncome</a:t>
            </a:r>
            <a:r>
              <a:rPr lang="ko-KR" sz="1200" b="1">
                <a:ea typeface="+mn-lt"/>
                <a:cs typeface="+mn-lt"/>
              </a:rPr>
              <a:t>– </a:t>
            </a:r>
            <a:r>
              <a:rPr lang="ko-KR" sz="1200" b="1" err="1">
                <a:cs typeface="Arial"/>
              </a:rPr>
              <a:t>JobSatisfaction</a:t>
            </a:r>
            <a:endParaRPr lang="ko-KR" sz="1200" b="1">
              <a:cs typeface="Arial"/>
            </a:endParaRPr>
          </a:p>
          <a:p>
            <a:r>
              <a:rPr lang="ko-KR" altLang="en-US" sz="1200">
                <a:cs typeface="Arial"/>
              </a:rPr>
              <a:t> •개발자들이나 임원들이 월급은 높지만 직무 스트레스를 받고 있는 거라 생각한다</a:t>
            </a:r>
            <a:r>
              <a:rPr lang="en-US" altLang="ko-KR" sz="1200">
                <a:cs typeface="Arial"/>
              </a:rPr>
              <a:t>.</a:t>
            </a:r>
            <a:endParaRPr lang="ko-KR"/>
          </a:p>
          <a:p>
            <a:r>
              <a:rPr lang="en-US" altLang="ko-KR" sz="1200" b="1" err="1">
                <a:ea typeface="+mn-lt"/>
                <a:cs typeface="+mn-lt"/>
              </a:rPr>
              <a:t>OverTime</a:t>
            </a:r>
            <a:r>
              <a:rPr lang="en-US" altLang="ko-KR" sz="1200" b="1">
                <a:ea typeface="+mn-lt"/>
                <a:cs typeface="+mn-lt"/>
              </a:rPr>
              <a:t>–</a:t>
            </a:r>
            <a:r>
              <a:rPr lang="ko-KR" altLang="en-US" sz="1200" b="1">
                <a:ea typeface="+mn-lt"/>
                <a:cs typeface="+mn-lt"/>
              </a:rPr>
              <a:t> </a:t>
            </a:r>
            <a:r>
              <a:rPr lang="en-US" altLang="ko-KR" sz="1200" b="1" err="1">
                <a:cs typeface="Arial"/>
              </a:rPr>
              <a:t>JobSatisfaction</a:t>
            </a:r>
            <a:endParaRPr lang="en-US" b="1" err="1"/>
          </a:p>
          <a:p>
            <a:r>
              <a:rPr lang="en-US" altLang="ko-KR" sz="1200">
                <a:ea typeface="+mn-lt"/>
                <a:cs typeface="+mn-lt"/>
              </a:rPr>
              <a:t>•</a:t>
            </a:r>
            <a:r>
              <a:rPr lang="ko-KR" sz="1200">
                <a:ea typeface="+mn-lt"/>
                <a:cs typeface="+mn-lt"/>
              </a:rPr>
              <a:t>직무만족도가 높은 </a:t>
            </a:r>
            <a:r>
              <a:rPr lang="en-US" altLang="ko-KR" sz="1200">
                <a:ea typeface="+mn-lt"/>
                <a:cs typeface="+mn-lt"/>
              </a:rPr>
              <a:t>'Very</a:t>
            </a:r>
            <a:r>
              <a:rPr lang="ko-KR" sz="1200">
                <a:ea typeface="+mn-lt"/>
                <a:cs typeface="+mn-lt"/>
              </a:rPr>
              <a:t> </a:t>
            </a:r>
            <a:r>
              <a:rPr lang="en-US" altLang="ko-KR" sz="1200">
                <a:ea typeface="+mn-lt"/>
                <a:cs typeface="Arial"/>
              </a:rPr>
              <a:t>High</a:t>
            </a:r>
            <a:r>
              <a:rPr lang="en-US" altLang="ko-KR" sz="1200">
                <a:ea typeface="+mn-lt"/>
                <a:cs typeface="+mn-lt"/>
              </a:rPr>
              <a:t>'</a:t>
            </a:r>
            <a:r>
              <a:rPr lang="ko-KR" sz="1200">
                <a:ea typeface="+mn-lt"/>
                <a:cs typeface="+mn-lt"/>
              </a:rPr>
              <a:t>에서도 야근이 제일 높은 것으로 보아 야근에 따른 직무만족도는 큰 관련이 없는 것으로 보인다.</a:t>
            </a:r>
            <a:endParaRPr lang="ko-K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437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674314" y="2979420"/>
            <a:ext cx="463321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4800" b="1">
                <a:solidFill>
                  <a:schemeClr val="bg1"/>
                </a:solidFill>
                <a:latin typeface="+mj-lt"/>
                <a:cs typeface="Arial"/>
              </a:rPr>
              <a:t>06. 결 론</a:t>
            </a:r>
            <a:endParaRPr lang="en-US" altLang="ko-KR" sz="4800" b="1" err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endParaRPr lang="en-US" altLang="ko-KR" sz="185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8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-119716" y="556507"/>
            <a:ext cx="2068498" cy="33406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>
                <a:cs typeface="Arial"/>
              </a:rPr>
              <a:t>결론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6D3AC66-D4E2-4EC6-B12F-15AD0DBE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96211"/>
              </p:ext>
            </p:extLst>
          </p:nvPr>
        </p:nvGraphicFramePr>
        <p:xfrm>
          <a:off x="1761066" y="1930399"/>
          <a:ext cx="8835941" cy="207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995">
                  <a:extLst>
                    <a:ext uri="{9D8B030D-6E8A-4147-A177-3AD203B41FA5}">
                      <a16:colId xmlns:a16="http://schemas.microsoft.com/office/drawing/2014/main" val="3608822784"/>
                    </a:ext>
                  </a:extLst>
                </a:gridCol>
                <a:gridCol w="6637946">
                  <a:extLst>
                    <a:ext uri="{9D8B030D-6E8A-4147-A177-3AD203B41FA5}">
                      <a16:colId xmlns:a16="http://schemas.microsoft.com/office/drawing/2014/main" val="99586731"/>
                    </a:ext>
                  </a:extLst>
                </a:gridCol>
              </a:tblGrid>
              <a:tr h="49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이탈여부 관계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 류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47070"/>
                  </a:ext>
                </a:extLst>
              </a:tr>
              <a:tr h="513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강한 상관관계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월급 / 나이 / 총경력연수 / 집-직장 거리 / 결혼 상태 / 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전년대비 급여인상율 / 야근여부 / 현재까지 근무한 회사 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44473"/>
                  </a:ext>
                </a:extLst>
              </a:tr>
              <a:tr h="513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약한 상관관계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직무만족도 / </a:t>
                      </a:r>
                      <a:r>
                        <a:rPr lang="ko-KR" altLang="en-US" sz="1500" dirty="0" err="1"/>
                        <a:t>워라벨</a:t>
                      </a:r>
                      <a:r>
                        <a:rPr lang="ko-KR" altLang="en-US" sz="1500" dirty="0"/>
                        <a:t>(</a:t>
                      </a:r>
                      <a:r>
                        <a:rPr lang="ko-KR" sz="1500" b="0" i="0" u="none" strike="noStrike" noProof="0" dirty="0">
                          <a:latin typeface="Arial"/>
                        </a:rPr>
                        <a:t>일-삶 균형도</a:t>
                      </a:r>
                      <a:r>
                        <a:rPr lang="ko-KR" altLang="en-US" sz="1500" dirty="0"/>
                        <a:t>) / 성별</a:t>
                      </a:r>
                      <a:endParaRPr lang="ko-KR" altLang="en-US" sz="1500" dirty="0" err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25739"/>
                  </a:ext>
                </a:extLst>
              </a:tr>
              <a:tr h="513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관계없음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동료와의 관계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631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768BCF47-A7BB-425F-9807-90798622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4044"/>
              </p:ext>
            </p:extLst>
          </p:nvPr>
        </p:nvGraphicFramePr>
        <p:xfrm>
          <a:off x="1761065" y="4377266"/>
          <a:ext cx="8835941" cy="101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995">
                  <a:extLst>
                    <a:ext uri="{9D8B030D-6E8A-4147-A177-3AD203B41FA5}">
                      <a16:colId xmlns:a16="http://schemas.microsoft.com/office/drawing/2014/main" val="3608822784"/>
                    </a:ext>
                  </a:extLst>
                </a:gridCol>
                <a:gridCol w="6637946">
                  <a:extLst>
                    <a:ext uri="{9D8B030D-6E8A-4147-A177-3AD203B41FA5}">
                      <a16:colId xmlns:a16="http://schemas.microsoft.com/office/drawing/2014/main" val="99586731"/>
                    </a:ext>
                  </a:extLst>
                </a:gridCol>
              </a:tblGrid>
              <a:tr h="49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그 밖의 관계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 류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47070"/>
                  </a:ext>
                </a:extLst>
              </a:tr>
              <a:tr h="513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관계없음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b="0" i="0" u="none" strike="noStrike" noProof="0">
                          <a:latin typeface="Arial"/>
                        </a:rPr>
                        <a:t>월급 - 직무만족도 / 초과근무</a:t>
                      </a:r>
                      <a:r>
                        <a:rPr lang="ko-KR" sz="1500" b="0" i="0" u="none" strike="noStrike" noProof="0"/>
                        <a:t>-직무만족도</a:t>
                      </a:r>
                      <a:endParaRPr lang="ko-KR" altLang="en-US" sz="1500" b="0" i="0" u="none" strike="noStrike" noProof="0" err="1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5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-119716" y="538861"/>
            <a:ext cx="4628798" cy="6023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/>
              <a:t>문제정의 및 가설수립</a:t>
            </a:r>
            <a:endParaRPr lang="ko-KR" altLang="en-US" sz="260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A13EC-1B99-45F6-A0ED-0C1D00615865}"/>
              </a:ext>
            </a:extLst>
          </p:cNvPr>
          <p:cNvSpPr txBox="1"/>
          <p:nvPr/>
        </p:nvSpPr>
        <p:spPr>
          <a:xfrm>
            <a:off x="547171" y="2980061"/>
            <a:ext cx="5130186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ko-KR" sz="1700">
                <a:ea typeface="+mn-lt"/>
                <a:cs typeface="+mn-lt"/>
              </a:rPr>
              <a:t>야근을 하면 이직의 확률이 높다</a:t>
            </a:r>
            <a:r>
              <a:rPr lang="en-US" altLang="ko-KR" sz="1700">
                <a:ea typeface="+mn-lt"/>
                <a:cs typeface="+mn-lt"/>
              </a:rPr>
              <a:t>.</a:t>
            </a:r>
            <a:endParaRPr lang="ko-KR" sz="1700"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ko-KR" altLang="en-US" sz="170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ko-KR" sz="1700">
                <a:ea typeface="+mn-lt"/>
                <a:cs typeface="+mn-lt"/>
              </a:rPr>
              <a:t>입사 전 근무한 회사의 수가 적으면 이직의 확률이 높다</a:t>
            </a:r>
            <a:r>
              <a:rPr lang="en-US" altLang="ko-KR" sz="1700">
                <a:ea typeface="+mn-lt"/>
                <a:cs typeface="+mn-lt"/>
              </a:rPr>
              <a:t>.</a:t>
            </a:r>
            <a:endParaRPr lang="en-US" altLang="ko-KR" sz="1700"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en-US" altLang="ko-KR" sz="170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ko-KR" sz="1700">
                <a:ea typeface="+mn-lt"/>
                <a:cs typeface="+mn-lt"/>
              </a:rPr>
              <a:t>월급이 적을수록 이직의 확률이 높다</a:t>
            </a:r>
            <a:r>
              <a:rPr lang="en-US" altLang="ko-KR" sz="1700">
                <a:ea typeface="+mn-lt"/>
                <a:cs typeface="+mn-lt"/>
              </a:rPr>
              <a:t>.</a:t>
            </a:r>
            <a:endParaRPr lang="ko-KR" sz="1700"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ko-KR" altLang="en-US" sz="170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ko-KR" sz="1700">
                <a:ea typeface="+mn-lt"/>
                <a:cs typeface="+mn-lt"/>
              </a:rPr>
              <a:t>나이가 적을수록 이직의 확률이 높다</a:t>
            </a:r>
            <a:r>
              <a:rPr lang="en-US" altLang="ko-KR" sz="1700">
                <a:ea typeface="+mn-lt"/>
                <a:cs typeface="+mn-lt"/>
              </a:rPr>
              <a:t>.</a:t>
            </a:r>
            <a:endParaRPr lang="ko-KR" altLang="en-US" sz="1700">
              <a:ea typeface="Arial Unicode MS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ko-KR" sz="1700"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ko-KR" sz="1700">
                <a:ea typeface="+mn-lt"/>
                <a:cs typeface="+mn-lt"/>
              </a:rPr>
              <a:t>동료와의 관계가 나쁠수록 이직의 확률이 높다</a:t>
            </a:r>
            <a:r>
              <a:rPr lang="en-US" altLang="ko-KR" sz="1700">
                <a:ea typeface="+mn-lt"/>
                <a:cs typeface="+mn-lt"/>
              </a:rPr>
              <a:t>.</a:t>
            </a:r>
            <a:endParaRPr lang="ko-KR" altLang="en-US" sz="1700"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ko-KR" altLang="en-US" sz="170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ko-KR" sz="1700" err="1">
                <a:ea typeface="+mn-lt"/>
                <a:cs typeface="+mn-lt"/>
              </a:rPr>
              <a:t>워라밸이</a:t>
            </a:r>
            <a:r>
              <a:rPr lang="ko-KR" sz="1700">
                <a:ea typeface="+mn-lt"/>
                <a:cs typeface="+mn-lt"/>
              </a:rPr>
              <a:t> 나쁠수록 이직의 확률이 높다</a:t>
            </a:r>
            <a:r>
              <a:rPr lang="en-US" altLang="ko-KR" sz="1700">
                <a:ea typeface="+mn-lt"/>
                <a:cs typeface="+mn-lt"/>
              </a:rPr>
              <a:t>.</a:t>
            </a:r>
            <a:endParaRPr lang="ko-KR" sz="1700">
              <a:cs typeface="Arial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DBD140E-B6D5-4AD4-8477-C4C34E15646F}"/>
              </a:ext>
            </a:extLst>
          </p:cNvPr>
          <p:cNvSpPr txBox="1"/>
          <p:nvPr/>
        </p:nvSpPr>
        <p:spPr>
          <a:xfrm>
            <a:off x="620617" y="1478972"/>
            <a:ext cx="1085895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</a:rPr>
              <a:t>OO</a:t>
            </a:r>
            <a:r>
              <a:rPr lang="ko-KR" altLang="en-US" sz="1600">
                <a:ea typeface="+mn-lt"/>
                <a:cs typeface="+mn-lt"/>
              </a:rPr>
              <a:t>회사 인사팀에서</a:t>
            </a:r>
            <a:r>
              <a:rPr lang="en-US" altLang="ko-KR" sz="1600">
                <a:ea typeface="+mn-lt"/>
                <a:cs typeface="+mn-lt"/>
              </a:rPr>
              <a:t> OO</a:t>
            </a:r>
            <a:r>
              <a:rPr lang="ko-KR" altLang="en-US" sz="1600">
                <a:ea typeface="+mn-lt"/>
                <a:cs typeface="+mn-lt"/>
              </a:rPr>
              <a:t>회사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직원의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이직</a:t>
            </a:r>
            <a:r>
              <a:rPr lang="en-US" sz="1600">
                <a:ea typeface="+mn-lt"/>
                <a:cs typeface="+mn-lt"/>
              </a:rPr>
              <a:t>(Attrition)에 </a:t>
            </a:r>
            <a:r>
              <a:rPr lang="en-US" sz="1600" err="1">
                <a:ea typeface="+mn-lt"/>
                <a:cs typeface="+mn-lt"/>
              </a:rPr>
              <a:t>영향을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주는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요인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분석 요청</a:t>
            </a:r>
            <a:endParaRPr lang="en-US" sz="160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4D599-00CC-4D14-B602-9BCC6CC750F3}"/>
              </a:ext>
            </a:extLst>
          </p:cNvPr>
          <p:cNvSpPr txBox="1"/>
          <p:nvPr/>
        </p:nvSpPr>
        <p:spPr>
          <a:xfrm>
            <a:off x="6505460" y="2980060"/>
            <a:ext cx="5130186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ko-KR" sz="1700" dirty="0">
                <a:ea typeface="+mn-lt"/>
                <a:cs typeface="+mn-lt"/>
              </a:rPr>
              <a:t>직무만족도가 낮을수록 이직의 확률이 높다</a:t>
            </a:r>
            <a:r>
              <a:rPr lang="en-US" altLang="ko-KR" sz="1700" dirty="0">
                <a:ea typeface="+mn-lt"/>
                <a:cs typeface="+mn-lt"/>
              </a:rPr>
              <a:t>.</a:t>
            </a:r>
            <a:endParaRPr lang="ko-KR" sz="1700" dirty="0"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ko-KR" altLang="en-US" sz="170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ko-KR" sz="1700" dirty="0">
                <a:ea typeface="+mn-lt"/>
                <a:cs typeface="+mn-lt"/>
              </a:rPr>
              <a:t>총경력연수 적을수록 이직의 확률이 높다</a:t>
            </a:r>
            <a:r>
              <a:rPr lang="en-US" altLang="ko-KR" sz="1700" dirty="0">
                <a:ea typeface="+mn-lt"/>
                <a:cs typeface="+mn-lt"/>
              </a:rPr>
              <a:t>.</a:t>
            </a:r>
            <a:endParaRPr lang="ko-KR" altLang="en-US" sz="1700" dirty="0">
              <a:ea typeface="Arial Unicode MS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ko-KR" sz="1700"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ko-KR" sz="1700" dirty="0">
                <a:ea typeface="+mn-lt"/>
                <a:cs typeface="+mn-lt"/>
              </a:rPr>
              <a:t>집-직장거리 멀수록 이직의 확률이 높다</a:t>
            </a:r>
            <a:r>
              <a:rPr lang="en-US" altLang="ko-KR" sz="1700" dirty="0">
                <a:ea typeface="+mn-lt"/>
                <a:cs typeface="+mn-lt"/>
              </a:rPr>
              <a:t>.</a:t>
            </a:r>
            <a:endParaRPr lang="ko-KR" sz="1700" dirty="0"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ko-KR" altLang="en-US" sz="170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ko-KR" sz="1700" dirty="0">
                <a:ea typeface="+mn-lt"/>
                <a:cs typeface="+mn-lt"/>
              </a:rPr>
              <a:t>전년대비 급여인상률 적을수록 이직의 확률이 높다</a:t>
            </a:r>
            <a:r>
              <a:rPr lang="en-US" altLang="ko-KR" sz="1700" dirty="0">
                <a:ea typeface="+mn-lt"/>
                <a:cs typeface="+mn-lt"/>
              </a:rPr>
              <a:t>.</a:t>
            </a:r>
            <a:endParaRPr lang="ko-KR" sz="1700" dirty="0"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ko-KR" altLang="en-US" sz="170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ko-KR" sz="1700" dirty="0">
                <a:ea typeface="+mn-lt"/>
                <a:cs typeface="+mn-lt"/>
              </a:rPr>
              <a:t>성별에 따라 이직확률이 차이가 </a:t>
            </a:r>
            <a:r>
              <a:rPr lang="ko-KR" altLang="en-US" sz="1700" dirty="0">
                <a:ea typeface="+mn-lt"/>
                <a:cs typeface="+mn-lt"/>
              </a:rPr>
              <a:t>난다</a:t>
            </a:r>
            <a:r>
              <a:rPr lang="ko-KR" sz="17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/>
              <a:buChar char="v"/>
            </a:pPr>
            <a:endParaRPr lang="ko-KR" altLang="en-US" sz="1700"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ko-KR" altLang="en-US" sz="1700" dirty="0">
                <a:cs typeface="Arial"/>
              </a:rPr>
              <a:t>미혼 직원일수록 이직의 확률이 높다.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455C6D-3795-4CD2-B5CE-1AB907B32E45}"/>
              </a:ext>
            </a:extLst>
          </p:cNvPr>
          <p:cNvSpPr/>
          <p:nvPr/>
        </p:nvSpPr>
        <p:spPr>
          <a:xfrm>
            <a:off x="534318" y="997944"/>
            <a:ext cx="1276121" cy="44985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문제정의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1AEDB49-090C-490C-B7C9-79251C1976E7}"/>
              </a:ext>
            </a:extLst>
          </p:cNvPr>
          <p:cNvSpPr/>
          <p:nvPr/>
        </p:nvSpPr>
        <p:spPr>
          <a:xfrm>
            <a:off x="534317" y="2457678"/>
            <a:ext cx="1276121" cy="44985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가설수립</a:t>
            </a:r>
          </a:p>
        </p:txBody>
      </p:sp>
    </p:spTree>
    <p:extLst>
      <p:ext uri="{BB962C8B-B14F-4D97-AF65-F5344CB8AC3E}">
        <p14:creationId xmlns:p14="http://schemas.microsoft.com/office/powerpoint/2010/main" val="3386380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30410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A2C78-F0C7-408A-BC6F-C486C1D7AAB5}"/>
              </a:ext>
            </a:extLst>
          </p:cNvPr>
          <p:cNvSpPr txBox="1"/>
          <p:nvPr/>
        </p:nvSpPr>
        <p:spPr>
          <a:xfrm>
            <a:off x="10586866" y="47395"/>
            <a:ext cx="15680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cs typeface="Arial"/>
              </a:rPr>
              <a:t>AIVLE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598114" y="3013286"/>
            <a:ext cx="477715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latin typeface="+mj-lt"/>
                <a:cs typeface="Arial"/>
              </a:rPr>
              <a:t>02. </a:t>
            </a:r>
            <a:r>
              <a:rPr lang="en-US" altLang="ko-KR" sz="4800" b="1" err="1">
                <a:solidFill>
                  <a:schemeClr val="bg1"/>
                </a:solidFill>
                <a:latin typeface="+mj-lt"/>
                <a:cs typeface="Arial"/>
              </a:rPr>
              <a:t>단변량</a:t>
            </a:r>
            <a:r>
              <a:rPr lang="en-US" altLang="ko-KR" sz="48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lang="en-US" altLang="ko-KR" sz="4800" b="1" err="1">
                <a:solidFill>
                  <a:schemeClr val="bg1"/>
                </a:solidFill>
                <a:latin typeface="+mj-lt"/>
                <a:cs typeface="Arial"/>
              </a:rPr>
              <a:t>분석</a:t>
            </a:r>
            <a:endParaRPr lang="en-US" altLang="ko-KR" sz="4800" b="1" err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6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 (</a:t>
            </a:r>
            <a:r>
              <a:rPr lang="ko-KR" sz="2600" err="1">
                <a:ea typeface="+mn-lt"/>
                <a:cs typeface="+mn-lt"/>
              </a:rPr>
              <a:t>Attrition</a:t>
            </a:r>
            <a:r>
              <a:rPr lang="ko-KR" sz="2600"/>
              <a:t> </a:t>
            </a:r>
            <a:r>
              <a:rPr lang="ko-KR" altLang="en-US" sz="2600"/>
              <a:t>: 이직여부)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7DF8F-5761-45FA-97D7-34CEF7CC4389}"/>
              </a:ext>
            </a:extLst>
          </p:cNvPr>
          <p:cNvSpPr txBox="1"/>
          <p:nvPr/>
        </p:nvSpPr>
        <p:spPr>
          <a:xfrm>
            <a:off x="6132001" y="2462308"/>
            <a:ext cx="46485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잔류하는 직원이 </a:t>
            </a:r>
            <a:r>
              <a:rPr lang="en-US" altLang="ko-KR" sz="1600">
                <a:ea typeface="+mn-lt"/>
                <a:cs typeface="+mn-lt"/>
              </a:rPr>
              <a:t>84%, </a:t>
            </a:r>
            <a:r>
              <a:rPr lang="en-US" altLang="ko-KR" sz="1600" err="1">
                <a:ea typeface="+mn-lt"/>
                <a:cs typeface="+mn-lt"/>
              </a:rPr>
              <a:t>이직하는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직원이</a:t>
            </a:r>
            <a:r>
              <a:rPr lang="en-US" altLang="ko-KR" sz="1600">
                <a:ea typeface="+mn-lt"/>
                <a:cs typeface="+mn-lt"/>
              </a:rPr>
              <a:t> 16% </a:t>
            </a:r>
            <a:r>
              <a:rPr lang="en-US" altLang="ko-KR" sz="1600" err="1">
                <a:ea typeface="+mn-lt"/>
                <a:cs typeface="+mn-lt"/>
              </a:rPr>
              <a:t>이다</a:t>
            </a:r>
            <a:r>
              <a:rPr lang="en-US" altLang="ko-KR" sz="1600">
                <a:ea typeface="+mn-lt"/>
                <a:cs typeface="+mn-lt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F6C23D2-DF9E-4F90-A988-3FF615B1B0D0}"/>
              </a:ext>
            </a:extLst>
          </p:cNvPr>
          <p:cNvSpPr/>
          <p:nvPr/>
        </p:nvSpPr>
        <p:spPr>
          <a:xfrm>
            <a:off x="6186951" y="1992196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F9D4A35A-29F1-4E5F-B25F-6E03C67D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7" y="1529795"/>
            <a:ext cx="4373211" cy="28702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3CD309-25A8-4AA2-B854-57D7D0318C83}"/>
              </a:ext>
            </a:extLst>
          </p:cNvPr>
          <p:cNvSpPr txBox="1"/>
          <p:nvPr/>
        </p:nvSpPr>
        <p:spPr>
          <a:xfrm>
            <a:off x="2068106" y="4087750"/>
            <a:ext cx="5765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/>
              <a:t>잔류</a:t>
            </a:r>
            <a:endParaRPr lang="ko-KR" altLang="en-US" sz="1400" b="1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D1C1AA-57B2-4F9E-832E-4EFFFFA4669D}"/>
              </a:ext>
            </a:extLst>
          </p:cNvPr>
          <p:cNvSpPr txBox="1"/>
          <p:nvPr/>
        </p:nvSpPr>
        <p:spPr>
          <a:xfrm>
            <a:off x="3876708" y="4087750"/>
            <a:ext cx="5765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/>
              <a:t>이직</a:t>
            </a:r>
            <a:endParaRPr lang="ko-KR" altLang="en-US" sz="1400" b="1">
              <a:cs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344E3A9-B73A-4D4C-85A7-46B19C7C3A5D}"/>
              </a:ext>
            </a:extLst>
          </p:cNvPr>
          <p:cNvGrpSpPr/>
          <p:nvPr/>
        </p:nvGrpSpPr>
        <p:grpSpPr>
          <a:xfrm>
            <a:off x="1673767" y="4785484"/>
            <a:ext cx="2668837" cy="1068145"/>
            <a:chOff x="1673767" y="4785484"/>
            <a:chExt cx="2668837" cy="1068145"/>
          </a:xfrm>
        </p:grpSpPr>
        <p:pic>
          <p:nvPicPr>
            <p:cNvPr id="10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FF42CC9D-DAE5-4882-8DEE-CF00AB864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704" y="4786829"/>
              <a:ext cx="2247900" cy="1066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19DD05-4ED8-4F26-AA88-D0207C0C42BF}"/>
                </a:ext>
              </a:extLst>
            </p:cNvPr>
            <p:cNvSpPr txBox="1"/>
            <p:nvPr/>
          </p:nvSpPr>
          <p:spPr>
            <a:xfrm>
              <a:off x="1673767" y="4785484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/>
                <a:t>잔류</a:t>
              </a:r>
              <a:endParaRPr lang="ko-KR" altLang="en-US" sz="1400" b="1"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24BDE0-E002-4567-8019-C54982FC6940}"/>
                </a:ext>
              </a:extLst>
            </p:cNvPr>
            <p:cNvSpPr txBox="1"/>
            <p:nvPr/>
          </p:nvSpPr>
          <p:spPr>
            <a:xfrm>
              <a:off x="1673767" y="4987461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/>
                <a:t>이직</a:t>
              </a:r>
              <a:endParaRPr lang="ko-KR" altLang="en-US" sz="1400" b="1">
                <a:cs typeface="Arial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B82C0D6-28B5-4117-9C73-AC4D53173C22}"/>
              </a:ext>
            </a:extLst>
          </p:cNvPr>
          <p:cNvSpPr/>
          <p:nvPr/>
        </p:nvSpPr>
        <p:spPr>
          <a:xfrm>
            <a:off x="6186808" y="3745755"/>
            <a:ext cx="724658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9E7C9-F5D6-4CF0-9FA6-F226259969F5}"/>
              </a:ext>
            </a:extLst>
          </p:cNvPr>
          <p:cNvSpPr txBox="1"/>
          <p:nvPr/>
        </p:nvSpPr>
        <p:spPr>
          <a:xfrm>
            <a:off x="6185789" y="4246284"/>
            <a:ext cx="464855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직원들이 회사에 잔류하는 요인들을 탐색 및 분석해 인재의 유출을 방지하는 안을 마련해야 한다.</a:t>
            </a:r>
          </a:p>
          <a:p>
            <a:endParaRPr lang="ko-KR" altLang="en-US">
              <a:ea typeface="Arial Unicode MS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98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 (</a:t>
            </a:r>
            <a:r>
              <a:rPr lang="ko-KR" altLang="en-US" sz="2600" err="1"/>
              <a:t>Gender</a:t>
            </a:r>
            <a:r>
              <a:rPr lang="ko-KR" altLang="en-US" sz="2600"/>
              <a:t> : 성별)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20B05-63D2-4341-823D-8DA624AB4946}"/>
              </a:ext>
            </a:extLst>
          </p:cNvPr>
          <p:cNvSpPr txBox="1"/>
          <p:nvPr/>
        </p:nvSpPr>
        <p:spPr>
          <a:xfrm>
            <a:off x="6391030" y="2941933"/>
            <a:ext cx="48322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조사인원 중 성별 비율은 남자가 여자보다 </a:t>
            </a:r>
            <a:r>
              <a:rPr lang="ko-KR" sz="1600" b="1">
                <a:ea typeface="+mn-lt"/>
                <a:cs typeface="+mn-lt"/>
              </a:rPr>
              <a:t>200</a:t>
            </a:r>
            <a:r>
              <a:rPr lang="ko-KR" sz="1600">
                <a:ea typeface="+mn-lt"/>
                <a:cs typeface="+mn-lt"/>
              </a:rPr>
              <a:t>명 </a:t>
            </a:r>
            <a:r>
              <a:rPr lang="ko-KR" altLang="en-US" sz="1600">
                <a:ea typeface="+mn-lt"/>
                <a:cs typeface="+mn-lt"/>
              </a:rPr>
              <a:t>정도 더</a:t>
            </a:r>
            <a:r>
              <a:rPr lang="ko-KR" sz="1600">
                <a:ea typeface="+mn-lt"/>
                <a:cs typeface="+mn-lt"/>
              </a:rPr>
              <a:t> 많은 것으로 나타났다.</a:t>
            </a:r>
            <a:r>
              <a:rPr lang="ko-KR" altLang="en-US" sz="1600">
                <a:ea typeface="+mn-lt"/>
                <a:cs typeface="+mn-lt"/>
              </a:rPr>
              <a:t> </a:t>
            </a:r>
            <a:endParaRPr lang="ko-KR"/>
          </a:p>
          <a:p>
            <a:endParaRPr lang="ko-KR" altLang="en-US" sz="1600">
              <a:cs typeface="Arial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C7543A3-1BE2-4060-96FE-7F597C7F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43" y="1674299"/>
            <a:ext cx="4798030" cy="3226053"/>
          </a:xfrm>
          <a:prstGeom prst="rect">
            <a:avLst/>
          </a:prstGeom>
        </p:spPr>
      </p:pic>
      <p:pic>
        <p:nvPicPr>
          <p:cNvPr id="5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35BA731-634C-4170-9B76-0897C577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15" y="4979306"/>
            <a:ext cx="2488131" cy="126499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F2EE2E3-39F3-45C4-9737-DE1A703FD73A}"/>
              </a:ext>
            </a:extLst>
          </p:cNvPr>
          <p:cNvSpPr/>
          <p:nvPr/>
        </p:nvSpPr>
        <p:spPr>
          <a:xfrm>
            <a:off x="6428855" y="2411889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3D55E8-835B-42EF-A516-BE662E87912B}"/>
              </a:ext>
            </a:extLst>
          </p:cNvPr>
          <p:cNvSpPr/>
          <p:nvPr/>
        </p:nvSpPr>
        <p:spPr>
          <a:xfrm>
            <a:off x="6428855" y="3844367"/>
            <a:ext cx="724658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524DF-908F-4804-97F3-94F034533832}"/>
              </a:ext>
            </a:extLst>
          </p:cNvPr>
          <p:cNvSpPr txBox="1"/>
          <p:nvPr/>
        </p:nvSpPr>
        <p:spPr>
          <a:xfrm>
            <a:off x="6391030" y="4358356"/>
            <a:ext cx="483227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남녀 비율에 따라 이직- 잔류 여부(</a:t>
            </a:r>
            <a:r>
              <a:rPr lang="ko-KR" altLang="en-US" sz="1600" err="1">
                <a:cs typeface="Arial"/>
              </a:rPr>
              <a:t>Attrition</a:t>
            </a:r>
            <a:r>
              <a:rPr lang="ko-KR" altLang="en-US" sz="1600">
                <a:cs typeface="Arial"/>
              </a:rPr>
              <a:t>)에 영향을 미치는지 살펴봐야 한다.</a:t>
            </a:r>
            <a:endParaRPr lang="ko-KR" sz="1600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36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 (</a:t>
            </a:r>
            <a:r>
              <a:rPr lang="ko-KR" sz="2600" err="1">
                <a:ea typeface="+mn-lt"/>
                <a:cs typeface="+mn-lt"/>
              </a:rPr>
              <a:t>WorkLifeBalance</a:t>
            </a:r>
            <a:r>
              <a:rPr lang="ko-KR" altLang="en-US" sz="2600">
                <a:ea typeface="+mn-lt"/>
                <a:cs typeface="+mn-lt"/>
              </a:rPr>
              <a:t> </a:t>
            </a:r>
            <a:r>
              <a:rPr lang="en-US" altLang="ko-KR" sz="2600">
                <a:ea typeface="+mn-lt"/>
                <a:cs typeface="+mn-lt"/>
              </a:rPr>
              <a:t>:</a:t>
            </a:r>
            <a:r>
              <a:rPr lang="ko-KR" sz="2600">
                <a:ea typeface="+mn-lt"/>
                <a:cs typeface="+mn-lt"/>
              </a:rPr>
              <a:t> </a:t>
            </a:r>
            <a:r>
              <a:rPr lang="ko-KR" altLang="en-US" sz="2600" err="1">
                <a:ea typeface="+mn-lt"/>
                <a:cs typeface="+mn-lt"/>
              </a:rPr>
              <a:t>워라밸</a:t>
            </a:r>
            <a:r>
              <a:rPr lang="en-US" altLang="ko-KR" sz="2600">
                <a:ea typeface="+mn-lt"/>
                <a:cs typeface="+mn-lt"/>
              </a:rPr>
              <a:t>)</a:t>
            </a:r>
            <a:endParaRPr lang="ko-KR" altLang="en-US" sz="2600"/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8FA4BEF9-0B00-47A1-AA23-7441ED52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08" y="1530036"/>
            <a:ext cx="4064000" cy="2736605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F4F2263-C984-4937-A7A2-EB84A3FCB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73" y="4426305"/>
            <a:ext cx="3131670" cy="164556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8A12F7-786C-4817-8CC6-E053C445B220}"/>
              </a:ext>
            </a:extLst>
          </p:cNvPr>
          <p:cNvSpPr/>
          <p:nvPr/>
        </p:nvSpPr>
        <p:spPr>
          <a:xfrm>
            <a:off x="5553033" y="1601943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397B7-35E8-4142-9509-E6089A10CD6B}"/>
              </a:ext>
            </a:extLst>
          </p:cNvPr>
          <p:cNvSpPr txBox="1"/>
          <p:nvPr/>
        </p:nvSpPr>
        <p:spPr>
          <a:xfrm>
            <a:off x="5550647" y="2056403"/>
            <a:ext cx="603374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600" err="1">
                <a:ea typeface="+mn-lt"/>
                <a:cs typeface="+mn-lt"/>
              </a:rPr>
              <a:t>비고</a:t>
            </a:r>
            <a:r>
              <a:rPr lang="en-US" altLang="ko-KR" sz="1600">
                <a:ea typeface="+mn-lt"/>
                <a:cs typeface="+mn-lt"/>
              </a:rPr>
              <a:t> : 1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en-US" altLang="ko-KR" sz="1600">
                <a:ea typeface="+mn-lt"/>
                <a:cs typeface="+mn-lt"/>
              </a:rPr>
              <a:t>Bad,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en-US" altLang="ko-KR" sz="1600">
                <a:ea typeface="+mn-lt"/>
                <a:cs typeface="+mn-lt"/>
              </a:rPr>
              <a:t>2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en-US" altLang="ko-KR" sz="1600">
                <a:ea typeface="+mn-lt"/>
                <a:cs typeface="+mn-lt"/>
              </a:rPr>
              <a:t>Good,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en-US" altLang="ko-KR" sz="1600">
                <a:ea typeface="+mn-lt"/>
                <a:cs typeface="+mn-lt"/>
              </a:rPr>
              <a:t>3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en-US" altLang="ko-KR" sz="1600">
                <a:ea typeface="+mn-lt"/>
                <a:cs typeface="+mn-lt"/>
              </a:rPr>
              <a:t>Better,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en-US" altLang="ko-KR" sz="1600">
                <a:ea typeface="+mn-lt"/>
                <a:cs typeface="+mn-lt"/>
              </a:rPr>
              <a:t>4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en-US" altLang="ko-KR" sz="1600">
                <a:ea typeface="+mn-lt"/>
                <a:cs typeface="+mn-lt"/>
              </a:rPr>
              <a:t>Best</a:t>
            </a:r>
            <a:endParaRPr lang="en-US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en-US" sz="1600">
                <a:ea typeface="+mn-lt"/>
                <a:cs typeface="+mn-lt"/>
              </a:rPr>
              <a:t>'</a:t>
            </a:r>
            <a:r>
              <a:rPr lang="en-US" altLang="ko-KR" sz="1600">
                <a:ea typeface="+mn-lt"/>
                <a:cs typeface="+mn-lt"/>
              </a:rPr>
              <a:t>Bad'</a:t>
            </a:r>
            <a:r>
              <a:rPr lang="ko-KR" sz="1600">
                <a:ea typeface="+mn-lt"/>
                <a:cs typeface="+mn-lt"/>
              </a:rPr>
              <a:t> -&gt; </a:t>
            </a:r>
            <a:r>
              <a:rPr lang="en-US" altLang="ko-KR" sz="1600">
                <a:ea typeface="+mn-lt"/>
                <a:cs typeface="+mn-lt"/>
              </a:rPr>
              <a:t>'Best'</a:t>
            </a:r>
            <a:r>
              <a:rPr lang="ko-KR" sz="1600">
                <a:ea typeface="+mn-lt"/>
                <a:cs typeface="+mn-lt"/>
              </a:rPr>
              <a:t> -&gt; </a:t>
            </a:r>
            <a:r>
              <a:rPr lang="en-US" altLang="ko-KR" sz="1600">
                <a:ea typeface="+mn-lt"/>
                <a:cs typeface="+mn-lt"/>
              </a:rPr>
              <a:t>'Good'</a:t>
            </a:r>
            <a:r>
              <a:rPr lang="ko-KR" sz="1600">
                <a:ea typeface="+mn-lt"/>
                <a:cs typeface="+mn-lt"/>
              </a:rPr>
              <a:t> -&gt; </a:t>
            </a:r>
            <a:r>
              <a:rPr lang="en-US" altLang="ko-KR" sz="1600">
                <a:ea typeface="+mn-lt"/>
                <a:cs typeface="+mn-lt"/>
              </a:rPr>
              <a:t>'Better'</a:t>
            </a:r>
            <a:r>
              <a:rPr lang="ko-KR" sz="1600">
                <a:ea typeface="+mn-lt"/>
                <a:cs typeface="+mn-lt"/>
              </a:rPr>
              <a:t> 순으로 </a:t>
            </a:r>
            <a:r>
              <a:rPr lang="ko-KR" altLang="en-US" sz="1600">
                <a:ea typeface="+mn-lt"/>
                <a:cs typeface="+mn-lt"/>
              </a:rPr>
              <a:t>형성되었다. 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cs typeface="Arial"/>
              </a:rPr>
              <a:t>'</a:t>
            </a:r>
            <a:r>
              <a:rPr lang="en-US" altLang="ko-KR" sz="1600">
                <a:ea typeface="+mn-lt"/>
                <a:cs typeface="Arial"/>
              </a:rPr>
              <a:t>Better</a:t>
            </a:r>
            <a:r>
              <a:rPr lang="ko-KR" sz="1600">
                <a:cs typeface="Arial"/>
              </a:rPr>
              <a:t>'가 747명으로 월등히 </a:t>
            </a:r>
            <a:r>
              <a:rPr lang="ko-KR" altLang="en-US" sz="1600">
                <a:cs typeface="Arial"/>
              </a:rPr>
              <a:t>높고 </a:t>
            </a:r>
            <a:r>
              <a:rPr lang="en-US" altLang="ko-KR" sz="1600">
                <a:ea typeface="+mn-lt"/>
                <a:cs typeface="Arial"/>
              </a:rPr>
              <a:t>'</a:t>
            </a:r>
            <a:r>
              <a:rPr lang="en-US" altLang="ko-KR" sz="1600" err="1">
                <a:ea typeface="+mn-lt"/>
                <a:cs typeface="Arial"/>
              </a:rPr>
              <a:t>Bad'가</a:t>
            </a:r>
            <a:r>
              <a:rPr lang="en-US" altLang="ko-KR" sz="1600">
                <a:ea typeface="+mn-lt"/>
                <a:cs typeface="Arial"/>
              </a:rPr>
              <a:t> 69명으로 </a:t>
            </a:r>
            <a:r>
              <a:rPr lang="en-US" altLang="ko-KR" sz="1600" err="1">
                <a:ea typeface="+mn-lt"/>
                <a:cs typeface="Arial"/>
              </a:rPr>
              <a:t>낮은</a:t>
            </a:r>
            <a:r>
              <a:rPr lang="en-US" altLang="ko-KR" sz="1600">
                <a:ea typeface="+mn-lt"/>
                <a:cs typeface="Arial"/>
              </a:rPr>
              <a:t> </a:t>
            </a:r>
            <a:r>
              <a:rPr lang="en-US" altLang="ko-KR" sz="1600" err="1">
                <a:ea typeface="+mn-lt"/>
                <a:cs typeface="Arial"/>
              </a:rPr>
              <a:t>수준이다</a:t>
            </a:r>
            <a:r>
              <a:rPr lang="en-US" altLang="ko-KR" sz="1600">
                <a:ea typeface="+mn-lt"/>
                <a:cs typeface="Arial"/>
              </a:rPr>
              <a:t>.</a:t>
            </a:r>
            <a:endParaRPr lang="en-US" altLang="ko-KR" sz="1600">
              <a:cs typeface="Arial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F09882-17B3-44D7-BFB5-58B3A6587D89}"/>
              </a:ext>
            </a:extLst>
          </p:cNvPr>
          <p:cNvSpPr/>
          <p:nvPr/>
        </p:nvSpPr>
        <p:spPr>
          <a:xfrm>
            <a:off x="5553033" y="3830668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DBCB8-02AB-453A-9191-315DF16FD0B4}"/>
              </a:ext>
            </a:extLst>
          </p:cNvPr>
          <p:cNvSpPr txBox="1"/>
          <p:nvPr/>
        </p:nvSpPr>
        <p:spPr>
          <a:xfrm>
            <a:off x="5551643" y="4267199"/>
            <a:ext cx="60332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부정적 답변과 긍정적 답변에서의 이직여부를 분석하고 긍정적 답변에서도 이직했으면 원인을 찾아 이직을 줄이고 부정답변의 원인을 개선할 필요가 </a:t>
            </a:r>
            <a:r>
              <a:rPr lang="ko-KR" altLang="en-US" sz="1600">
                <a:ea typeface="+mn-lt"/>
                <a:cs typeface="+mn-lt"/>
              </a:rPr>
              <a:t>있다</a:t>
            </a:r>
            <a:r>
              <a:rPr lang="ko-KR" sz="160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>
                <a:cs typeface="Arial"/>
              </a:rPr>
              <a:t>부정적인 답변인 </a:t>
            </a:r>
            <a:r>
              <a:rPr lang="en-US" altLang="ko-KR" sz="1600">
                <a:ea typeface="+mn-lt"/>
                <a:cs typeface="Arial"/>
              </a:rPr>
              <a:t>'</a:t>
            </a:r>
            <a:r>
              <a:rPr lang="en-US" altLang="ko-KR" sz="1600">
                <a:cs typeface="Arial"/>
              </a:rPr>
              <a:t>Bad</a:t>
            </a:r>
            <a:r>
              <a:rPr lang="en-US" altLang="ko-KR" sz="1600">
                <a:ea typeface="+mn-lt"/>
                <a:cs typeface="Arial"/>
              </a:rPr>
              <a:t>'</a:t>
            </a:r>
            <a:r>
              <a:rPr lang="ko-KR" sz="1600">
                <a:cs typeface="Arial"/>
              </a:rPr>
              <a:t>가 69명으로 0.05%수준인 것을 보아 전체적인 </a:t>
            </a:r>
            <a:r>
              <a:rPr lang="ko-KR" sz="1600" err="1">
                <a:cs typeface="Arial"/>
              </a:rPr>
              <a:t>워라밸은</a:t>
            </a:r>
            <a:r>
              <a:rPr lang="ko-KR" sz="1600">
                <a:cs typeface="Arial"/>
              </a:rPr>
              <a:t> </a:t>
            </a:r>
            <a:r>
              <a:rPr lang="ko-KR" altLang="en-US" sz="1600">
                <a:cs typeface="Arial"/>
              </a:rPr>
              <a:t>좋은 것으로</a:t>
            </a:r>
            <a:r>
              <a:rPr lang="ko-KR" sz="1600">
                <a:cs typeface="Arial"/>
              </a:rPr>
              <a:t> 판단된다.</a:t>
            </a:r>
            <a:endParaRPr lang="ko-KR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다른 회사와의 </a:t>
            </a:r>
            <a:r>
              <a:rPr lang="ko-KR" altLang="en-US" sz="1600" err="1">
                <a:cs typeface="Arial"/>
              </a:rPr>
              <a:t>워라밸은</a:t>
            </a:r>
            <a:r>
              <a:rPr lang="ko-KR" altLang="en-US" sz="1600">
                <a:cs typeface="Arial"/>
              </a:rPr>
              <a:t> 비교하여 현 상황에 대한 인식도 중요할 것 같다.</a:t>
            </a:r>
          </a:p>
        </p:txBody>
      </p:sp>
    </p:spTree>
    <p:extLst>
      <p:ext uri="{BB962C8B-B14F-4D97-AF65-F5344CB8AC3E}">
        <p14:creationId xmlns:p14="http://schemas.microsoft.com/office/powerpoint/2010/main" val="111552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DDDBB0E-49E0-4081-AD20-511D84C2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24" y="4402830"/>
            <a:ext cx="2857426" cy="1862619"/>
          </a:xfrm>
          <a:prstGeom prst="rect">
            <a:avLst/>
          </a:prstGeom>
        </p:spPr>
      </p:pic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>
            <a:off x="-119716" y="544010"/>
            <a:ext cx="3133462" cy="40039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3BBCF2-2828-4066-B71B-51D232CB3414}"/>
              </a:ext>
            </a:extLst>
          </p:cNvPr>
          <p:cNvSpPr txBox="1"/>
          <p:nvPr/>
        </p:nvSpPr>
        <p:spPr>
          <a:xfrm>
            <a:off x="182798" y="72629"/>
            <a:ext cx="98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solidFill>
                  <a:srgbClr val="999999"/>
                </a:solidFill>
                <a:cs typeface="Arial"/>
              </a:rPr>
              <a:t>P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A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R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rgbClr val="999999"/>
                </a:solidFill>
                <a:cs typeface="Arial"/>
              </a:rPr>
              <a:t>T</a:t>
            </a:r>
            <a:r>
              <a:rPr lang="ko-KR" altLang="en-US" sz="1400">
                <a:solidFill>
                  <a:srgbClr val="999999"/>
                </a:solidFill>
                <a:cs typeface="Arial"/>
              </a:rPr>
              <a:t> 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A5F0-ECCB-4A3F-A5F2-308352800620}"/>
              </a:ext>
            </a:extLst>
          </p:cNvPr>
          <p:cNvSpPr txBox="1"/>
          <p:nvPr/>
        </p:nvSpPr>
        <p:spPr>
          <a:xfrm>
            <a:off x="1134533" y="76200"/>
            <a:ext cx="750993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err="1"/>
              <a:t>단변량</a:t>
            </a:r>
            <a:r>
              <a:rPr lang="ko-KR" altLang="en-US" sz="2600"/>
              <a:t> 분석</a:t>
            </a:r>
            <a:r>
              <a:rPr lang="ko-KR" sz="2600"/>
              <a:t>(</a:t>
            </a:r>
            <a:r>
              <a:rPr lang="ko-KR" sz="2600" err="1"/>
              <a:t>JobSatisfaction</a:t>
            </a:r>
            <a:r>
              <a:rPr lang="ko-KR" sz="2600"/>
              <a:t> : 직무만족도)</a:t>
            </a:r>
          </a:p>
          <a:p>
            <a:endParaRPr lang="ko-KR" altLang="en-US" sz="26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B3A0E-D0D2-4DDA-9534-B0F4E3CC3241}"/>
              </a:ext>
            </a:extLst>
          </p:cNvPr>
          <p:cNvSpPr txBox="1"/>
          <p:nvPr/>
        </p:nvSpPr>
        <p:spPr>
          <a:xfrm>
            <a:off x="6545099" y="2622229"/>
            <a:ext cx="45683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/>
              <a:t>대체로 직무를 만족하는 비율이 60%이상으로 많다.</a:t>
            </a:r>
            <a:endParaRPr lang="ko-KR" altLang="en-US" sz="1600">
              <a:cs typeface="Arial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DCB7E5-162E-4AA4-B792-8450933D8860}"/>
              </a:ext>
            </a:extLst>
          </p:cNvPr>
          <p:cNvSpPr/>
          <p:nvPr/>
        </p:nvSpPr>
        <p:spPr>
          <a:xfrm>
            <a:off x="6552100" y="2071096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cs typeface="Arial"/>
              </a:rPr>
              <a:t>설명</a:t>
            </a:r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4A2F0B-F00A-4EF2-9693-90550857B335}"/>
              </a:ext>
            </a:extLst>
          </p:cNvPr>
          <p:cNvGrpSpPr/>
          <p:nvPr/>
        </p:nvGrpSpPr>
        <p:grpSpPr>
          <a:xfrm>
            <a:off x="1174700" y="1582205"/>
            <a:ext cx="4726343" cy="2724003"/>
            <a:chOff x="600959" y="1268440"/>
            <a:chExt cx="4995284" cy="2894332"/>
          </a:xfrm>
        </p:grpSpPr>
        <p:pic>
          <p:nvPicPr>
            <p:cNvPr id="8" name="그림 8">
              <a:extLst>
                <a:ext uri="{FF2B5EF4-FFF2-40B4-BE49-F238E27FC236}">
                  <a16:creationId xmlns:a16="http://schemas.microsoft.com/office/drawing/2014/main" id="{9B94109D-9F6F-4F1D-8E52-F7A08998F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959" y="1268440"/>
              <a:ext cx="4995284" cy="260562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9CD8BF-9952-436C-8FA1-23AAC660CD2D}"/>
                </a:ext>
              </a:extLst>
            </p:cNvPr>
            <p:cNvSpPr txBox="1"/>
            <p:nvPr/>
          </p:nvSpPr>
          <p:spPr>
            <a:xfrm>
              <a:off x="1246053" y="3876593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/>
                <a:t>낮음</a:t>
              </a:r>
              <a:endParaRPr lang="ko-KR" altLang="en-US" sz="1400" b="1">
                <a:cs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011429-4037-4731-A6AD-A4CEA9373CCA}"/>
                </a:ext>
              </a:extLst>
            </p:cNvPr>
            <p:cNvSpPr txBox="1"/>
            <p:nvPr/>
          </p:nvSpPr>
          <p:spPr>
            <a:xfrm>
              <a:off x="2393643" y="3876592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/>
                <a:t>보통</a:t>
              </a:r>
              <a:endParaRPr lang="ko-KR" altLang="en-US" sz="1200" b="1">
                <a:cs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939915-E321-4F8B-8A67-BEC44D212183}"/>
                </a:ext>
              </a:extLst>
            </p:cNvPr>
            <p:cNvSpPr txBox="1"/>
            <p:nvPr/>
          </p:nvSpPr>
          <p:spPr>
            <a:xfrm>
              <a:off x="3550414" y="3885773"/>
              <a:ext cx="5765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/>
                <a:t>높음</a:t>
              </a:r>
              <a:endParaRPr lang="ko-KR" altLang="en-US" sz="1400" b="1">
                <a:cs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B1DCF8-E053-4957-A902-EA6C54C71103}"/>
                </a:ext>
              </a:extLst>
            </p:cNvPr>
            <p:cNvSpPr txBox="1"/>
            <p:nvPr/>
          </p:nvSpPr>
          <p:spPr>
            <a:xfrm>
              <a:off x="4569475" y="3876592"/>
              <a:ext cx="102640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 err="1"/>
                <a:t>매우높음</a:t>
              </a:r>
              <a:endParaRPr lang="ko-KR" altLang="en-US" sz="1400" b="1" err="1">
                <a:cs typeface="Arial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59F78-1616-47F6-B1C6-1ACF3DCC3292}"/>
              </a:ext>
            </a:extLst>
          </p:cNvPr>
          <p:cNvSpPr txBox="1"/>
          <p:nvPr/>
        </p:nvSpPr>
        <p:spPr>
          <a:xfrm>
            <a:off x="2810448" y="4574760"/>
            <a:ext cx="5765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>
                <a:cs typeface="Arial"/>
              </a:rPr>
              <a:t>높음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67754-71A5-4F71-84EE-AF243A44665E}"/>
              </a:ext>
            </a:extLst>
          </p:cNvPr>
          <p:cNvSpPr txBox="1"/>
          <p:nvPr/>
        </p:nvSpPr>
        <p:spPr>
          <a:xfrm>
            <a:off x="2810661" y="4399028"/>
            <a:ext cx="8703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 err="1"/>
              <a:t>매우높음</a:t>
            </a:r>
            <a:endParaRPr lang="ko-KR" altLang="en-US" sz="1200" b="1" err="1"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98C9E-8428-4F7B-B346-38677918DDB4}"/>
              </a:ext>
            </a:extLst>
          </p:cNvPr>
          <p:cNvSpPr txBox="1"/>
          <p:nvPr/>
        </p:nvSpPr>
        <p:spPr>
          <a:xfrm>
            <a:off x="2810447" y="4926220"/>
            <a:ext cx="5765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/>
              <a:t>보통</a:t>
            </a:r>
            <a:endParaRPr lang="ko-KR" altLang="en-US" sz="1400" b="1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FD0C6-3869-4CAF-8530-223DB0A80EE0}"/>
              </a:ext>
            </a:extLst>
          </p:cNvPr>
          <p:cNvSpPr txBox="1"/>
          <p:nvPr/>
        </p:nvSpPr>
        <p:spPr>
          <a:xfrm>
            <a:off x="2810448" y="4750057"/>
            <a:ext cx="5765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/>
              <a:t>낮음</a:t>
            </a:r>
            <a:endParaRPr lang="ko-KR" altLang="en-US" sz="1400" b="1">
              <a:cs typeface="Arial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7B83766-BA71-4C16-AAF5-6578995129E1}"/>
              </a:ext>
            </a:extLst>
          </p:cNvPr>
          <p:cNvSpPr/>
          <p:nvPr/>
        </p:nvSpPr>
        <p:spPr>
          <a:xfrm>
            <a:off x="6548116" y="4180291"/>
            <a:ext cx="716097" cy="3947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Arial"/>
              </a:rPr>
              <a:t>의견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E5AAC-6A86-4094-8AC4-BBAE29EB8C39}"/>
              </a:ext>
            </a:extLst>
          </p:cNvPr>
          <p:cNvSpPr txBox="1"/>
          <p:nvPr/>
        </p:nvSpPr>
        <p:spPr>
          <a:xfrm>
            <a:off x="6545098" y="4711005"/>
            <a:ext cx="44248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현 직무에 만족도가 낮은 직원들이 이직으로 이어지는지 확인해 봐야 한다.</a:t>
            </a:r>
          </a:p>
        </p:txBody>
      </p:sp>
    </p:spTree>
    <p:extLst>
      <p:ext uri="{BB962C8B-B14F-4D97-AF65-F5344CB8AC3E}">
        <p14:creationId xmlns:p14="http://schemas.microsoft.com/office/powerpoint/2010/main" val="14127312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6866B8-23A7-4F41-9628-8FCF31B21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2C0C16-C84E-4C94-8C8C-2E0C2993BACB}">
  <ds:schemaRefs>
    <ds:schemaRef ds:uri="6d95f4d2-9f2c-41e0-a231-1a29908e37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8EE840-4F5C-4E8A-A17A-33002E8F99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40</Slides>
  <Notes>0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revision>5</cp:revision>
  <dcterms:created xsi:type="dcterms:W3CDTF">2019-01-14T06:35:35Z</dcterms:created>
  <dcterms:modified xsi:type="dcterms:W3CDTF">2022-01-14T07:35:30Z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