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84" r:id="rId3"/>
  </p:sldMasterIdLst>
  <p:notesMasterIdLst>
    <p:notesMasterId r:id="rId13"/>
  </p:notesMasterIdLst>
  <p:sldIdLst>
    <p:sldId id="256" r:id="rId4"/>
    <p:sldId id="262" r:id="rId5"/>
    <p:sldId id="265" r:id="rId6"/>
    <p:sldId id="359" r:id="rId7"/>
    <p:sldId id="383" r:id="rId8"/>
    <p:sldId id="387" r:id="rId9"/>
    <p:sldId id="384" r:id="rId10"/>
    <p:sldId id="388" r:id="rId11"/>
    <p:sldId id="392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4"/>
    <a:srgbClr val="F8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6215" autoAdjust="0"/>
  </p:normalViewPr>
  <p:slideViewPr>
    <p:cSldViewPr snapToGrid="0">
      <p:cViewPr varScale="1">
        <p:scale>
          <a:sx n="146" d="100"/>
          <a:sy n="146" d="100"/>
        </p:scale>
        <p:origin x="10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A456-DCBB-4CC2-B1A7-962CEDFD60A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8989-1785-40B0-9DC7-0AF51176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2037571"/>
            <a:ext cx="485775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100" y="704850"/>
            <a:ext cx="4857750" cy="127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FFA8238-EDD2-47E7-9BE9-D322DA1CE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48466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0192D83-1FDA-4B06-9712-683D7F479C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75129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2B7973-73CA-40B8-B836-5E0A1927C5FB}"/>
              </a:ext>
            </a:extLst>
          </p:cNvPr>
          <p:cNvSpPr>
            <a:spLocks noGrp="1"/>
          </p:cNvSpPr>
          <p:nvPr>
            <p:ph type="pic" idx="42" hasCustomPrompt="1"/>
          </p:nvPr>
        </p:nvSpPr>
        <p:spPr>
          <a:xfrm>
            <a:off x="921803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6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E36E84F-E9AF-4CC5-BD83-3E187CFF78EA}"/>
              </a:ext>
            </a:extLst>
          </p:cNvPr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F0A8563-0E2D-40B3-872C-7F2E7E0FCAD9}"/>
                </a:ext>
              </a:extLst>
            </p:cNvPr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8A501324-8C9F-422E-ABC9-D55B9B521A89}"/>
                </a:ext>
              </a:extLst>
            </p:cNvPr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F4828449-45C1-4A0C-9289-31EF44B6B856}"/>
              </a:ext>
            </a:extLst>
          </p:cNvPr>
          <p:cNvGrpSpPr/>
          <p:nvPr userDrawn="1"/>
        </p:nvGrpSpPr>
        <p:grpSpPr>
          <a:xfrm>
            <a:off x="850795" y="1991644"/>
            <a:ext cx="2126862" cy="3673670"/>
            <a:chOff x="1438761" y="2033015"/>
            <a:chExt cx="1980000" cy="3420000"/>
          </a:xfrm>
        </p:grpSpPr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46E52279-5F36-44AE-9EC1-8B1C1E389C1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18F6A715-94DD-45A5-B68E-0C25DB045B1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60">
              <a:extLst>
                <a:ext uri="{FF2B5EF4-FFF2-40B4-BE49-F238E27FC236}">
                  <a16:creationId xmlns:a16="http://schemas.microsoft.com/office/drawing/2014/main" id="{9E781B62-8904-4E20-9F76-184ED54588A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61">
                <a:extLst>
                  <a:ext uri="{FF2B5EF4-FFF2-40B4-BE49-F238E27FC236}">
                    <a16:creationId xmlns:a16="http://schemas.microsoft.com/office/drawing/2014/main" id="{5C178692-3C2F-4413-9235-90493DFB07F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62">
                <a:extLst>
                  <a:ext uri="{FF2B5EF4-FFF2-40B4-BE49-F238E27FC236}">
                    <a16:creationId xmlns:a16="http://schemas.microsoft.com/office/drawing/2014/main" id="{DE83EA3F-1F93-44BC-875A-39ED85AABF7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9C4639BE-76A9-4E73-B409-4506B808AED9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17" name="Rounded Rectangle 52">
              <a:extLst>
                <a:ext uri="{FF2B5EF4-FFF2-40B4-BE49-F238E27FC236}">
                  <a16:creationId xmlns:a16="http://schemas.microsoft.com/office/drawing/2014/main" id="{47554649-9DF5-44F6-BCD7-E4757EC874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3246AE1-2CFD-44EA-B80E-85FFCFE6287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45163D24-7C21-45DC-B265-AB026DA2C34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55">
                <a:extLst>
                  <a:ext uri="{FF2B5EF4-FFF2-40B4-BE49-F238E27FC236}">
                    <a16:creationId xmlns:a16="http://schemas.microsoft.com/office/drawing/2014/main" id="{CD8A8B08-2926-4348-95A3-13F706C6C68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56">
                <a:extLst>
                  <a:ext uri="{FF2B5EF4-FFF2-40B4-BE49-F238E27FC236}">
                    <a16:creationId xmlns:a16="http://schemas.microsoft.com/office/drawing/2014/main" id="{1B9C3434-F54D-4075-83B2-88FDBF9C90C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23F0DB9-2B7F-416A-836F-C69A71C357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6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4E10EE16-2F78-4845-8B0E-4DAC431785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2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4A21D55F-CE9F-4F51-A2B5-2A4B54EEDB54}"/>
              </a:ext>
            </a:extLst>
          </p:cNvPr>
          <p:cNvGrpSpPr/>
          <p:nvPr userDrawn="1"/>
        </p:nvGrpSpPr>
        <p:grpSpPr>
          <a:xfrm>
            <a:off x="2077783" y="1819948"/>
            <a:ext cx="2304289" cy="3980137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6F2ED8D6-101C-428B-92B5-133C5D479F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8203E71-F6E5-4E95-BF4C-1492469EC4E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C6AA3ED5-4568-404D-A317-C72A4CB8163C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437D6C2-0423-4F34-A0EE-00C8E06E2614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F32F0B11-E517-47E6-852B-59818A0AB54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896992B1-F910-43E3-A577-8F9CF6C2C0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17447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AE5291-EEE6-473F-8A81-393200D11C79}"/>
              </a:ext>
            </a:extLst>
          </p:cNvPr>
          <p:cNvCxnSpPr>
            <a:cxnSpLocks/>
          </p:cNvCxnSpPr>
          <p:nvPr userDrawn="1"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6095562-C581-42AF-A0F4-369AD368A99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57B78F3-95CD-4DA8-AECF-88B14826DD3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813242" y="56605"/>
            <a:ext cx="8030371" cy="6744789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19392" y="4507376"/>
            <a:ext cx="1075321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133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312692"/>
            <a:ext cx="12192000" cy="2545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13194" y="2590860"/>
            <a:ext cx="7278806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13046" y="3314198"/>
            <a:ext cx="72788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10422928" y="0"/>
            <a:ext cx="1769073" cy="3043451"/>
          </a:xfrm>
          <a:custGeom>
            <a:avLst/>
            <a:gdLst>
              <a:gd name="connsiteX0" fmla="*/ 0 w 2491801"/>
              <a:gd name="connsiteY0" fmla="*/ 0 h 4286808"/>
              <a:gd name="connsiteX1" fmla="*/ 2491801 w 2491801"/>
              <a:gd name="connsiteY1" fmla="*/ 0 h 4286808"/>
              <a:gd name="connsiteX2" fmla="*/ 2491801 w 2491801"/>
              <a:gd name="connsiteY2" fmla="*/ 4286808 h 42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801" h="4286808">
                <a:moveTo>
                  <a:pt x="0" y="0"/>
                </a:moveTo>
                <a:lnTo>
                  <a:pt x="2491801" y="0"/>
                </a:lnTo>
                <a:lnTo>
                  <a:pt x="2491801" y="428680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8985" y="340045"/>
            <a:ext cx="875774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74961" y="0"/>
            <a:ext cx="9517039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3451" y="340045"/>
            <a:ext cx="8853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CFB5829-FB29-4FD6-9773-F18D856F67E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9399" y="3547373"/>
            <a:ext cx="5779016" cy="2807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D4A3901-437E-4631-B520-2E67FA77E03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64608" y="3531471"/>
            <a:ext cx="2400000" cy="28231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174B765-312A-41E9-803E-DBDE5657BDF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64608" y="593945"/>
            <a:ext cx="2400000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241A15E-688D-4615-8A85-0B93DDA0D94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9400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3A33D83-DC72-4026-A4BD-7C733F58185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2661754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8DAD577-781B-41D9-8392-A56E540E99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654109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46530E-74CF-4ED1-A7FF-0416F5E35F48}"/>
              </a:ext>
            </a:extLst>
          </p:cNvPr>
          <p:cNvSpPr/>
          <p:nvPr userDrawn="1"/>
        </p:nvSpPr>
        <p:spPr>
          <a:xfrm>
            <a:off x="6642664" y="593945"/>
            <a:ext cx="2329656" cy="5760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12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2" r:id="rId3"/>
    <p:sldLayoutId id="2147483654" r:id="rId4"/>
    <p:sldLayoutId id="2147483690" r:id="rId5"/>
    <p:sldLayoutId id="2147483691" r:id="rId6"/>
    <p:sldLayoutId id="2147483702" r:id="rId7"/>
    <p:sldLayoutId id="2147483693" r:id="rId8"/>
    <p:sldLayoutId id="2147483704" r:id="rId9"/>
    <p:sldLayoutId id="2147483689" r:id="rId10"/>
    <p:sldLayoutId id="2147483706" r:id="rId11"/>
    <p:sldLayoutId id="2147483708" r:id="rId12"/>
    <p:sldLayoutId id="2147483703" r:id="rId13"/>
    <p:sldLayoutId id="2147483656" r:id="rId14"/>
    <p:sldLayoutId id="2147483687" r:id="rId15"/>
    <p:sldLayoutId id="2147483709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97296" y="2108838"/>
            <a:ext cx="4857750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latin typeface="Arial Rounded MT Bold" panose="020F0704030504030204" pitchFamily="34" charset="0"/>
              </a:rPr>
              <a:t>For your </a:t>
            </a:r>
            <a:r>
              <a:rPr lang="en-US" altLang="ko-KR" sz="2800" dirty="0" err="1" smtClean="0">
                <a:latin typeface="Arial Rounded MT Bold" panose="020F0704030504030204" pitchFamily="34" charset="0"/>
              </a:rPr>
              <a:t>Ratinality</a:t>
            </a:r>
            <a:endParaRPr lang="en-US" altLang="ko-KR" sz="2800" dirty="0">
              <a:latin typeface="Arial Rounded MT Bold" panose="020F07040305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81" y="674209"/>
            <a:ext cx="4857750" cy="1277181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rial Rounded MT Bold" panose="020F0704030504030204" pitchFamily="34" charset="0"/>
                <a:ea typeface="HeadLineA" pitchFamily="2" charset="-127"/>
              </a:rPr>
              <a:t>Real Price</a:t>
            </a:r>
            <a:endParaRPr lang="en-US" sz="6600" dirty="0">
              <a:latin typeface="Arial Rounded MT Bold" panose="020F0704030504030204" pitchFamily="34" charset="0"/>
              <a:ea typeface="HeadLineA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C2279-CCBC-AD41-94DC-9250C4C0B2AF}"/>
              </a:ext>
            </a:extLst>
          </p:cNvPr>
          <p:cNvSpPr txBox="1"/>
          <p:nvPr/>
        </p:nvSpPr>
        <p:spPr>
          <a:xfrm>
            <a:off x="397296" y="2811738"/>
            <a:ext cx="1471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A206 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endParaRPr kumimoji="1" lang="en-US" altLang="ko-KR" b="1" kern="400" dirty="0" smtClean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김주연</a:t>
            </a:r>
            <a:r>
              <a:rPr kumimoji="1" lang="en-US" altLang="ko-KR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(</a:t>
            </a:r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팀장</a:t>
            </a:r>
            <a:r>
              <a:rPr kumimoji="1" lang="en-US" altLang="ko-KR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)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err="1" smtClean="0">
                <a:latin typeface="GulimChe" panose="020B0609000101010101" pitchFamily="49" charset="-127"/>
                <a:ea typeface="GulimChe" panose="020B0609000101010101" pitchFamily="49" charset="-127"/>
              </a:rPr>
              <a:t>전경윤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백창현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err="1" smtClean="0">
                <a:latin typeface="GulimChe" panose="020B0609000101010101" pitchFamily="49" charset="-127"/>
                <a:ea typeface="GulimChe" panose="020B0609000101010101" pitchFamily="49" charset="-127"/>
              </a:rPr>
              <a:t>정구헌</a:t>
            </a:r>
            <a:endParaRPr kumimoji="1" lang="en-US" altLang="ko-KR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r>
              <a:rPr kumimoji="1" lang="ko-KR" altLang="en-US" b="1" kern="400" dirty="0" smtClean="0">
                <a:latin typeface="GulimChe" panose="020B0609000101010101" pitchFamily="49" charset="-127"/>
                <a:ea typeface="GulimChe" panose="020B0609000101010101" pitchFamily="49" charset="-127"/>
              </a:rPr>
              <a:t>박정환</a:t>
            </a:r>
            <a:endParaRPr kumimoji="1" lang="ko-KR" altLang="en-US" b="1" kern="4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anose="020B0604020202020204" pitchFamily="50" charset="-127"/>
                <a:ea typeface="inherit"/>
              </a:rPr>
              <a:t>Rationality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3596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4793" y="3384026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Index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67" y="1402760"/>
            <a:ext cx="1060918" cy="10725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5" y="547165"/>
            <a:ext cx="957572" cy="1928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5542" y="1356204"/>
            <a:ext cx="875547" cy="111913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09074" y="2743200"/>
            <a:ext cx="3671802" cy="1"/>
          </a:xfrm>
          <a:prstGeom prst="line">
            <a:avLst/>
          </a:prstGeom>
          <a:ln w="57150">
            <a:solidFill>
              <a:schemeClr val="accent2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56812" y="2743201"/>
            <a:ext cx="24064" cy="39463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2946" y="559197"/>
            <a:ext cx="2293" cy="6130361"/>
          </a:xfrm>
          <a:prstGeom prst="line">
            <a:avLst/>
          </a:prstGeom>
          <a:ln w="57150">
            <a:solidFill>
              <a:schemeClr val="accent2"/>
            </a:solidFill>
            <a:headEnd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52058" y="6653463"/>
            <a:ext cx="502920" cy="802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295429" y="1962924"/>
            <a:ext cx="5721809" cy="780795"/>
            <a:chOff x="4745820" y="1491808"/>
            <a:chExt cx="5721809" cy="780795"/>
          </a:xfrm>
        </p:grpSpPr>
        <p:grpSp>
          <p:nvGrpSpPr>
            <p:cNvPr id="4" name="Group 3"/>
            <p:cNvGrpSpPr/>
            <p:nvPr/>
          </p:nvGrpSpPr>
          <p:grpSpPr>
            <a:xfrm>
              <a:off x="5959937" y="1589817"/>
              <a:ext cx="4507692" cy="507832"/>
              <a:chOff x="6485283" y="1519647"/>
              <a:chExt cx="4507692" cy="5078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485283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85283" y="151964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GulimChe" panose="020B0609000101010101" pitchFamily="49" charset="-127"/>
                    <a:ea typeface="GulimChe" panose="020B0609000101010101" pitchFamily="49" charset="-127"/>
                    <a:cs typeface="Arial" pitchFamily="34" charset="0"/>
                  </a:rPr>
                  <a:t>기획 배경 및 목표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5359327" y="3064896"/>
            <a:ext cx="5721809" cy="780795"/>
            <a:chOff x="4745820" y="1491808"/>
            <a:chExt cx="5721809" cy="780795"/>
          </a:xfrm>
        </p:grpSpPr>
        <p:sp>
          <p:nvSpPr>
            <p:cNvPr id="49" name="TextBox 48"/>
            <p:cNvSpPr txBox="1"/>
            <p:nvPr/>
          </p:nvSpPr>
          <p:spPr>
            <a:xfrm>
              <a:off x="5959937" y="1646808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추진 계획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5359327" y="4164350"/>
            <a:ext cx="5721809" cy="780795"/>
            <a:chOff x="4745820" y="1491808"/>
            <a:chExt cx="5721809" cy="780795"/>
          </a:xfrm>
        </p:grpSpPr>
        <p:sp>
          <p:nvSpPr>
            <p:cNvPr id="63" name="TextBox 62"/>
            <p:cNvSpPr txBox="1"/>
            <p:nvPr/>
          </p:nvSpPr>
          <p:spPr>
            <a:xfrm>
              <a:off x="5959937" y="1651372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기대 효과 </a:t>
              </a: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&amp;</a:t>
              </a:r>
              <a:r>
                <a:rPr lang="ko-KR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 후기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기획 배경 및 목표</a:t>
            </a:r>
            <a:endParaRPr lang="en-US" sz="36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0894" y="3733616"/>
            <a:ext cx="8041106" cy="288032"/>
          </a:xfrm>
        </p:spPr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Planning &amp; Purpose</a:t>
            </a:r>
          </a:p>
        </p:txBody>
      </p:sp>
    </p:spTree>
    <p:extLst>
      <p:ext uri="{BB962C8B-B14F-4D97-AF65-F5344CB8AC3E}">
        <p14:creationId xmlns:p14="http://schemas.microsoft.com/office/powerpoint/2010/main" val="305832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val 49">
            <a:extLst>
              <a:ext uri="{FF2B5EF4-FFF2-40B4-BE49-F238E27FC236}">
                <a16:creationId xmlns:a16="http://schemas.microsoft.com/office/drawing/2014/main" id="{0EF059AF-35FE-4ED8-8E5B-5E9A83554E53}"/>
              </a:ext>
            </a:extLst>
          </p:cNvPr>
          <p:cNvSpPr/>
          <p:nvPr/>
        </p:nvSpPr>
        <p:spPr>
          <a:xfrm>
            <a:off x="4403928" y="4700934"/>
            <a:ext cx="509348" cy="509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Group 53">
            <a:extLst>
              <a:ext uri="{FF2B5EF4-FFF2-40B4-BE49-F238E27FC236}">
                <a16:creationId xmlns:a16="http://schemas.microsoft.com/office/drawing/2014/main" id="{D8811450-AE4B-492A-AEEE-1D3D5988BF00}"/>
              </a:ext>
            </a:extLst>
          </p:cNvPr>
          <p:cNvGrpSpPr/>
          <p:nvPr/>
        </p:nvGrpSpPr>
        <p:grpSpPr>
          <a:xfrm>
            <a:off x="3602958" y="5254151"/>
            <a:ext cx="2020842" cy="463248"/>
            <a:chOff x="803640" y="3362835"/>
            <a:chExt cx="2059657" cy="463248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B9EBC7A-E770-44B7-B7F1-9C754BAD941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서비스를 이용한 고객들의 리뷰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8DED06C-023E-4AF3-9CE3-498F5605FA1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리뷰로 만족도 공유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F9B78660-EDE9-481D-868E-B7CEBFCD8229}"/>
              </a:ext>
            </a:extLst>
          </p:cNvPr>
          <p:cNvGrpSpPr/>
          <p:nvPr/>
        </p:nvGrpSpPr>
        <p:grpSpPr>
          <a:xfrm>
            <a:off x="4536858" y="4838037"/>
            <a:ext cx="239565" cy="273310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0A858ACF-034C-4EB5-B9DF-8C3B38D0088C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937AF6-2849-4E07-B66E-D29CA9196D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63EDB337-7BA3-4F85-97BD-31CEC169338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32B7BCB7-B886-45FF-9F4F-E0FAF37A1DCA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Teardrop 3">
              <a:extLst>
                <a:ext uri="{FF2B5EF4-FFF2-40B4-BE49-F238E27FC236}">
                  <a16:creationId xmlns:a16="http://schemas.microsoft.com/office/drawing/2014/main" id="{5591DAAA-4E12-4FA7-98FE-7BA9F9E26893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6" name="Group 46">
            <a:extLst>
              <a:ext uri="{FF2B5EF4-FFF2-40B4-BE49-F238E27FC236}">
                <a16:creationId xmlns:a16="http://schemas.microsoft.com/office/drawing/2014/main" id="{F0E79B97-F3BE-46C2-9923-F1EB3B37FC6F}"/>
              </a:ext>
            </a:extLst>
          </p:cNvPr>
          <p:cNvGrpSpPr/>
          <p:nvPr/>
        </p:nvGrpSpPr>
        <p:grpSpPr>
          <a:xfrm>
            <a:off x="3627706" y="3773989"/>
            <a:ext cx="2020842" cy="463248"/>
            <a:chOff x="2038548" y="2942232"/>
            <a:chExt cx="2059657" cy="463248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27065A5-AE57-4363-B16A-667DFD623B78}"/>
                </a:ext>
              </a:extLst>
            </p:cNvPr>
            <p:cNvSpPr txBox="1"/>
            <p:nvPr/>
          </p:nvSpPr>
          <p:spPr>
            <a:xfrm>
              <a:off x="2038548" y="3159259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맛 또는 가격에 따른 우선순위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BB652CF-1FA0-424D-853B-73887A5E993F}"/>
                </a:ext>
              </a:extLst>
            </p:cNvPr>
            <p:cNvSpPr txBox="1"/>
            <p:nvPr/>
          </p:nvSpPr>
          <p:spPr>
            <a:xfrm>
              <a:off x="2038548" y="29422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회원 선호도 체크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0" name="Oval 50">
            <a:extLst>
              <a:ext uri="{FF2B5EF4-FFF2-40B4-BE49-F238E27FC236}">
                <a16:creationId xmlns:a16="http://schemas.microsoft.com/office/drawing/2014/main" id="{C5E6E9CB-47E2-4088-8537-3CCA648AC6AD}"/>
              </a:ext>
            </a:extLst>
          </p:cNvPr>
          <p:cNvSpPr/>
          <p:nvPr/>
        </p:nvSpPr>
        <p:spPr>
          <a:xfrm>
            <a:off x="1746426" y="4697970"/>
            <a:ext cx="509348" cy="5093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28A6DC6-8306-4408-8F48-8CDB221CFE7A}"/>
              </a:ext>
            </a:extLst>
          </p:cNvPr>
          <p:cNvGrpSpPr/>
          <p:nvPr/>
        </p:nvGrpSpPr>
        <p:grpSpPr>
          <a:xfrm>
            <a:off x="1890016" y="4813140"/>
            <a:ext cx="206739" cy="28918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80" name="사각형: 둥근 모서리 132">
              <a:extLst>
                <a:ext uri="{FF2B5EF4-FFF2-40B4-BE49-F238E27FC236}">
                  <a16:creationId xmlns:a16="http://schemas.microsoft.com/office/drawing/2014/main" id="{E1EBA2F1-6C44-45D2-A390-AFC0A5B2711C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막힌 원호 135">
              <a:extLst>
                <a:ext uri="{FF2B5EF4-FFF2-40B4-BE49-F238E27FC236}">
                  <a16:creationId xmlns:a16="http://schemas.microsoft.com/office/drawing/2014/main" id="{94CA1B5E-C96A-4915-A14E-A3CECE272C48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694DF9A9-E069-46CF-94AD-995C30BA0617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01971796-C814-42E2-8FAD-255C799A1B79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1" name="Oval 38">
            <a:extLst>
              <a:ext uri="{FF2B5EF4-FFF2-40B4-BE49-F238E27FC236}">
                <a16:creationId xmlns:a16="http://schemas.microsoft.com/office/drawing/2014/main" id="{20F6469D-28E1-431E-886E-B0F89BD57FF0}"/>
              </a:ext>
            </a:extLst>
          </p:cNvPr>
          <p:cNvSpPr/>
          <p:nvPr/>
        </p:nvSpPr>
        <p:spPr>
          <a:xfrm>
            <a:off x="4403928" y="3134319"/>
            <a:ext cx="509348" cy="509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9859860-06E4-4BCC-BA99-C546E308597B}"/>
              </a:ext>
            </a:extLst>
          </p:cNvPr>
          <p:cNvGrpSpPr/>
          <p:nvPr/>
        </p:nvGrpSpPr>
        <p:grpSpPr>
          <a:xfrm rot="20593171">
            <a:off x="4562972" y="3209586"/>
            <a:ext cx="204236" cy="294929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85" name="눈물 방울 184">
              <a:extLst>
                <a:ext uri="{FF2B5EF4-FFF2-40B4-BE49-F238E27FC236}">
                  <a16:creationId xmlns:a16="http://schemas.microsoft.com/office/drawing/2014/main" id="{6F4EE372-2938-4F5B-B54B-369F0B8AEB80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0AC0BBB-DCBE-49F4-B96D-E62A5CEB522D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26887270-C33F-4C4E-840C-7A1422D830AF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7BE068A7-6585-4514-96FC-D9C5013FD3B9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421933"/>
            <a:ext cx="11573197" cy="724247"/>
          </a:xfrm>
        </p:spPr>
        <p:txBody>
          <a:bodyPr/>
          <a:lstStyle/>
          <a:p>
            <a:r>
              <a:rPr lang="ko-KR" altLang="en-US" b="1" dirty="0">
                <a:latin typeface="GulimChe" panose="020B0609000101010101" pitchFamily="49" charset="-127"/>
                <a:ea typeface="GulimChe" panose="020B0609000101010101" pitchFamily="49" charset="-127"/>
              </a:rPr>
              <a:t>기획 배경 및 목표</a:t>
            </a:r>
            <a:endParaRPr lang="en-US" b="1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C1BB02-10D8-4395-814E-2729D639542E}"/>
              </a:ext>
            </a:extLst>
          </p:cNvPr>
          <p:cNvGrpSpPr/>
          <p:nvPr/>
        </p:nvGrpSpPr>
        <p:grpSpPr>
          <a:xfrm rot="5400000">
            <a:off x="7062934" y="3145779"/>
            <a:ext cx="551466" cy="322880"/>
            <a:chOff x="7978291" y="3739816"/>
            <a:chExt cx="1447811" cy="847685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E44E3B0B-2876-45BC-96C5-5BCEE9D7DE05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7268020-E967-4044-BDB4-46297FF6B14C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B13A197-F3FD-4609-8838-9F38FCDD7C8D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2E1469E5-9CC5-405C-BEA1-B05D00481E01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EA2DA8-4460-4F94-8427-F2E7158F84C8}"/>
              </a:ext>
            </a:extLst>
          </p:cNvPr>
          <p:cNvGrpSpPr/>
          <p:nvPr/>
        </p:nvGrpSpPr>
        <p:grpSpPr>
          <a:xfrm>
            <a:off x="7255149" y="2444250"/>
            <a:ext cx="494454" cy="424840"/>
            <a:chOff x="4079225" y="4910219"/>
            <a:chExt cx="1447811" cy="1243973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03E24D9-1131-453F-96B0-A67B20982F7E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BF5942A3-89ED-4F80-9673-D7D8CE9E2D37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EF71B230-6D74-476D-8E05-38CB82B2B33C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BE480543-C64A-4207-8181-FC9443B4647A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7E10136-71F1-4271-8F10-C852EBEEE8A8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C16594-720D-48C8-AF94-2BEF41E81439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16277-58B8-4191-AF5E-E623E8D050F5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87C384F-66F7-46ED-8C33-58ACCA2D8AA3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BDD145F-8EB1-49AF-9486-EF35374D6EBD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753A54-B77C-4C28-8A8F-C611035824E3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B013D95-1A0C-43CB-BF96-989B01DACEFE}"/>
              </a:ext>
            </a:extLst>
          </p:cNvPr>
          <p:cNvGrpSpPr/>
          <p:nvPr/>
        </p:nvGrpSpPr>
        <p:grpSpPr>
          <a:xfrm>
            <a:off x="8954105" y="2348554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EC0CAC-B7F0-4EEE-9520-F840CEE18DF6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30" name="사다리꼴 29">
                <a:extLst>
                  <a:ext uri="{FF2B5EF4-FFF2-40B4-BE49-F238E27FC236}">
                    <a16:creationId xmlns:a16="http://schemas.microsoft.com/office/drawing/2014/main" id="{B9E74B89-020F-43BB-8AC9-4EEC54169A47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다리꼴 30">
                <a:extLst>
                  <a:ext uri="{FF2B5EF4-FFF2-40B4-BE49-F238E27FC236}">
                    <a16:creationId xmlns:a16="http://schemas.microsoft.com/office/drawing/2014/main" id="{75DBE331-0508-4D08-9F10-5FBD0BA96FF8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>
                <a:extLst>
                  <a:ext uri="{FF2B5EF4-FFF2-40B4-BE49-F238E27FC236}">
                    <a16:creationId xmlns:a16="http://schemas.microsoft.com/office/drawing/2014/main" id="{5356C903-0921-423F-B721-CB3CB993D8B8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사다리꼴 32">
                <a:extLst>
                  <a:ext uri="{FF2B5EF4-FFF2-40B4-BE49-F238E27FC236}">
                    <a16:creationId xmlns:a16="http://schemas.microsoft.com/office/drawing/2014/main" id="{EA4DDA27-7D27-442F-93A3-784ED187478F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다리꼴 33">
                <a:extLst>
                  <a:ext uri="{FF2B5EF4-FFF2-40B4-BE49-F238E27FC236}">
                    <a16:creationId xmlns:a16="http://schemas.microsoft.com/office/drawing/2014/main" id="{32A48C2C-C1F5-4B0B-8955-F6A78D4B1ADA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270F3719-7ADD-4546-AB41-8BD1C5A24CF1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E489AE28-3159-4792-A293-1AF130B190E4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CCED06E7-A103-4773-B41C-9EF8E2EC074A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196863C-AF5D-4BBA-BA56-9A77B905CFD2}"/>
              </a:ext>
            </a:extLst>
          </p:cNvPr>
          <p:cNvGrpSpPr/>
          <p:nvPr/>
        </p:nvGrpSpPr>
        <p:grpSpPr>
          <a:xfrm rot="4568227">
            <a:off x="8153357" y="1952101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A9090C28-C892-45C2-AA2A-0FBAD17FB9E9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8434FF5-C195-4F7A-A3B7-8FBD75421EA7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2AD438-1660-4141-B09E-77B7B1EC1BD1}"/>
              </a:ext>
            </a:extLst>
          </p:cNvPr>
          <p:cNvGrpSpPr/>
          <p:nvPr/>
        </p:nvGrpSpPr>
        <p:grpSpPr>
          <a:xfrm rot="5400000">
            <a:off x="9401780" y="2904842"/>
            <a:ext cx="551466" cy="322880"/>
            <a:chOff x="7978291" y="3739816"/>
            <a:chExt cx="1447811" cy="847685"/>
          </a:xfrm>
        </p:grpSpPr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F18944E4-698B-4995-B195-962EB292A423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위쪽 모서리 40">
              <a:extLst>
                <a:ext uri="{FF2B5EF4-FFF2-40B4-BE49-F238E27FC236}">
                  <a16:creationId xmlns:a16="http://schemas.microsoft.com/office/drawing/2014/main" id="{5593F955-58A6-4665-A389-23EC5A4D1D4E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103AD3-18CC-431A-ABA6-3C46648362F1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02061BC6-2062-4DAD-8A5E-F1374B4CD542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B95C00-7121-4564-A18F-4B63F2D70412}"/>
              </a:ext>
            </a:extLst>
          </p:cNvPr>
          <p:cNvGrpSpPr/>
          <p:nvPr/>
        </p:nvGrpSpPr>
        <p:grpSpPr>
          <a:xfrm>
            <a:off x="9039143" y="1649091"/>
            <a:ext cx="494454" cy="424840"/>
            <a:chOff x="4079225" y="4910219"/>
            <a:chExt cx="1447811" cy="1243973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344C8F4-1A46-4761-97E1-04EFA4F930D0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53B0D4C7-D427-4FBF-A787-A0A5D05EFFE2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F02A96A8-D178-46C2-9915-8C4376CC7FB7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현 47">
              <a:extLst>
                <a:ext uri="{FF2B5EF4-FFF2-40B4-BE49-F238E27FC236}">
                  <a16:creationId xmlns:a16="http://schemas.microsoft.com/office/drawing/2014/main" id="{291E5C40-1842-42E7-B1B0-0632DA14F32B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3FD7B6A-8AB3-4564-849C-1EF97E9AF829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CCB9ABA-F153-47BA-BFD1-E12B9AC988F9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1B464F7-5C62-4084-9512-38393E31B669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467E174-C3F4-45B5-88AB-F72A658A7014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CCA30D-A366-4CE1-8809-7B6102D69015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E576721-0433-4763-98DB-2C24C7F9FC62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9C0141-01A9-4600-8C9D-3C01A778ECAC}"/>
              </a:ext>
            </a:extLst>
          </p:cNvPr>
          <p:cNvGrpSpPr/>
          <p:nvPr/>
        </p:nvGrpSpPr>
        <p:grpSpPr>
          <a:xfrm>
            <a:off x="8021234" y="2714947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3D95B01-6722-4A66-A6CF-D305810B4A03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59" name="사다리꼴 58">
                <a:extLst>
                  <a:ext uri="{FF2B5EF4-FFF2-40B4-BE49-F238E27FC236}">
                    <a16:creationId xmlns:a16="http://schemas.microsoft.com/office/drawing/2014/main" id="{56971ED2-CDAF-4C8E-8831-BFF35AD3E48A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5A8C0EF4-3185-4E22-B1FB-548509AA01C0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EEAA8A66-A424-41A5-8B13-C130319F7E8B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다리꼴 61">
                <a:extLst>
                  <a:ext uri="{FF2B5EF4-FFF2-40B4-BE49-F238E27FC236}">
                    <a16:creationId xmlns:a16="http://schemas.microsoft.com/office/drawing/2014/main" id="{840C97F1-60E4-45DA-8957-E111D3B57B2F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다리꼴 62">
                <a:extLst>
                  <a:ext uri="{FF2B5EF4-FFF2-40B4-BE49-F238E27FC236}">
                    <a16:creationId xmlns:a16="http://schemas.microsoft.com/office/drawing/2014/main" id="{0AB63526-C9D4-4283-A8B1-1640281ED9C7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다리꼴 63">
                <a:extLst>
                  <a:ext uri="{FF2B5EF4-FFF2-40B4-BE49-F238E27FC236}">
                    <a16:creationId xmlns:a16="http://schemas.microsoft.com/office/drawing/2014/main" id="{D4A59160-E96D-4137-BC5D-5C13AFD6A2C4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B2D77E7A-493D-41BD-8332-17D09359996D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EBAE5A77-01E9-43D7-BB37-FEB57964F2EA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0CC9598-A408-48A2-89FE-FB1E3437C89D}"/>
              </a:ext>
            </a:extLst>
          </p:cNvPr>
          <p:cNvGrpSpPr/>
          <p:nvPr/>
        </p:nvGrpSpPr>
        <p:grpSpPr>
          <a:xfrm rot="4568227">
            <a:off x="9996742" y="3010450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E602886-8B9A-46B9-85BA-460F9B9911B2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EA0253C-0F58-4ECC-BA84-B132AA114922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06AA9020-D94B-4758-9449-2D09FDD832AB}"/>
              </a:ext>
            </a:extLst>
          </p:cNvPr>
          <p:cNvSpPr/>
          <p:nvPr/>
        </p:nvSpPr>
        <p:spPr>
          <a:xfrm rot="1282801">
            <a:off x="7472368" y="5307138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DE7D838-5B71-4C65-80E6-EB5FCFDA7BE3}"/>
              </a:ext>
            </a:extLst>
          </p:cNvPr>
          <p:cNvGrpSpPr/>
          <p:nvPr/>
        </p:nvGrpSpPr>
        <p:grpSpPr>
          <a:xfrm>
            <a:off x="7063383" y="5492621"/>
            <a:ext cx="568344" cy="794994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08" name="사각형: 둥근 모서리 132">
              <a:extLst>
                <a:ext uri="{FF2B5EF4-FFF2-40B4-BE49-F238E27FC236}">
                  <a16:creationId xmlns:a16="http://schemas.microsoft.com/office/drawing/2014/main" id="{7D049EA6-F3A5-4E2F-8C50-2B8EA5FB7260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막힌 원호 135">
              <a:extLst>
                <a:ext uri="{FF2B5EF4-FFF2-40B4-BE49-F238E27FC236}">
                  <a16:creationId xmlns:a16="http://schemas.microsoft.com/office/drawing/2014/main" id="{7C50CE68-8076-4B4E-AE64-2423CB443E96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6525676-1ABA-4F2A-9AAC-E8E7CFF57A8B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0B4FB3B-F819-466D-88E3-C0FD6D9C8A6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AE5CA2-50CD-49BE-9B68-0017FA30E3CA}"/>
              </a:ext>
            </a:extLst>
          </p:cNvPr>
          <p:cNvGrpSpPr/>
          <p:nvPr/>
        </p:nvGrpSpPr>
        <p:grpSpPr>
          <a:xfrm rot="2348986">
            <a:off x="9780535" y="5232357"/>
            <a:ext cx="561460" cy="1189723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E6C529DA-5F2A-41EC-B5D7-0AC762E1E824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7CE57C53-170F-456A-A95D-1FF0CD969241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A1A2EF66-4A80-4701-97CB-CDE3C8FCE826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089CC90-5E51-49EA-9C09-0A4AABAEBB46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45C3AEA-D392-4C81-AD06-EF8340F82235}"/>
              </a:ext>
            </a:extLst>
          </p:cNvPr>
          <p:cNvGrpSpPr/>
          <p:nvPr/>
        </p:nvGrpSpPr>
        <p:grpSpPr>
          <a:xfrm rot="20593171">
            <a:off x="7984480" y="4694022"/>
            <a:ext cx="561460" cy="810783"/>
            <a:chOff x="8615780" y="3185232"/>
            <a:chExt cx="1026044" cy="1481671"/>
          </a:xfrm>
        </p:grpSpPr>
        <p:sp>
          <p:nvSpPr>
            <p:cNvPr id="118" name="눈물 방울 117">
              <a:extLst>
                <a:ext uri="{FF2B5EF4-FFF2-40B4-BE49-F238E27FC236}">
                  <a16:creationId xmlns:a16="http://schemas.microsoft.com/office/drawing/2014/main" id="{FAC1FF03-DBCE-48DB-910F-302943EC040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1037A883-3FF3-4D41-9455-40D14E6B4377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ABCE760A-3E8A-4A39-B486-7CCAF64CAD31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E6E51517-9917-4496-A100-FDC8D9D2EB8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F169A95-7128-4A87-80B6-37B9D5A2CB36}"/>
              </a:ext>
            </a:extLst>
          </p:cNvPr>
          <p:cNvGrpSpPr/>
          <p:nvPr/>
        </p:nvGrpSpPr>
        <p:grpSpPr>
          <a:xfrm>
            <a:off x="9240935" y="4860544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3D8B163D-3C49-46A5-9890-B55F25766D7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0BFFEF9-A7AF-4D9F-935B-8E7E84AB5037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E6BBB2A-35B4-4546-AB36-B3BB84DCE2E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177AD0E-25BD-4DE8-9652-061DA53D050F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F81509-20F7-4131-B407-EBFAB23ACBA8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31D8B9-8A1A-4858-B35B-A23877615CE5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E883E55-B2C2-4395-BC7D-7DFE2F3A9E1A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C321DDF6-FF94-4F1A-BEB8-23A8814E48DB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B7D6B2C-6265-49AD-B411-37AF3F7FF442}"/>
              </a:ext>
            </a:extLst>
          </p:cNvPr>
          <p:cNvGrpSpPr/>
          <p:nvPr/>
        </p:nvGrpSpPr>
        <p:grpSpPr>
          <a:xfrm>
            <a:off x="8857973" y="5561518"/>
            <a:ext cx="658585" cy="751352"/>
            <a:chOff x="3434152" y="428041"/>
            <a:chExt cx="4718078" cy="5382655"/>
          </a:xfrm>
          <a:solidFill>
            <a:schemeClr val="accent1"/>
          </a:solidFill>
        </p:grpSpPr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8CEC83A-D988-4935-AEFA-72CE874F0DB9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36E15041-5D3D-4829-AC22-8F1275C87FE3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2E14687-47C9-40EA-8966-743C6C89AC45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E96331D-95C0-4B47-B993-161249D181D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Teardrop 3">
              <a:extLst>
                <a:ext uri="{FF2B5EF4-FFF2-40B4-BE49-F238E27FC236}">
                  <a16:creationId xmlns:a16="http://schemas.microsoft.com/office/drawing/2014/main" id="{663CBF7D-E2F3-4CDE-9382-3B2F8159DFC5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3">
            <a:extLst>
              <a:ext uri="{FF2B5EF4-FFF2-40B4-BE49-F238E27FC236}">
                <a16:creationId xmlns:a16="http://schemas.microsoft.com/office/drawing/2014/main" id="{9D599BCC-F61D-4950-8DE4-41566B6697C6}"/>
              </a:ext>
            </a:extLst>
          </p:cNvPr>
          <p:cNvGrpSpPr/>
          <p:nvPr/>
        </p:nvGrpSpPr>
        <p:grpSpPr>
          <a:xfrm>
            <a:off x="6934642" y="2953085"/>
            <a:ext cx="3712107" cy="3320344"/>
            <a:chOff x="4067944" y="1729492"/>
            <a:chExt cx="2842730" cy="254271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315D3D50-63CC-439E-A253-58725D573618}"/>
                </a:ext>
              </a:extLst>
            </p:cNvPr>
            <p:cNvSpPr/>
            <p:nvPr/>
          </p:nvSpPr>
          <p:spPr>
            <a:xfrm>
              <a:off x="5107486" y="3171601"/>
              <a:ext cx="431538" cy="1100610"/>
            </a:xfrm>
            <a:custGeom>
              <a:avLst/>
              <a:gdLst/>
              <a:ahLst/>
              <a:cxnLst/>
              <a:rect l="l" t="t" r="r" b="b"/>
              <a:pathLst>
                <a:path w="431538" h="1100610">
                  <a:moveTo>
                    <a:pt x="325049" y="0"/>
                  </a:moveTo>
                  <a:lnTo>
                    <a:pt x="405629" y="0"/>
                  </a:lnTo>
                  <a:lnTo>
                    <a:pt x="405629" y="679366"/>
                  </a:lnTo>
                  <a:lnTo>
                    <a:pt x="431538" y="679366"/>
                  </a:lnTo>
                  <a:lnTo>
                    <a:pt x="431538" y="889989"/>
                  </a:lnTo>
                  <a:cubicBezTo>
                    <a:pt x="431538" y="1005117"/>
                    <a:pt x="337216" y="1098914"/>
                    <a:pt x="219759" y="1100588"/>
                  </a:cubicBezTo>
                  <a:cubicBezTo>
                    <a:pt x="102679" y="1102258"/>
                    <a:pt x="5861" y="1011778"/>
                    <a:pt x="1966" y="897219"/>
                  </a:cubicBezTo>
                  <a:lnTo>
                    <a:pt x="1729" y="897219"/>
                  </a:lnTo>
                  <a:cubicBezTo>
                    <a:pt x="-2692" y="853532"/>
                    <a:pt x="-4534" y="768627"/>
                    <a:pt x="73482" y="766158"/>
                  </a:cubicBezTo>
                  <a:cubicBezTo>
                    <a:pt x="142235" y="769050"/>
                    <a:pt x="130008" y="846117"/>
                    <a:pt x="136029" y="892828"/>
                  </a:cubicBezTo>
                  <a:cubicBezTo>
                    <a:pt x="137491" y="935825"/>
                    <a:pt x="173850" y="969763"/>
                    <a:pt x="217808" y="969137"/>
                  </a:cubicBezTo>
                  <a:cubicBezTo>
                    <a:pt x="261951" y="968508"/>
                    <a:pt x="297399" y="933257"/>
                    <a:pt x="297399" y="889989"/>
                  </a:cubicBezTo>
                  <a:lnTo>
                    <a:pt x="297238" y="889989"/>
                  </a:lnTo>
                  <a:lnTo>
                    <a:pt x="297238" y="679366"/>
                  </a:lnTo>
                  <a:lnTo>
                    <a:pt x="325049" y="6793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2">
              <a:extLst>
                <a:ext uri="{FF2B5EF4-FFF2-40B4-BE49-F238E27FC236}">
                  <a16:creationId xmlns:a16="http://schemas.microsoft.com/office/drawing/2014/main" id="{DCCEE8B6-6C3F-4498-9445-B06CDACC5A6A}"/>
                </a:ext>
              </a:extLst>
            </p:cNvPr>
            <p:cNvSpPr>
              <a:spLocks/>
            </p:cNvSpPr>
            <p:nvPr/>
          </p:nvSpPr>
          <p:spPr>
            <a:xfrm>
              <a:off x="4067944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2">
              <a:extLst>
                <a:ext uri="{FF2B5EF4-FFF2-40B4-BE49-F238E27FC236}">
                  <a16:creationId xmlns:a16="http://schemas.microsoft.com/office/drawing/2014/main" id="{31A1E8A3-C5EE-4FFD-919A-D3643C60CD6C}"/>
                </a:ext>
              </a:extLst>
            </p:cNvPr>
            <p:cNvSpPr>
              <a:spLocks/>
            </p:cNvSpPr>
            <p:nvPr/>
          </p:nvSpPr>
          <p:spPr>
            <a:xfrm>
              <a:off x="477028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Isosceles Triangle 2">
              <a:extLst>
                <a:ext uri="{FF2B5EF4-FFF2-40B4-BE49-F238E27FC236}">
                  <a16:creationId xmlns:a16="http://schemas.microsoft.com/office/drawing/2014/main" id="{D63C2D94-9B52-4A69-88F8-8115F4AA5A06}"/>
                </a:ext>
              </a:extLst>
            </p:cNvPr>
            <p:cNvSpPr>
              <a:spLocks/>
            </p:cNvSpPr>
            <p:nvPr/>
          </p:nvSpPr>
          <p:spPr>
            <a:xfrm flipH="1">
              <a:off x="5505985" y="2049924"/>
              <a:ext cx="1404689" cy="1113152"/>
            </a:xfrm>
            <a:custGeom>
              <a:avLst/>
              <a:gdLst/>
              <a:ahLst/>
              <a:cxnLst/>
              <a:rect l="l" t="t" r="r" b="b"/>
              <a:pathLst>
                <a:path w="1404688" h="1506961">
                  <a:moveTo>
                    <a:pt x="1404688" y="4810"/>
                  </a:moveTo>
                  <a:lnTo>
                    <a:pt x="1404665" y="16978"/>
                  </a:lnTo>
                  <a:cubicBezTo>
                    <a:pt x="1397224" y="21106"/>
                    <a:pt x="1389769" y="25489"/>
                    <a:pt x="1382721" y="30791"/>
                  </a:cubicBezTo>
                  <a:cubicBezTo>
                    <a:pt x="1389889" y="22136"/>
                    <a:pt x="1397249" y="13509"/>
                    <a:pt x="1404688" y="4810"/>
                  </a:cubicBezTo>
                  <a:close/>
                  <a:moveTo>
                    <a:pt x="1344394" y="0"/>
                  </a:moveTo>
                  <a:cubicBezTo>
                    <a:pt x="904952" y="512743"/>
                    <a:pt x="708468" y="715213"/>
                    <a:pt x="671501" y="1506961"/>
                  </a:cubicBezTo>
                  <a:cubicBezTo>
                    <a:pt x="492616" y="1354936"/>
                    <a:pt x="277608" y="1339482"/>
                    <a:pt x="0" y="1506961"/>
                  </a:cubicBezTo>
                  <a:cubicBezTo>
                    <a:pt x="108644" y="686351"/>
                    <a:pt x="622220" y="192851"/>
                    <a:pt x="13443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2">
              <a:extLst>
                <a:ext uri="{FF2B5EF4-FFF2-40B4-BE49-F238E27FC236}">
                  <a16:creationId xmlns:a16="http://schemas.microsoft.com/office/drawing/2014/main" id="{33314AB8-04F6-4FA6-84A3-7FF30135660A}"/>
                </a:ext>
              </a:extLst>
            </p:cNvPr>
            <p:cNvSpPr>
              <a:spLocks/>
            </p:cNvSpPr>
            <p:nvPr/>
          </p:nvSpPr>
          <p:spPr>
            <a:xfrm flipH="1">
              <a:off x="5489308" y="2066903"/>
              <a:ext cx="674396" cy="1100611"/>
            </a:xfrm>
            <a:custGeom>
              <a:avLst/>
              <a:gdLst/>
              <a:ahLst/>
              <a:cxnLst/>
              <a:rect l="l" t="t" r="r" b="b"/>
              <a:pathLst>
                <a:path w="674396" h="1489982">
                  <a:moveTo>
                    <a:pt x="674396" y="0"/>
                  </a:moveTo>
                  <a:cubicBezTo>
                    <a:pt x="673430" y="495135"/>
                    <a:pt x="672466" y="994925"/>
                    <a:pt x="671501" y="1489982"/>
                  </a:cubicBezTo>
                  <a:cubicBezTo>
                    <a:pt x="461701" y="1371449"/>
                    <a:pt x="298216" y="1335384"/>
                    <a:pt x="0" y="1489982"/>
                  </a:cubicBezTo>
                  <a:cubicBezTo>
                    <a:pt x="47361" y="819485"/>
                    <a:pt x="192229" y="554557"/>
                    <a:pt x="652452" y="13813"/>
                  </a:cubicBezTo>
                  <a:cubicBezTo>
                    <a:pt x="659500" y="8511"/>
                    <a:pt x="666955" y="4128"/>
                    <a:pt x="674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rapezoid 9">
              <a:extLst>
                <a:ext uri="{FF2B5EF4-FFF2-40B4-BE49-F238E27FC236}">
                  <a16:creationId xmlns:a16="http://schemas.microsoft.com/office/drawing/2014/main" id="{4848EB4B-09CB-47B9-81D5-01896C7A772C}"/>
                </a:ext>
              </a:extLst>
            </p:cNvPr>
            <p:cNvSpPr/>
            <p:nvPr/>
          </p:nvSpPr>
          <p:spPr>
            <a:xfrm>
              <a:off x="5417961" y="1729492"/>
              <a:ext cx="114963" cy="305802"/>
            </a:xfrm>
            <a:prstGeom prst="trapezoi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446B266-67CC-49AA-9713-3E190B6B2651}"/>
              </a:ext>
            </a:extLst>
          </p:cNvPr>
          <p:cNvGrpSpPr/>
          <p:nvPr/>
        </p:nvGrpSpPr>
        <p:grpSpPr>
          <a:xfrm rot="5400000">
            <a:off x="7654623" y="1653977"/>
            <a:ext cx="551466" cy="322880"/>
            <a:chOff x="7978291" y="3739816"/>
            <a:chExt cx="1447811" cy="847685"/>
          </a:xfrm>
        </p:grpSpPr>
        <p:sp>
          <p:nvSpPr>
            <p:cNvPr id="138" name="사각형: 둥근 위쪽 모서리 137">
              <a:extLst>
                <a:ext uri="{FF2B5EF4-FFF2-40B4-BE49-F238E27FC236}">
                  <a16:creationId xmlns:a16="http://schemas.microsoft.com/office/drawing/2014/main" id="{E12760DD-B373-4EDE-86E5-416CC002BE90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사각형: 둥근 위쪽 모서리 138">
              <a:extLst>
                <a:ext uri="{FF2B5EF4-FFF2-40B4-BE49-F238E27FC236}">
                  <a16:creationId xmlns:a16="http://schemas.microsoft.com/office/drawing/2014/main" id="{BF014BF8-761E-4701-A234-83C5234C0AEA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248733A-D24F-4A6F-8244-0A9A3DE75A34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위쪽 모서리 140">
              <a:extLst>
                <a:ext uri="{FF2B5EF4-FFF2-40B4-BE49-F238E27FC236}">
                  <a16:creationId xmlns:a16="http://schemas.microsoft.com/office/drawing/2014/main" id="{EE0BFF2F-5A68-445D-95E4-EAB7360BBE35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539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27D6318B-556D-49D0-8491-5C4FEF48ACA7}"/>
              </a:ext>
            </a:extLst>
          </p:cNvPr>
          <p:cNvGrpSpPr/>
          <p:nvPr/>
        </p:nvGrpSpPr>
        <p:grpSpPr>
          <a:xfrm>
            <a:off x="8413979" y="1179838"/>
            <a:ext cx="365382" cy="559016"/>
            <a:chOff x="1246297" y="4914927"/>
            <a:chExt cx="959269" cy="1467634"/>
          </a:xfrm>
          <a:solidFill>
            <a:schemeClr val="accent2"/>
          </a:solidFill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72B9C508-9E62-4A96-96AE-2325687A83B5}"/>
                </a:ext>
              </a:extLst>
            </p:cNvPr>
            <p:cNvGrpSpPr/>
            <p:nvPr/>
          </p:nvGrpSpPr>
          <p:grpSpPr>
            <a:xfrm>
              <a:off x="1246297" y="4914927"/>
              <a:ext cx="959269" cy="1169579"/>
              <a:chOff x="3065134" y="4432715"/>
              <a:chExt cx="1304225" cy="1590164"/>
            </a:xfrm>
            <a:grpFill/>
          </p:grpSpPr>
          <p:sp>
            <p:nvSpPr>
              <p:cNvPr id="146" name="사다리꼴 145">
                <a:extLst>
                  <a:ext uri="{FF2B5EF4-FFF2-40B4-BE49-F238E27FC236}">
                    <a16:creationId xmlns:a16="http://schemas.microsoft.com/office/drawing/2014/main" id="{45E26600-1F3E-4497-A78B-A229C799313D}"/>
                  </a:ext>
                </a:extLst>
              </p:cNvPr>
              <p:cNvSpPr/>
              <p:nvPr/>
            </p:nvSpPr>
            <p:spPr>
              <a:xfrm rot="10578493">
                <a:off x="3474658" y="4432715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사다리꼴 146">
                <a:extLst>
                  <a:ext uri="{FF2B5EF4-FFF2-40B4-BE49-F238E27FC236}">
                    <a16:creationId xmlns:a16="http://schemas.microsoft.com/office/drawing/2014/main" id="{822164E1-EFF3-46BB-9000-8144158119E4}"/>
                  </a:ext>
                </a:extLst>
              </p:cNvPr>
              <p:cNvSpPr/>
              <p:nvPr/>
            </p:nvSpPr>
            <p:spPr>
              <a:xfrm rot="10332819">
                <a:off x="3260558" y="4590438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사다리꼴 147">
                <a:extLst>
                  <a:ext uri="{FF2B5EF4-FFF2-40B4-BE49-F238E27FC236}">
                    <a16:creationId xmlns:a16="http://schemas.microsoft.com/office/drawing/2014/main" id="{4326097B-72C6-476C-9C2C-F5DF20F2FEDB}"/>
                  </a:ext>
                </a:extLst>
              </p:cNvPr>
              <p:cNvSpPr/>
              <p:nvPr/>
            </p:nvSpPr>
            <p:spPr>
              <a:xfrm rot="10060613" flipH="1">
                <a:off x="3065134" y="4799952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사다리꼴 148">
                <a:extLst>
                  <a:ext uri="{FF2B5EF4-FFF2-40B4-BE49-F238E27FC236}">
                    <a16:creationId xmlns:a16="http://schemas.microsoft.com/office/drawing/2014/main" id="{9360755C-BA6C-46EB-8F72-BB9A59D26506}"/>
                  </a:ext>
                </a:extLst>
              </p:cNvPr>
              <p:cNvSpPr/>
              <p:nvPr/>
            </p:nvSpPr>
            <p:spPr>
              <a:xfrm rot="11021507" flipH="1">
                <a:off x="3723311" y="4439490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사다리꼴 149">
                <a:extLst>
                  <a:ext uri="{FF2B5EF4-FFF2-40B4-BE49-F238E27FC236}">
                    <a16:creationId xmlns:a16="http://schemas.microsoft.com/office/drawing/2014/main" id="{7F8B090F-3B39-4FE1-AB8B-F1C53922B3EA}"/>
                  </a:ext>
                </a:extLst>
              </p:cNvPr>
              <p:cNvSpPr/>
              <p:nvPr/>
            </p:nvSpPr>
            <p:spPr>
              <a:xfrm rot="11267181" flipH="1">
                <a:off x="3937411" y="4597213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사다리꼴 150">
                <a:extLst>
                  <a:ext uri="{FF2B5EF4-FFF2-40B4-BE49-F238E27FC236}">
                    <a16:creationId xmlns:a16="http://schemas.microsoft.com/office/drawing/2014/main" id="{C3C7C53D-003C-40BF-A1CB-20422E8F0604}"/>
                  </a:ext>
                </a:extLst>
              </p:cNvPr>
              <p:cNvSpPr/>
              <p:nvPr/>
            </p:nvSpPr>
            <p:spPr>
              <a:xfrm rot="11539387">
                <a:off x="4132835" y="4806727"/>
                <a:ext cx="236524" cy="1216152"/>
              </a:xfrm>
              <a:prstGeom prst="trapezoid">
                <a:avLst>
                  <a:gd name="adj" fmla="val 1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4" name="사다리꼴 143">
              <a:extLst>
                <a:ext uri="{FF2B5EF4-FFF2-40B4-BE49-F238E27FC236}">
                  <a16:creationId xmlns:a16="http://schemas.microsoft.com/office/drawing/2014/main" id="{065D07A6-66FE-48C2-BEBB-437C610595B4}"/>
                </a:ext>
              </a:extLst>
            </p:cNvPr>
            <p:cNvSpPr/>
            <p:nvPr/>
          </p:nvSpPr>
          <p:spPr>
            <a:xfrm rot="10800000">
              <a:off x="1266640" y="5714504"/>
              <a:ext cx="898966" cy="668057"/>
            </a:xfrm>
            <a:prstGeom prst="trapezoid">
              <a:avLst>
                <a:gd name="adj" fmla="val 150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다리꼴 144">
              <a:extLst>
                <a:ext uri="{FF2B5EF4-FFF2-40B4-BE49-F238E27FC236}">
                  <a16:creationId xmlns:a16="http://schemas.microsoft.com/office/drawing/2014/main" id="{5B62EE2C-76BD-47AB-8357-14A4BCCB30A7}"/>
                </a:ext>
              </a:extLst>
            </p:cNvPr>
            <p:cNvSpPr/>
            <p:nvPr/>
          </p:nvSpPr>
          <p:spPr>
            <a:xfrm rot="10800000">
              <a:off x="1355542" y="5919267"/>
              <a:ext cx="721162" cy="259022"/>
            </a:xfrm>
            <a:prstGeom prst="trapezoid">
              <a:avLst>
                <a:gd name="adj" fmla="val 150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39BA66BD-9106-4747-8CB8-7F0F58BA1DFC}"/>
              </a:ext>
            </a:extLst>
          </p:cNvPr>
          <p:cNvGrpSpPr/>
          <p:nvPr/>
        </p:nvGrpSpPr>
        <p:grpSpPr>
          <a:xfrm rot="4568227">
            <a:off x="9565465" y="1967755"/>
            <a:ext cx="464700" cy="570266"/>
            <a:chOff x="4293496" y="4622134"/>
            <a:chExt cx="970483" cy="1190947"/>
          </a:xfrm>
          <a:solidFill>
            <a:schemeClr val="accent4"/>
          </a:solidFill>
        </p:grpSpPr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96FB6D8B-93A1-45B8-AE85-C5DF378A7790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0EE4FE0-A8C8-4DBA-9ED3-9539F6F3E24F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51CE0B0E-A383-423D-AB24-944BA7F552C7}"/>
              </a:ext>
            </a:extLst>
          </p:cNvPr>
          <p:cNvGrpSpPr/>
          <p:nvPr/>
        </p:nvGrpSpPr>
        <p:grpSpPr>
          <a:xfrm>
            <a:off x="808224" y="1476811"/>
            <a:ext cx="5308353" cy="882252"/>
            <a:chOff x="442197" y="1059759"/>
            <a:chExt cx="4129803" cy="88225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4DCF76B-5F45-4A8F-AF2F-E4086338457A}"/>
                </a:ext>
              </a:extLst>
            </p:cNvPr>
            <p:cNvSpPr txBox="1"/>
            <p:nvPr/>
          </p:nvSpPr>
          <p:spPr>
            <a:xfrm>
              <a:off x="491556" y="1634234"/>
              <a:ext cx="4080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수많은 식당 중 여러분은 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올바른 선택을 할 수 있을까요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?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E4D657A-F278-450C-9FC0-1BF0DE25F229}"/>
                </a:ext>
              </a:extLst>
            </p:cNvPr>
            <p:cNvSpPr txBox="1"/>
            <p:nvPr/>
          </p:nvSpPr>
          <p:spPr>
            <a:xfrm>
              <a:off x="442197" y="1059759"/>
              <a:ext cx="40804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당신의 식당을 알려드려요</a:t>
              </a:r>
              <a:r>
                <a:rPr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ulimChe" panose="020B0609000101010101" pitchFamily="49" charset="-127"/>
                  <a:ea typeface="GulimChe" panose="020B0609000101010101" pitchFamily="49" charset="-127"/>
                  <a:cs typeface="Arial" pitchFamily="34" charset="0"/>
                </a:rPr>
                <a:t>!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Arial" pitchFamily="34" charset="0"/>
              </a:endParaRPr>
            </a:p>
          </p:txBody>
        </p:sp>
      </p:grpSp>
      <p:grpSp>
        <p:nvGrpSpPr>
          <p:cNvPr id="158" name="Group 35">
            <a:extLst>
              <a:ext uri="{FF2B5EF4-FFF2-40B4-BE49-F238E27FC236}">
                <a16:creationId xmlns:a16="http://schemas.microsoft.com/office/drawing/2014/main" id="{34972DF7-5C14-4866-AD8B-243AC4BF2E40}"/>
              </a:ext>
            </a:extLst>
          </p:cNvPr>
          <p:cNvGrpSpPr/>
          <p:nvPr/>
        </p:nvGrpSpPr>
        <p:grpSpPr>
          <a:xfrm>
            <a:off x="967817" y="4548287"/>
            <a:ext cx="3500802" cy="1169112"/>
            <a:chOff x="-704746" y="3362835"/>
            <a:chExt cx="3568043" cy="116911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1E0E67-3C74-42C7-880A-C1995546F490}"/>
                </a:ext>
              </a:extLst>
            </p:cNvPr>
            <p:cNvSpPr txBox="1"/>
            <p:nvPr/>
          </p:nvSpPr>
          <p:spPr>
            <a:xfrm>
              <a:off x="-704746" y="4285726"/>
              <a:ext cx="21452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개인 취향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다중 취향 모드로 해결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FBCE13D-7486-403E-804E-B8054BD9B68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0841997-F416-FC44-9A38-F8588D004601}"/>
              </a:ext>
            </a:extLst>
          </p:cNvPr>
          <p:cNvSpPr txBox="1"/>
          <p:nvPr/>
        </p:nvSpPr>
        <p:spPr>
          <a:xfrm>
            <a:off x="1006023" y="5240406"/>
            <a:ext cx="202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한명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두명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상관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4" name="Group 42">
            <a:extLst>
              <a:ext uri="{FF2B5EF4-FFF2-40B4-BE49-F238E27FC236}">
                <a16:creationId xmlns:a16="http://schemas.microsoft.com/office/drawing/2014/main" id="{F4EF153A-3518-4C7F-AC20-0EC20D306CA9}"/>
              </a:ext>
            </a:extLst>
          </p:cNvPr>
          <p:cNvGrpSpPr/>
          <p:nvPr/>
        </p:nvGrpSpPr>
        <p:grpSpPr>
          <a:xfrm>
            <a:off x="938441" y="3728620"/>
            <a:ext cx="2020842" cy="463248"/>
            <a:chOff x="803640" y="3362835"/>
            <a:chExt cx="2059657" cy="46324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D243986-D507-49CF-BEA1-94A2BAA7ECE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현재 위치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~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도착지 비용 계산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F76E762-68B8-411D-BC31-19564BDA789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거리 기회비용 체크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7" name="Oval 39">
            <a:extLst>
              <a:ext uri="{FF2B5EF4-FFF2-40B4-BE49-F238E27FC236}">
                <a16:creationId xmlns:a16="http://schemas.microsoft.com/office/drawing/2014/main" id="{89D92946-94C4-4FD3-BB47-2CCD9055CA30}"/>
              </a:ext>
            </a:extLst>
          </p:cNvPr>
          <p:cNvSpPr/>
          <p:nvPr/>
        </p:nvSpPr>
        <p:spPr>
          <a:xfrm>
            <a:off x="1747244" y="3139010"/>
            <a:ext cx="509348" cy="509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자유형: 도형 177">
            <a:extLst>
              <a:ext uri="{FF2B5EF4-FFF2-40B4-BE49-F238E27FC236}">
                <a16:creationId xmlns:a16="http://schemas.microsoft.com/office/drawing/2014/main" id="{5D19030D-405B-4866-8668-D239DA1AA154}"/>
              </a:ext>
            </a:extLst>
          </p:cNvPr>
          <p:cNvSpPr/>
          <p:nvPr/>
        </p:nvSpPr>
        <p:spPr>
          <a:xfrm rot="1282801">
            <a:off x="1871035" y="3297724"/>
            <a:ext cx="261766" cy="211010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1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추진계획</a:t>
            </a:r>
            <a:endParaRPr lang="en-US" sz="36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0894" y="3733616"/>
            <a:ext cx="8041106" cy="288032"/>
          </a:xfrm>
        </p:spPr>
        <p:txBody>
          <a:bodyPr/>
          <a:lstStyle/>
          <a:p>
            <a:r>
              <a:rPr lang="en" altLang="ko-KR" dirty="0">
                <a:latin typeface="Arial Rounded MT Bold" panose="020F0704030504030204" pitchFamily="34" charset="0"/>
              </a:rPr>
              <a:t>Schedule planning</a:t>
            </a:r>
            <a:endParaRPr lang="en-US" altLang="ko-K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5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08440" y="319696"/>
            <a:ext cx="11214337" cy="724247"/>
          </a:xfrm>
        </p:spPr>
        <p:txBody>
          <a:bodyPr/>
          <a:lstStyle/>
          <a:p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추진계획</a:t>
            </a:r>
            <a:endParaRPr 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Freeform 20">
            <a:extLst>
              <a:ext uri="{FF2B5EF4-FFF2-40B4-BE49-F238E27FC236}">
                <a16:creationId xmlns:a16="http://schemas.microsoft.com/office/drawing/2014/main" id="{DB5E538E-4BD5-49DE-8EE8-9449A2335911}"/>
              </a:ext>
            </a:extLst>
          </p:cNvPr>
          <p:cNvSpPr/>
          <p:nvPr/>
        </p:nvSpPr>
        <p:spPr>
          <a:xfrm>
            <a:off x="927456" y="2245217"/>
            <a:ext cx="10290526" cy="3372955"/>
          </a:xfrm>
          <a:custGeom>
            <a:avLst/>
            <a:gdLst>
              <a:gd name="connsiteX0" fmla="*/ 0 w 8055429"/>
              <a:gd name="connsiteY0" fmla="*/ 2351314 h 2351314"/>
              <a:gd name="connsiteX1" fmla="*/ 1687286 w 8055429"/>
              <a:gd name="connsiteY1" fmla="*/ 1872343 h 2351314"/>
              <a:gd name="connsiteX2" fmla="*/ 1687286 w 8055429"/>
              <a:gd name="connsiteY2" fmla="*/ 1611086 h 2351314"/>
              <a:gd name="connsiteX3" fmla="*/ 1981200 w 8055429"/>
              <a:gd name="connsiteY3" fmla="*/ 2133600 h 2351314"/>
              <a:gd name="connsiteX4" fmla="*/ 1981200 w 8055429"/>
              <a:gd name="connsiteY4" fmla="*/ 1328057 h 2351314"/>
              <a:gd name="connsiteX5" fmla="*/ 2198914 w 8055429"/>
              <a:gd name="connsiteY5" fmla="*/ 1752600 h 2351314"/>
              <a:gd name="connsiteX6" fmla="*/ 3744686 w 8055429"/>
              <a:gd name="connsiteY6" fmla="*/ 1295400 h 2351314"/>
              <a:gd name="connsiteX7" fmla="*/ 3744686 w 8055429"/>
              <a:gd name="connsiteY7" fmla="*/ 1132114 h 2351314"/>
              <a:gd name="connsiteX8" fmla="*/ 3984172 w 8055429"/>
              <a:gd name="connsiteY8" fmla="*/ 1534886 h 2351314"/>
              <a:gd name="connsiteX9" fmla="*/ 3984172 w 8055429"/>
              <a:gd name="connsiteY9" fmla="*/ 751114 h 2351314"/>
              <a:gd name="connsiteX10" fmla="*/ 4234543 w 8055429"/>
              <a:gd name="connsiteY10" fmla="*/ 1164771 h 2351314"/>
              <a:gd name="connsiteX11" fmla="*/ 5878286 w 8055429"/>
              <a:gd name="connsiteY11" fmla="*/ 685800 h 2351314"/>
              <a:gd name="connsiteX12" fmla="*/ 5878286 w 8055429"/>
              <a:gd name="connsiteY12" fmla="*/ 337457 h 2351314"/>
              <a:gd name="connsiteX13" fmla="*/ 6150429 w 8055429"/>
              <a:gd name="connsiteY13" fmla="*/ 1001486 h 2351314"/>
              <a:gd name="connsiteX14" fmla="*/ 6150429 w 8055429"/>
              <a:gd name="connsiteY14" fmla="*/ 0 h 2351314"/>
              <a:gd name="connsiteX15" fmla="*/ 6357257 w 8055429"/>
              <a:gd name="connsiteY15" fmla="*/ 555171 h 2351314"/>
              <a:gd name="connsiteX16" fmla="*/ 8055429 w 8055429"/>
              <a:gd name="connsiteY16" fmla="*/ 76200 h 2351314"/>
              <a:gd name="connsiteX17" fmla="*/ 8055429 w 8055429"/>
              <a:gd name="connsiteY17" fmla="*/ 76200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55429" h="2351314">
                <a:moveTo>
                  <a:pt x="0" y="2351314"/>
                </a:moveTo>
                <a:lnTo>
                  <a:pt x="1687286" y="1872343"/>
                </a:lnTo>
                <a:lnTo>
                  <a:pt x="1687286" y="1611086"/>
                </a:lnTo>
                <a:lnTo>
                  <a:pt x="1981200" y="2133600"/>
                </a:lnTo>
                <a:lnTo>
                  <a:pt x="1981200" y="1328057"/>
                </a:lnTo>
                <a:lnTo>
                  <a:pt x="2198914" y="1752600"/>
                </a:lnTo>
                <a:lnTo>
                  <a:pt x="3744686" y="1295400"/>
                </a:lnTo>
                <a:lnTo>
                  <a:pt x="3744686" y="1132114"/>
                </a:lnTo>
                <a:lnTo>
                  <a:pt x="3984172" y="1534886"/>
                </a:lnTo>
                <a:lnTo>
                  <a:pt x="3984172" y="751114"/>
                </a:lnTo>
                <a:lnTo>
                  <a:pt x="4234543" y="1164771"/>
                </a:lnTo>
                <a:lnTo>
                  <a:pt x="5878286" y="685800"/>
                </a:lnTo>
                <a:lnTo>
                  <a:pt x="5878286" y="337457"/>
                </a:lnTo>
                <a:lnTo>
                  <a:pt x="6150429" y="1001486"/>
                </a:lnTo>
                <a:lnTo>
                  <a:pt x="6150429" y="0"/>
                </a:lnTo>
                <a:lnTo>
                  <a:pt x="6357257" y="555171"/>
                </a:lnTo>
                <a:lnTo>
                  <a:pt x="8055429" y="76200"/>
                </a:lnTo>
                <a:lnTo>
                  <a:pt x="8055429" y="76200"/>
                </a:lnTo>
              </a:path>
            </a:pathLst>
          </a:custGeom>
          <a:ln w="19050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01998642-22CC-4F74-977A-FF6CB85F7927}"/>
              </a:ext>
            </a:extLst>
          </p:cNvPr>
          <p:cNvGrpSpPr/>
          <p:nvPr/>
        </p:nvGrpSpPr>
        <p:grpSpPr>
          <a:xfrm flipV="1">
            <a:off x="9659180" y="1915527"/>
            <a:ext cx="864096" cy="1800200"/>
            <a:chOff x="2699792" y="2837856"/>
            <a:chExt cx="864096" cy="1800200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6573480A-2D5A-4575-BE47-3EBD6D3A5B08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11B146FC-FA66-4543-BFB1-7B0ED51F3460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D3B94E0B-8561-4173-AD20-2E5F3A503063}"/>
              </a:ext>
            </a:extLst>
          </p:cNvPr>
          <p:cNvGrpSpPr/>
          <p:nvPr/>
        </p:nvGrpSpPr>
        <p:grpSpPr>
          <a:xfrm flipV="1">
            <a:off x="1646662" y="4255223"/>
            <a:ext cx="864096" cy="1800200"/>
            <a:chOff x="2699792" y="2837856"/>
            <a:chExt cx="864096" cy="18002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FF1C29D-3580-4670-9D5B-8FC482545A36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FBCC7B17-5DC7-4FE8-907C-BAE437211E87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8700EAB5-892C-4C13-B398-054AC9A1EDA8}"/>
              </a:ext>
            </a:extLst>
          </p:cNvPr>
          <p:cNvGrpSpPr/>
          <p:nvPr/>
        </p:nvGrpSpPr>
        <p:grpSpPr>
          <a:xfrm flipV="1">
            <a:off x="4317501" y="3457037"/>
            <a:ext cx="864096" cy="1800200"/>
            <a:chOff x="2699792" y="2837856"/>
            <a:chExt cx="864096" cy="1800200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CAA9294E-EEDF-4472-B848-F0375BA14780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ed Rectangle 7">
              <a:extLst>
                <a:ext uri="{FF2B5EF4-FFF2-40B4-BE49-F238E27FC236}">
                  <a16:creationId xmlns:a16="http://schemas.microsoft.com/office/drawing/2014/main" id="{0DACFBDC-C4B9-4B6A-AE4B-E7ADE77C97EA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33">
            <a:extLst>
              <a:ext uri="{FF2B5EF4-FFF2-40B4-BE49-F238E27FC236}">
                <a16:creationId xmlns:a16="http://schemas.microsoft.com/office/drawing/2014/main" id="{2E39F3AF-561C-4204-8D2D-1F4CF93D05C4}"/>
              </a:ext>
            </a:extLst>
          </p:cNvPr>
          <p:cNvGrpSpPr/>
          <p:nvPr/>
        </p:nvGrpSpPr>
        <p:grpSpPr>
          <a:xfrm flipV="1">
            <a:off x="6988340" y="2695426"/>
            <a:ext cx="864096" cy="1800200"/>
            <a:chOff x="2699792" y="2837856"/>
            <a:chExt cx="864096" cy="1800200"/>
          </a:xfrm>
        </p:grpSpPr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10CC5912-0021-48D3-82E2-4D91DEEF21FD}"/>
                </a:ext>
              </a:extLst>
            </p:cNvPr>
            <p:cNvSpPr/>
            <p:nvPr/>
          </p:nvSpPr>
          <p:spPr>
            <a:xfrm>
              <a:off x="2699792" y="28378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789A1E5A-17D7-4F65-BFE0-AC9939E71AF9}"/>
                </a:ext>
              </a:extLst>
            </p:cNvPr>
            <p:cNvSpPr/>
            <p:nvPr/>
          </p:nvSpPr>
          <p:spPr>
            <a:xfrm rot="10800000">
              <a:off x="2699792" y="3737956"/>
              <a:ext cx="864096" cy="900100"/>
            </a:xfrm>
            <a:custGeom>
              <a:avLst/>
              <a:gdLst/>
              <a:ahLst/>
              <a:cxnLst/>
              <a:rect l="l" t="t" r="r" b="b"/>
              <a:pathLst>
                <a:path w="864096" h="900100">
                  <a:moveTo>
                    <a:pt x="432048" y="0"/>
                  </a:moveTo>
                  <a:cubicBezTo>
                    <a:pt x="670662" y="0"/>
                    <a:pt x="864096" y="193434"/>
                    <a:pt x="864096" y="432048"/>
                  </a:cubicBezTo>
                  <a:lnTo>
                    <a:pt x="864096" y="900100"/>
                  </a:lnTo>
                  <a:lnTo>
                    <a:pt x="0" y="900100"/>
                  </a:lnTo>
                  <a:lnTo>
                    <a:pt x="0" y="432048"/>
                  </a:lnTo>
                  <a:cubicBezTo>
                    <a:pt x="0" y="193434"/>
                    <a:pt x="193434" y="0"/>
                    <a:pt x="432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Arc 39">
            <a:extLst>
              <a:ext uri="{FF2B5EF4-FFF2-40B4-BE49-F238E27FC236}">
                <a16:creationId xmlns:a16="http://schemas.microsoft.com/office/drawing/2014/main" id="{9E7641FD-DABE-4D22-B60D-632FDBDF629B}"/>
              </a:ext>
            </a:extLst>
          </p:cNvPr>
          <p:cNvSpPr/>
          <p:nvPr/>
        </p:nvSpPr>
        <p:spPr>
          <a:xfrm rot="2700000" flipH="1">
            <a:off x="1599433" y="3980567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c 43">
            <a:extLst>
              <a:ext uri="{FF2B5EF4-FFF2-40B4-BE49-F238E27FC236}">
                <a16:creationId xmlns:a16="http://schemas.microsoft.com/office/drawing/2014/main" id="{66A067E7-FDCF-4E47-8237-557B90E76B8C}"/>
              </a:ext>
            </a:extLst>
          </p:cNvPr>
          <p:cNvSpPr/>
          <p:nvPr/>
        </p:nvSpPr>
        <p:spPr>
          <a:xfrm rot="2700000" flipH="1">
            <a:off x="4276368" y="3132324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c 51">
            <a:extLst>
              <a:ext uri="{FF2B5EF4-FFF2-40B4-BE49-F238E27FC236}">
                <a16:creationId xmlns:a16="http://schemas.microsoft.com/office/drawing/2014/main" id="{5F446C08-5237-4B73-BBA6-9817ED5CF0F2}"/>
              </a:ext>
            </a:extLst>
          </p:cNvPr>
          <p:cNvSpPr/>
          <p:nvPr/>
        </p:nvSpPr>
        <p:spPr>
          <a:xfrm rot="18900000" flipH="1" flipV="1">
            <a:off x="6953304" y="3841242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c 52">
            <a:extLst>
              <a:ext uri="{FF2B5EF4-FFF2-40B4-BE49-F238E27FC236}">
                <a16:creationId xmlns:a16="http://schemas.microsoft.com/office/drawing/2014/main" id="{23935E77-904A-4DEC-AECF-ADDF8BB6CC23}"/>
              </a:ext>
            </a:extLst>
          </p:cNvPr>
          <p:cNvSpPr/>
          <p:nvPr/>
        </p:nvSpPr>
        <p:spPr>
          <a:xfrm rot="18900000" flipH="1" flipV="1">
            <a:off x="9611953" y="2942626"/>
            <a:ext cx="958552" cy="958552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1FAA18-CC93-41E2-B3E5-ED198D5CDA02}"/>
              </a:ext>
            </a:extLst>
          </p:cNvPr>
          <p:cNvSpPr txBox="1"/>
          <p:nvPr/>
        </p:nvSpPr>
        <p:spPr>
          <a:xfrm>
            <a:off x="1646663" y="4665500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1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ED736-F7A4-4EA3-9A41-60E32DC72E87}"/>
              </a:ext>
            </a:extLst>
          </p:cNvPr>
          <p:cNvSpPr txBox="1"/>
          <p:nvPr/>
        </p:nvSpPr>
        <p:spPr>
          <a:xfrm>
            <a:off x="4314452" y="3804563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2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531BC-E142-405B-800B-CA2391B41336}"/>
              </a:ext>
            </a:extLst>
          </p:cNvPr>
          <p:cNvSpPr txBox="1"/>
          <p:nvPr/>
        </p:nvSpPr>
        <p:spPr>
          <a:xfrm>
            <a:off x="7000529" y="3148712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3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ABAD8-7920-4704-949E-760413222065}"/>
              </a:ext>
            </a:extLst>
          </p:cNvPr>
          <p:cNvSpPr txBox="1"/>
          <p:nvPr/>
        </p:nvSpPr>
        <p:spPr>
          <a:xfrm>
            <a:off x="9659174" y="2319259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Step 4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63">
            <a:extLst>
              <a:ext uri="{FF2B5EF4-FFF2-40B4-BE49-F238E27FC236}">
                <a16:creationId xmlns:a16="http://schemas.microsoft.com/office/drawing/2014/main" id="{CF316DEF-ADF3-4F2E-8942-EFE55808D734}"/>
              </a:ext>
            </a:extLst>
          </p:cNvPr>
          <p:cNvGrpSpPr/>
          <p:nvPr/>
        </p:nvGrpSpPr>
        <p:grpSpPr>
          <a:xfrm>
            <a:off x="1265745" y="2619953"/>
            <a:ext cx="1625933" cy="936096"/>
            <a:chOff x="575693" y="4105536"/>
            <a:chExt cx="1625933" cy="9360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50285-68FD-42A3-9F1A-46D4BCC42CA7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프레임워크 선택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요구사항 선택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/>
              </a:r>
              <a:b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-ERD, SQD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정립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E979D6-8A7B-4C5B-8EF3-EC1D10E9CF8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기획</a:t>
              </a:r>
            </a:p>
          </p:txBody>
        </p:sp>
      </p:grpSp>
      <p:grpSp>
        <p:nvGrpSpPr>
          <p:cNvPr id="27" name="Group 66">
            <a:extLst>
              <a:ext uri="{FF2B5EF4-FFF2-40B4-BE49-F238E27FC236}">
                <a16:creationId xmlns:a16="http://schemas.microsoft.com/office/drawing/2014/main" id="{A84F8207-33C7-495B-9FF8-6CC3F81ECBE1}"/>
              </a:ext>
            </a:extLst>
          </p:cNvPr>
          <p:cNvGrpSpPr/>
          <p:nvPr/>
        </p:nvGrpSpPr>
        <p:grpSpPr>
          <a:xfrm>
            <a:off x="3674240" y="1814288"/>
            <a:ext cx="2287648" cy="769442"/>
            <a:chOff x="307254" y="4105536"/>
            <a:chExt cx="2287648" cy="7694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921C1A-1FD4-49CF-AFD0-8273DDE0B249}"/>
                </a:ext>
              </a:extLst>
            </p:cNvPr>
            <p:cNvSpPr txBox="1"/>
            <p:nvPr/>
          </p:nvSpPr>
          <p:spPr>
            <a:xfrm>
              <a:off x="307254" y="4413313"/>
              <a:ext cx="2287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-Django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통한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 API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-MySQL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스키마 데이터 관리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0946EF-55CB-4774-8999-3A760FA5064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백앤드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개발</a:t>
              </a:r>
            </a:p>
          </p:txBody>
        </p:sp>
      </p:grpSp>
      <p:grpSp>
        <p:nvGrpSpPr>
          <p:cNvPr id="30" name="Group 69">
            <a:extLst>
              <a:ext uri="{FF2B5EF4-FFF2-40B4-BE49-F238E27FC236}">
                <a16:creationId xmlns:a16="http://schemas.microsoft.com/office/drawing/2014/main" id="{05E435A1-4F24-44BE-A197-342D6F1738E1}"/>
              </a:ext>
            </a:extLst>
          </p:cNvPr>
          <p:cNvGrpSpPr/>
          <p:nvPr/>
        </p:nvGrpSpPr>
        <p:grpSpPr>
          <a:xfrm>
            <a:off x="6630503" y="4985663"/>
            <a:ext cx="1625933" cy="936096"/>
            <a:chOff x="575693" y="4105536"/>
            <a:chExt cx="1625933" cy="9360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7BFE74-AB2D-4E5E-B819-B883542B48BB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-Html,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-Vue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77AD37-13B5-4EFB-A797-AE248D4351B9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프론트 개발</a:t>
              </a:r>
            </a:p>
          </p:txBody>
        </p:sp>
      </p:grpSp>
      <p:grpSp>
        <p:nvGrpSpPr>
          <p:cNvPr id="33" name="Group 72">
            <a:extLst>
              <a:ext uri="{FF2B5EF4-FFF2-40B4-BE49-F238E27FC236}">
                <a16:creationId xmlns:a16="http://schemas.microsoft.com/office/drawing/2014/main" id="{F44BB6BC-7520-47F8-A3B3-1BB41E95791F}"/>
              </a:ext>
            </a:extLst>
          </p:cNvPr>
          <p:cNvGrpSpPr/>
          <p:nvPr/>
        </p:nvGrpSpPr>
        <p:grpSpPr>
          <a:xfrm>
            <a:off x="8696259" y="4198286"/>
            <a:ext cx="3109900" cy="1121575"/>
            <a:chOff x="-17197" y="4105536"/>
            <a:chExt cx="3109900" cy="11215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C9F0C5-801A-4DDA-AA18-98CCF12A13E5}"/>
                </a:ext>
              </a:extLst>
            </p:cNvPr>
            <p:cNvSpPr txBox="1"/>
            <p:nvPr/>
          </p:nvSpPr>
          <p:spPr>
            <a:xfrm>
              <a:off x="-17197" y="4396114"/>
              <a:ext cx="3109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-Open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 데이터 추가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유저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선호도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거리에 따른 음식점 제공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솔로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멀티 취향 분석 음식점 제공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기준을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가지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거리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가격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맛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확장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EF1900-479F-4EA8-99E5-5E857A1B7570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추가 기능 개발</a:t>
              </a:r>
            </a:p>
          </p:txBody>
        </p:sp>
      </p:grpSp>
      <p:sp>
        <p:nvSpPr>
          <p:cNvPr id="36" name="Freeform 47">
            <a:extLst>
              <a:ext uri="{FF2B5EF4-FFF2-40B4-BE49-F238E27FC236}">
                <a16:creationId xmlns:a16="http://schemas.microsoft.com/office/drawing/2014/main" id="{46EB1AD7-C06D-43F0-8586-B9621482F07C}"/>
              </a:ext>
            </a:extLst>
          </p:cNvPr>
          <p:cNvSpPr>
            <a:spLocks noChangeAspect="1"/>
          </p:cNvSpPr>
          <p:nvPr/>
        </p:nvSpPr>
        <p:spPr>
          <a:xfrm>
            <a:off x="1882477" y="5335410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48">
            <a:extLst>
              <a:ext uri="{FF2B5EF4-FFF2-40B4-BE49-F238E27FC236}">
                <a16:creationId xmlns:a16="http://schemas.microsoft.com/office/drawing/2014/main" id="{CCA235AD-E321-4A61-A70A-35116A1B23BC}"/>
              </a:ext>
            </a:extLst>
          </p:cNvPr>
          <p:cNvSpPr>
            <a:spLocks noChangeAspect="1"/>
          </p:cNvSpPr>
          <p:nvPr/>
        </p:nvSpPr>
        <p:spPr>
          <a:xfrm>
            <a:off x="4573101" y="4662728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Freeform 49">
            <a:extLst>
              <a:ext uri="{FF2B5EF4-FFF2-40B4-BE49-F238E27FC236}">
                <a16:creationId xmlns:a16="http://schemas.microsoft.com/office/drawing/2014/main" id="{8AC48E65-3250-4BDD-B508-295577424D8E}"/>
              </a:ext>
            </a:extLst>
          </p:cNvPr>
          <p:cNvSpPr>
            <a:spLocks noChangeAspect="1"/>
          </p:cNvSpPr>
          <p:nvPr/>
        </p:nvSpPr>
        <p:spPr>
          <a:xfrm>
            <a:off x="9931234" y="3045890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Freeform 97">
            <a:extLst>
              <a:ext uri="{FF2B5EF4-FFF2-40B4-BE49-F238E27FC236}">
                <a16:creationId xmlns:a16="http://schemas.microsoft.com/office/drawing/2014/main" id="{C1EA2BBC-CCCA-4C15-857B-027B030FA187}"/>
              </a:ext>
            </a:extLst>
          </p:cNvPr>
          <p:cNvSpPr>
            <a:spLocks noChangeAspect="1"/>
          </p:cNvSpPr>
          <p:nvPr/>
        </p:nvSpPr>
        <p:spPr>
          <a:xfrm>
            <a:off x="7200631" y="387978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17DB3-2203-2544-BBC4-E15F3B86F24A}"/>
              </a:ext>
            </a:extLst>
          </p:cNvPr>
          <p:cNvSpPr txBox="1"/>
          <p:nvPr/>
        </p:nvSpPr>
        <p:spPr>
          <a:xfrm>
            <a:off x="808440" y="116939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전체 일정</a:t>
            </a:r>
          </a:p>
        </p:txBody>
      </p:sp>
      <p:grpSp>
        <p:nvGrpSpPr>
          <p:cNvPr id="43" name="Group 66">
            <a:extLst>
              <a:ext uri="{FF2B5EF4-FFF2-40B4-BE49-F238E27FC236}">
                <a16:creationId xmlns:a16="http://schemas.microsoft.com/office/drawing/2014/main" id="{EDB1A0DD-1C47-D042-A886-525422D83818}"/>
              </a:ext>
            </a:extLst>
          </p:cNvPr>
          <p:cNvGrpSpPr/>
          <p:nvPr/>
        </p:nvGrpSpPr>
        <p:grpSpPr>
          <a:xfrm>
            <a:off x="6298053" y="679571"/>
            <a:ext cx="2287648" cy="769442"/>
            <a:chOff x="307254" y="4105536"/>
            <a:chExt cx="2287648" cy="76944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FB5BA1-F62E-7B42-8BA3-B270BDB76681}"/>
                </a:ext>
              </a:extLst>
            </p:cNvPr>
            <p:cNvSpPr txBox="1"/>
            <p:nvPr/>
          </p:nvSpPr>
          <p:spPr>
            <a:xfrm>
              <a:off x="307254" y="4413313"/>
              <a:ext cx="2287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이미지화를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통한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버전관리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및 배포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EEBCDF-60EF-3F46-B851-F822DB4E5771}"/>
                </a:ext>
              </a:extLst>
            </p:cNvPr>
            <p:cNvSpPr txBox="1"/>
            <p:nvPr/>
          </p:nvSpPr>
          <p:spPr>
            <a:xfrm>
              <a:off x="575693" y="4105536"/>
              <a:ext cx="1769221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백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프론트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AWS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83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GulimChe" panose="020B0609000101010101" pitchFamily="49" charset="-127"/>
                <a:ea typeface="GulimChe" panose="020B0609000101010101" pitchFamily="49" charset="-127"/>
              </a:rPr>
              <a:t>전체 프로그램 구조</a:t>
            </a:r>
            <a:endParaRPr lang="en-US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13F54990-A8C7-401C-8101-DFA42CBA5B0C}"/>
              </a:ext>
            </a:extLst>
          </p:cNvPr>
          <p:cNvCxnSpPr>
            <a:cxnSpLocks/>
          </p:cNvCxnSpPr>
          <p:nvPr/>
        </p:nvCxnSpPr>
        <p:spPr>
          <a:xfrm>
            <a:off x="3706015" y="4424511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CB88FF3F-F1A9-4D83-93D5-ED4109B32962}"/>
              </a:ext>
            </a:extLst>
          </p:cNvPr>
          <p:cNvCxnSpPr>
            <a:cxnSpLocks/>
          </p:cNvCxnSpPr>
          <p:nvPr/>
        </p:nvCxnSpPr>
        <p:spPr>
          <a:xfrm>
            <a:off x="6432678" y="4424511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4EC94F70-D811-44CA-8EAC-8760C7147174}"/>
              </a:ext>
            </a:extLst>
          </p:cNvPr>
          <p:cNvCxnSpPr>
            <a:cxnSpLocks/>
          </p:cNvCxnSpPr>
          <p:nvPr/>
        </p:nvCxnSpPr>
        <p:spPr>
          <a:xfrm>
            <a:off x="3720194" y="4861143"/>
            <a:ext cx="2052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CDB3D869-3128-4B3D-93B4-5D763C646D17}"/>
              </a:ext>
            </a:extLst>
          </p:cNvPr>
          <p:cNvCxnSpPr>
            <a:cxnSpLocks/>
          </p:cNvCxnSpPr>
          <p:nvPr/>
        </p:nvCxnSpPr>
        <p:spPr>
          <a:xfrm>
            <a:off x="6446857" y="4861143"/>
            <a:ext cx="2052000" cy="0"/>
          </a:xfrm>
          <a:prstGeom prst="line">
            <a:avLst/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722A5E2A-7D4E-434A-8005-80A1F3905F62}"/>
              </a:ext>
            </a:extLst>
          </p:cNvPr>
          <p:cNvSpPr txBox="1">
            <a:spLocks/>
          </p:cNvSpPr>
          <p:nvPr/>
        </p:nvSpPr>
        <p:spPr>
          <a:xfrm>
            <a:off x="3720194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Vue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3A61483-3790-4724-8B58-D5D3875AC10B}"/>
              </a:ext>
            </a:extLst>
          </p:cNvPr>
          <p:cNvSpPr txBox="1">
            <a:spLocks/>
          </p:cNvSpPr>
          <p:nvPr/>
        </p:nvSpPr>
        <p:spPr>
          <a:xfrm>
            <a:off x="3705928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2"/>
                </a:solidFill>
              </a:rPr>
              <a:t>Front-End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D70B5E-1BC7-4FF2-98A6-53946C3CD4D0}"/>
              </a:ext>
            </a:extLst>
          </p:cNvPr>
          <p:cNvSpPr txBox="1">
            <a:spLocks/>
          </p:cNvSpPr>
          <p:nvPr/>
        </p:nvSpPr>
        <p:spPr>
          <a:xfrm>
            <a:off x="6446857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6C54E6D-A636-48CA-B9AD-E343BE2323A1}"/>
              </a:ext>
            </a:extLst>
          </p:cNvPr>
          <p:cNvSpPr txBox="1">
            <a:spLocks/>
          </p:cNvSpPr>
          <p:nvPr/>
        </p:nvSpPr>
        <p:spPr>
          <a:xfrm>
            <a:off x="6432591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>
                <a:solidFill>
                  <a:schemeClr val="accent3"/>
                </a:solidFill>
                <a:cs typeface="Arial" pitchFamily="34" charset="0"/>
              </a:rPr>
              <a:t>DataBase</a:t>
            </a:r>
            <a:endParaRPr lang="en-US" sz="1400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34" name="Straight Connector 5">
            <a:extLst>
              <a:ext uri="{FF2B5EF4-FFF2-40B4-BE49-F238E27FC236}">
                <a16:creationId xmlns:a16="http://schemas.microsoft.com/office/drawing/2014/main" id="{0CB824C1-98E7-458A-93CC-663B2946108D}"/>
              </a:ext>
            </a:extLst>
          </p:cNvPr>
          <p:cNvCxnSpPr>
            <a:cxnSpLocks/>
          </p:cNvCxnSpPr>
          <p:nvPr/>
        </p:nvCxnSpPr>
        <p:spPr>
          <a:xfrm>
            <a:off x="979352" y="4424511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5A9468B0-69B9-4D81-8E46-38BFC5062237}"/>
              </a:ext>
            </a:extLst>
          </p:cNvPr>
          <p:cNvCxnSpPr>
            <a:cxnSpLocks/>
          </p:cNvCxnSpPr>
          <p:nvPr/>
        </p:nvCxnSpPr>
        <p:spPr>
          <a:xfrm>
            <a:off x="993531" y="4861143"/>
            <a:ext cx="2052000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4C4AA2C3-C67C-4A96-9E11-A0F1C4C96BBB}"/>
              </a:ext>
            </a:extLst>
          </p:cNvPr>
          <p:cNvSpPr txBox="1">
            <a:spLocks/>
          </p:cNvSpPr>
          <p:nvPr/>
        </p:nvSpPr>
        <p:spPr>
          <a:xfrm>
            <a:off x="993531" y="4033640"/>
            <a:ext cx="2023642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Django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5ACD3EFB-7FDD-4CE8-BE76-CD94D824EF9C}"/>
              </a:ext>
            </a:extLst>
          </p:cNvPr>
          <p:cNvSpPr txBox="1">
            <a:spLocks/>
          </p:cNvSpPr>
          <p:nvPr/>
        </p:nvSpPr>
        <p:spPr>
          <a:xfrm>
            <a:off x="979265" y="4465688"/>
            <a:ext cx="2052174" cy="3163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accent1"/>
                </a:solidFill>
              </a:rPr>
              <a:t>Back-End</a:t>
            </a:r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EC947D84-4902-4013-BA63-F0EA8D985BB3}"/>
              </a:ext>
            </a:extLst>
          </p:cNvPr>
          <p:cNvSpPr txBox="1">
            <a:spLocks/>
          </p:cNvSpPr>
          <p:nvPr/>
        </p:nvSpPr>
        <p:spPr>
          <a:xfrm>
            <a:off x="8926287" y="1788776"/>
            <a:ext cx="2625396" cy="86409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Real Price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162BC2-224B-42B6-AB8D-53E2B99D2BA7}"/>
              </a:ext>
            </a:extLst>
          </p:cNvPr>
          <p:cNvSpPr txBox="1"/>
          <p:nvPr/>
        </p:nvSpPr>
        <p:spPr>
          <a:xfrm>
            <a:off x="8926287" y="2760158"/>
            <a:ext cx="26253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Django(2.2.7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Vue(2.6.10)</a:t>
            </a:r>
          </a:p>
          <a:p>
            <a:pPr marL="228600" indent="-228600">
              <a:buAutoNum type="arabicPeriod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MySQL(8.0.18)</a:t>
            </a:r>
          </a:p>
          <a:p>
            <a:pPr marL="228600" indent="-228600" algn="r">
              <a:buAutoNum type="arabicPeriod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7" name="그림 개체 틀 26">
            <a:extLst>
              <a:ext uri="{FF2B5EF4-FFF2-40B4-BE49-F238E27FC236}">
                <a16:creationId xmlns:a16="http://schemas.microsoft.com/office/drawing/2014/main" id="{9042ACC5-3A8F-DC40-9279-FD486DC3B824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r="5113"/>
          <a:stretch>
            <a:fillRect/>
          </a:stretch>
        </p:blipFill>
        <p:spPr/>
      </p:pic>
      <p:pic>
        <p:nvPicPr>
          <p:cNvPr id="29" name="그림 개체 틀 28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A54E5BAD-E7AF-C345-99D9-A7EB062A4DC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b="1832"/>
          <a:stretch>
            <a:fillRect/>
          </a:stretch>
        </p:blipFill>
        <p:spPr/>
      </p:pic>
      <p:pic>
        <p:nvPicPr>
          <p:cNvPr id="12" name="그림 개체 틀 11"/>
          <p:cNvPicPr>
            <a:picLocks noGrp="1" noChangeAspect="1"/>
          </p:cNvPicPr>
          <p:nvPr>
            <p:ph type="pic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" b="47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4564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기대효과 </a:t>
            </a:r>
            <a:r>
              <a:rPr lang="en-US" altLang="ko-KR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&amp;</a:t>
            </a:r>
            <a:r>
              <a:rPr lang="ko-KR" altLang="en-US" sz="3600" dirty="0">
                <a:latin typeface="DotumChe" panose="020B0609000101010101" pitchFamily="49" charset="-127"/>
                <a:ea typeface="DotumChe" panose="020B0609000101010101" pitchFamily="49" charset="-127"/>
              </a:rPr>
              <a:t> 후기</a:t>
            </a:r>
            <a:endParaRPr lang="en-US" sz="3600" dirty="0"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0894" y="3733616"/>
            <a:ext cx="8041106" cy="288032"/>
          </a:xfrm>
        </p:spPr>
        <p:txBody>
          <a:bodyPr/>
          <a:lstStyle/>
          <a:p>
            <a:r>
              <a:rPr lang="en" altLang="ko-KR" dirty="0">
                <a:latin typeface="Arial Rounded MT Bold" panose="020F0704030504030204" pitchFamily="34" charset="0"/>
              </a:rPr>
              <a:t>Expectation</a:t>
            </a:r>
            <a:r>
              <a:rPr lang="ko-KR" altLang="en-US" dirty="0"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latin typeface="Arial Rounded MT Bold" panose="020F0704030504030204" pitchFamily="34" charset="0"/>
              </a:rPr>
              <a:t>&amp;</a:t>
            </a:r>
            <a:r>
              <a:rPr lang="ko-KR" altLang="en-US" dirty="0"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latin typeface="Arial Rounded MT Bold" panose="020F0704030504030204" pitchFamily="34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775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BCE09D-103E-4A41-951F-7F1C3BA25305}"/>
              </a:ext>
            </a:extLst>
          </p:cNvPr>
          <p:cNvSpPr txBox="1">
            <a:spLocks/>
          </p:cNvSpPr>
          <p:nvPr/>
        </p:nvSpPr>
        <p:spPr>
          <a:xfrm>
            <a:off x="4475163" y="269875"/>
            <a:ext cx="3241675" cy="1503363"/>
          </a:xfrm>
          <a:prstGeom prst="rect">
            <a:avLst/>
          </a:prstGeom>
        </p:spPr>
        <p:txBody>
          <a:bodyPr anchor="ctr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/>
              <a:t> </a:t>
            </a:r>
            <a:r>
              <a:rPr lang="ko-KR" altLang="en-US" sz="4800" dirty="0">
                <a:latin typeface="GulimChe" panose="020B0609000101010101" pitchFamily="49" charset="-127"/>
                <a:ea typeface="GulimChe" panose="020B0609000101010101" pitchFamily="49" charset="-127"/>
              </a:rPr>
              <a:t>기대 효과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1C3837A-296A-45B8-BA82-FEAD97025189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7C3F4FD-5F9E-40D9-8288-3F129B0F59D8}"/>
              </a:ext>
            </a:extLst>
          </p:cNvPr>
          <p:cNvSpPr/>
          <p:nvPr/>
        </p:nvSpPr>
        <p:spPr>
          <a:xfrm>
            <a:off x="0" y="0"/>
            <a:ext cx="381512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68585-65B2-4593-86C7-391D25BD5C74}"/>
              </a:ext>
            </a:extLst>
          </p:cNvPr>
          <p:cNvSpPr txBox="1"/>
          <p:nvPr/>
        </p:nvSpPr>
        <p:spPr>
          <a:xfrm>
            <a:off x="8976511" y="2390037"/>
            <a:ext cx="261497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친근한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부가서비스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E40F2-F32C-4665-8778-A30F6B9C9F02}"/>
              </a:ext>
            </a:extLst>
          </p:cNvPr>
          <p:cNvSpPr txBox="1"/>
          <p:nvPr/>
        </p:nvSpPr>
        <p:spPr>
          <a:xfrm>
            <a:off x="600076" y="2409279"/>
            <a:ext cx="261497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나에게 맞춘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음식점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1E6B325B-6BAE-4D9A-8DB9-B7100AA0595D}"/>
              </a:ext>
            </a:extLst>
          </p:cNvPr>
          <p:cNvSpPr/>
          <p:nvPr/>
        </p:nvSpPr>
        <p:spPr>
          <a:xfrm>
            <a:off x="1547564" y="1466809"/>
            <a:ext cx="720000" cy="720000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34">
            <a:extLst>
              <a:ext uri="{FF2B5EF4-FFF2-40B4-BE49-F238E27FC236}">
                <a16:creationId xmlns:a16="http://schemas.microsoft.com/office/drawing/2014/main" id="{5E36F917-ED4F-4C31-9D7D-EE751A22FB32}"/>
              </a:ext>
            </a:extLst>
          </p:cNvPr>
          <p:cNvSpPr/>
          <p:nvPr/>
        </p:nvSpPr>
        <p:spPr>
          <a:xfrm>
            <a:off x="9924000" y="1447567"/>
            <a:ext cx="720000" cy="720000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7D2D6-FD03-41C7-8F47-42FF896EAABB}"/>
              </a:ext>
            </a:extLst>
          </p:cNvPr>
          <p:cNvSpPr txBox="1"/>
          <p:nvPr/>
        </p:nvSpPr>
        <p:spPr>
          <a:xfrm>
            <a:off x="8976512" y="2959283"/>
            <a:ext cx="2614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삭막한 </a:t>
            </a:r>
            <a:r>
              <a:rPr lang="ko-KR" altLang="en-US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쟈료수집에서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벗어난 좀 더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Fun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한 웹 서비스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지도로 보는 </a:t>
            </a:r>
            <a:r>
              <a:rPr lang="ko-KR" alt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재밌는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웹서비스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친근한 리뷰로 보는 유저들의 만족도</a:t>
            </a:r>
            <a:endParaRPr lang="en-US" altLang="ko-KR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F9CD9-575F-4A1D-A9C6-47CD6824CB12}"/>
              </a:ext>
            </a:extLst>
          </p:cNvPr>
          <p:cNvSpPr txBox="1"/>
          <p:nvPr/>
        </p:nvSpPr>
        <p:spPr>
          <a:xfrm>
            <a:off x="600076" y="2959283"/>
            <a:ext cx="2614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하루가 </a:t>
            </a:r>
            <a:r>
              <a:rPr lang="ko-KR" altLang="en-US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멀다하고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다가오는 새로운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음식점들 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속에서 우리는 현명한 선택을 할 수 있어야합니다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그러한 선택을 도와줄 </a:t>
            </a:r>
            <a:r>
              <a:rPr lang="en-US" altLang="ko-KR" sz="1200" dirty="0" smtClean="0">
                <a:solidFill>
                  <a:srgbClr val="F8BA17"/>
                </a:solidFill>
                <a:latin typeface="Arial" pitchFamily="34" charset="0"/>
                <a:cs typeface="Arial" pitchFamily="34" charset="0"/>
              </a:rPr>
              <a:t>Real Price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는 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아래의 결과를 기대할 수 있습니다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거리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가격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맛을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통한 추천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유저 개인 취향에 따른 </a:t>
            </a:r>
            <a:r>
              <a: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추천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algn="ctr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다중 취향 분석을 통한 추천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70D5CE-298E-4B74-8DA3-C231F241702E}"/>
              </a:ext>
            </a:extLst>
          </p:cNvPr>
          <p:cNvSpPr txBox="1"/>
          <p:nvPr/>
        </p:nvSpPr>
        <p:spPr>
          <a:xfrm>
            <a:off x="4998113" y="5839183"/>
            <a:ext cx="219577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패스트푸드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디저트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나에게 맞는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식당을 </a:t>
            </a: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찾자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00C251-1C55-4814-816E-9AC4DC78FCE2}"/>
              </a:ext>
            </a:extLst>
          </p:cNvPr>
          <p:cNvGrpSpPr/>
          <p:nvPr/>
        </p:nvGrpSpPr>
        <p:grpSpPr>
          <a:xfrm>
            <a:off x="10079515" y="1561805"/>
            <a:ext cx="408970" cy="466577"/>
            <a:chOff x="3434152" y="428041"/>
            <a:chExt cx="4718078" cy="5382655"/>
          </a:xfrm>
          <a:solidFill>
            <a:schemeClr val="accent4"/>
          </a:solidFill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E48FF46-7E58-4F55-85DC-F496280049B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A0B6AF2-CF79-410A-9B5A-12540A7C540E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302EF04-6F73-4A1E-B8E4-4C3E90B411DC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41A9833-D9F3-4D93-A8DB-BDE11183B966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ardrop 3">
              <a:extLst>
                <a:ext uri="{FF2B5EF4-FFF2-40B4-BE49-F238E27FC236}">
                  <a16:creationId xmlns:a16="http://schemas.microsoft.com/office/drawing/2014/main" id="{00816DDA-E5EC-4138-B220-E4ED7321952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FCC284-E5DD-46B4-8B80-9BC334996AE4}"/>
              </a:ext>
            </a:extLst>
          </p:cNvPr>
          <p:cNvGrpSpPr/>
          <p:nvPr/>
        </p:nvGrpSpPr>
        <p:grpSpPr>
          <a:xfrm>
            <a:off x="1721539" y="1666974"/>
            <a:ext cx="372050" cy="319670"/>
            <a:chOff x="4079225" y="4910219"/>
            <a:chExt cx="1447811" cy="1243973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10F7162-13D9-4E60-8662-51C3D0DB6F7D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FCA6A0C7-D61A-49FB-BA69-6CFBF80F0835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FB125DC6-E2B1-4C06-9B2E-D36B8520B0E5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현 26">
              <a:extLst>
                <a:ext uri="{FF2B5EF4-FFF2-40B4-BE49-F238E27FC236}">
                  <a16:creationId xmlns:a16="http://schemas.microsoft.com/office/drawing/2014/main" id="{F1730B77-279F-4946-A7F1-FF2044FC9A84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2E8DE44-2D62-4B18-A031-22176FD73E91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F7D22D0-5817-4ADE-8015-06DB7DD1DFFD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88997B5-7D4D-412B-B93F-612BE6F132AD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F10F0AF-0BD4-4BFF-A74B-AC1323C45CF2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42AEED0-47B1-4290-8F0A-076538FEA80C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AFAA978-03AF-4EEA-BE53-C61554A205A0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50" y="3407338"/>
            <a:ext cx="2686050" cy="276310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35" y="1564361"/>
            <a:ext cx="3104369" cy="27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23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298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Arial Unicode MS</vt:lpstr>
      <vt:lpstr>HeadLineA</vt:lpstr>
      <vt:lpstr>inherit</vt:lpstr>
      <vt:lpstr>Gulim</vt:lpstr>
      <vt:lpstr>GulimChe</vt:lpstr>
      <vt:lpstr>DotumChe</vt:lpstr>
      <vt:lpstr>맑은 고딕</vt:lpstr>
      <vt:lpstr>Arial</vt:lpstr>
      <vt:lpstr>Arial Rounded MT Bold</vt:lpstr>
      <vt:lpstr>Cover and End Slide Master</vt:lpstr>
      <vt:lpstr>Contents Slide Master</vt:lpstr>
      <vt:lpstr>Section Break Slide Master</vt:lpstr>
      <vt:lpstr>Real Price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multicampus</cp:lastModifiedBy>
  <cp:revision>158</cp:revision>
  <dcterms:created xsi:type="dcterms:W3CDTF">2018-04-24T17:14:44Z</dcterms:created>
  <dcterms:modified xsi:type="dcterms:W3CDTF">2020-04-08T23:15:39Z</dcterms:modified>
</cp:coreProperties>
</file>