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zh.wikipedia.org/wiki/%E9%A2%9C%E8%89%B2" TargetMode="External"/><Relationship Id="rId7" Type="http://schemas.openxmlformats.org/officeDocument/2006/relationships/hyperlink" Target="https://zh.wikipedia.org/wiki/%E6%98%8E%E5%BA%A6" TargetMode="External"/><Relationship Id="rId2" Type="http://schemas.openxmlformats.org/officeDocument/2006/relationships/hyperlink" Target="https://zh.wikipedia.org/wiki/%E8%89%B2%E7%9B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8%89%B2%E5%BA%A6_(%E8%89%B2%E5%BD%A9%E5%AD%A6)" TargetMode="External"/><Relationship Id="rId5" Type="http://schemas.openxmlformats.org/officeDocument/2006/relationships/hyperlink" Target="https://zh.wikipedia.org/wiki/%E9%BB%84%E8%89%B2" TargetMode="External"/><Relationship Id="rId4" Type="http://schemas.openxmlformats.org/officeDocument/2006/relationships/hyperlink" Target="https://zh.wikipedia.org/wiki/%E7%BA%A2%E8%89%B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781050"/>
            <a:ext cx="3419476" cy="276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571736" y="285728"/>
            <a:ext cx="3285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RGB  </a:t>
            </a:r>
            <a:r>
              <a:rPr lang="zh-CN" altLang="en-US" dirty="0" smtClean="0">
                <a:solidFill>
                  <a:srgbClr val="FF0000"/>
                </a:solidFill>
              </a:rPr>
              <a:t>发光物体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发光的色彩模式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571876"/>
            <a:ext cx="55340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872633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857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图像灰度化</a:t>
            </a:r>
            <a:endParaRPr lang="zh-CN" altLang="en-US" dirty="0"/>
          </a:p>
        </p:txBody>
      </p:sp>
      <p:pic>
        <p:nvPicPr>
          <p:cNvPr id="23555" name="Picture 3" descr="OpenCV计算机视觉学习（3）——图像灰度线性变换与非线性变换（对数变换，伽马变换） - 战争热诚- 博客园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669306" cy="364333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285852" y="5429264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图像灰度化的目的是为了简化矩阵，提高运算速度。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500042"/>
            <a:ext cx="771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hlinkClick r:id="rId2" tooltip="色相"/>
              </a:rPr>
              <a:t>色相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</a:t>
            </a:r>
            <a:r>
              <a:rPr lang="zh-CN" altLang="en-US" dirty="0" smtClean="0"/>
              <a:t>）是色彩的基本属性，就是平常所说的</a:t>
            </a:r>
            <a:r>
              <a:rPr lang="zh-CN" altLang="en-US" dirty="0" smtClean="0">
                <a:hlinkClick r:id="rId3" tooltip="颜色"/>
              </a:rPr>
              <a:t>颜色</a:t>
            </a:r>
            <a:r>
              <a:rPr lang="zh-CN" altLang="en-US" dirty="0" smtClean="0"/>
              <a:t>名称，如</a:t>
            </a:r>
            <a:r>
              <a:rPr lang="zh-CN" altLang="en-US" dirty="0" smtClean="0">
                <a:hlinkClick r:id="rId4" tooltip="红色"/>
              </a:rPr>
              <a:t>红色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5" tooltip="黄色"/>
              </a:rPr>
              <a:t>黄色</a:t>
            </a:r>
            <a:r>
              <a:rPr lang="zh-CN" altLang="en-US" dirty="0" smtClean="0"/>
              <a:t>等。</a:t>
            </a:r>
          </a:p>
          <a:p>
            <a:r>
              <a:rPr lang="zh-CN" altLang="en-US" dirty="0" smtClean="0">
                <a:hlinkClick r:id="rId6" tooltip="色度 (色彩学)"/>
              </a:rPr>
              <a:t>饱和度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）是指色彩的纯度，越高色彩越纯，低则逐渐变灰，取</a:t>
            </a:r>
            <a:r>
              <a:rPr lang="en-US" altLang="zh-CN" dirty="0" smtClean="0"/>
              <a:t>0-100%</a:t>
            </a:r>
            <a:r>
              <a:rPr lang="zh-CN" altLang="en-US" dirty="0" smtClean="0"/>
              <a:t>的数值。</a:t>
            </a:r>
          </a:p>
          <a:p>
            <a:r>
              <a:rPr lang="zh-CN" altLang="en-US" dirty="0" smtClean="0">
                <a:hlinkClick r:id="rId7" tooltip="明度"/>
              </a:rPr>
              <a:t>明度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），亮度（</a:t>
            </a:r>
            <a:r>
              <a:rPr lang="en-US" altLang="zh-CN" dirty="0" smtClean="0"/>
              <a:t>L</a:t>
            </a:r>
            <a:r>
              <a:rPr lang="zh-CN" altLang="en-US" dirty="0" smtClean="0"/>
              <a:t>），取</a:t>
            </a:r>
            <a:r>
              <a:rPr lang="en-US" altLang="zh-CN" dirty="0" smtClean="0"/>
              <a:t>0-100%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2530" name="Picture 2" descr="https://iknow-pic.cdn.bcebos.com/18d8bc3eb13533faca85fe30a7d3fd1f41345bf8?x-bce-process=image/resize,m_lfit,w_600,h_800,limit_1/quality,q_85/format,f_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2000240"/>
            <a:ext cx="5715000" cy="38100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6500826" y="1928802"/>
            <a:ext cx="26431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</a:t>
            </a:r>
            <a:r>
              <a:rPr lang="zh-CN" altLang="en-US" dirty="0" smtClean="0"/>
              <a:t>代表色色调，用角度度量，取值范围为</a:t>
            </a:r>
            <a:r>
              <a:rPr lang="en-US" altLang="zh-CN" dirty="0" smtClean="0"/>
              <a:t>0°-360°</a:t>
            </a:r>
            <a:r>
              <a:rPr lang="zh-CN" altLang="en-US" dirty="0" smtClean="0"/>
              <a:t>。从红色开始安逆时针方向计算，红色为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度，绿色为</a:t>
            </a:r>
            <a:r>
              <a:rPr lang="en-US" altLang="zh-CN" dirty="0" smtClean="0"/>
              <a:t>120</a:t>
            </a:r>
            <a:r>
              <a:rPr lang="zh-CN" altLang="en-US" dirty="0" smtClean="0"/>
              <a:t>度，蓝色为</a:t>
            </a:r>
            <a:r>
              <a:rPr lang="en-US" altLang="zh-CN" dirty="0" smtClean="0"/>
              <a:t>240</a:t>
            </a:r>
            <a:r>
              <a:rPr lang="zh-CN" altLang="en-US" dirty="0" smtClean="0"/>
              <a:t>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500042"/>
            <a:ext cx="54864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000372"/>
            <a:ext cx="3714776" cy="358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429124" y="3143248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CMYK </a:t>
            </a:r>
            <a:r>
              <a:rPr lang="zh-CN" altLang="en-US" dirty="0" smtClean="0">
                <a:solidFill>
                  <a:srgbClr val="FF0000"/>
                </a:solidFill>
              </a:rPr>
              <a:t>依靠反光的色彩模式</a:t>
            </a:r>
            <a:r>
              <a:rPr lang="zh-CN" altLang="en-US" dirty="0" smtClean="0"/>
              <a:t>，我们能阅读报纸的内容是为什么呢？是因阳光或灯光照射到报纸上，再把内容反射到我们的眼中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43438" y="5715016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印刷时为了减少黑色成本，直接增加黑色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2000" y="4857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而</a:t>
            </a:r>
            <a:r>
              <a:rPr lang="en-US" altLang="zh-CN" dirty="0" smtClean="0"/>
              <a:t>K</a:t>
            </a:r>
            <a:r>
              <a:rPr lang="zh-CN" altLang="en-US" dirty="0" smtClean="0"/>
              <a:t>取的是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最后一个字母，为了避免与蓝色混淆而用</a:t>
            </a:r>
            <a:r>
              <a:rPr lang="en-US" altLang="zh-CN" dirty="0" smtClean="0"/>
              <a:t>K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0"/>
            <a:ext cx="7424758" cy="622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343507" y="11429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饱和度就是浓度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知道RGB 那YUV、YPbPr、YCbCr又是什么？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6454" y="71810"/>
            <a:ext cx="2161298" cy="64622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414463"/>
            <a:ext cx="55245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42984"/>
            <a:ext cx="9008475" cy="44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8644556" cy="501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501122" cy="46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643042" y="21429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但是因为人的眼睛对色度和饱和度不是特别敏感，所以一定程度上丢失一部分</a:t>
            </a:r>
            <a:r>
              <a:rPr lang="en-US" altLang="zh-CN" dirty="0" smtClean="0"/>
              <a:t>UV</a:t>
            </a:r>
            <a:r>
              <a:rPr lang="zh-CN" altLang="en-US" dirty="0" smtClean="0"/>
              <a:t>并不影响我们分辨颜色，所以为了节省存储空间，在存储时就故意丢掉部分</a:t>
            </a:r>
            <a:r>
              <a:rPr lang="en-US" altLang="zh-CN" dirty="0" smtClean="0"/>
              <a:t>UV</a:t>
            </a:r>
            <a:r>
              <a:rPr lang="zh-CN" altLang="en-US" dirty="0" smtClean="0"/>
              <a:t>分量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237</Words>
  <PresentationFormat>全屏显示(4:3)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Wu,Rui</dc:creator>
  <cp:lastModifiedBy>系统</cp:lastModifiedBy>
  <cp:revision>17</cp:revision>
  <dcterms:created xsi:type="dcterms:W3CDTF">2021-04-13T07:45:09Z</dcterms:created>
  <dcterms:modified xsi:type="dcterms:W3CDTF">2021-04-13T08:33:19Z</dcterms:modified>
</cp:coreProperties>
</file>