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B"/>
    <a:srgbClr val="CE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BB8A3-7C33-443A-92DD-804EE94D6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85EABE-6C57-47A7-BAC4-3FC04A45B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87C71-DC61-4F72-947E-DD30825C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7D1B3-95DF-46A8-AC38-4D158660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A1036-031F-41EB-935B-9C032B8B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07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B7CE9-CD54-4601-869F-81BC4908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5AE13-94E2-428D-AE89-EEEE15CC7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B2650-5B51-40BC-A3BF-2ABADE6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2F7D-54A7-40B4-94DC-7040FD63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BFDB-ECC9-4892-8FCB-C46D888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CAE755-27A7-492C-8317-95987E74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BEB89-CDDA-44B3-B4AC-5DDB9C4E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FF666-909C-4DF7-BD4D-12451DF8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61A94-3C47-43D3-AB2C-118F2E94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C6116-2583-4B20-82DE-8FD72D7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1D5A-5AE8-44C1-B668-5955B491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ED6D6-FBB2-4765-933B-43D4EB1E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45F7A-436A-455D-8CDA-12E00F47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6749D-B9E6-40ED-856A-DA21FAB5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E4F1F-8844-4615-802B-0FD9FDB0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B1815-7840-41B8-BEB1-29E756ED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BD354-7148-4D58-90EA-87456A77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4C26A-8DEC-4FF9-AD42-7ECE749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30143-ED3B-439F-BE77-A654BAE2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D4FA7-2C07-480B-8A14-766E2101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75F76-230B-4096-B45B-C7AC1729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FD9E6-B846-4923-9D92-CAF3DEFC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1728A-B4A1-42E8-8EF2-45DB4582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7C696-F4A8-4F7A-8849-B0EAE46D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50006-845F-4553-A973-8F3CBB5C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9010A-6842-4B08-8B94-965FE57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4DA8-9D6B-417D-9CC6-7761BF9D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24616-8643-4064-8506-1ECA019B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504F8-EB23-4B7B-96D8-41F574D10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F9F3F-D26A-4DF0-B4C2-4D87C5D1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C5673-5228-4A9E-AA04-187DE36A4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D583C9-3412-4AEE-AD72-1DEFBA5C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2B440-1255-4F4E-A5C5-B108DFE3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B9BE0-10DA-4D94-BC64-05B16A62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0275E-32DF-48F1-B30B-FEF04D59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2C3A43-9865-4A48-BC6D-27CFCE30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5773A-F5F6-4167-9656-6657CCDF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8985D3-249E-4D01-8279-961C438B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22C8D-EF63-4BC7-A272-91BFDC59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9E3F52-6877-470A-9012-BDC16AB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658BF-1C82-4E59-A23B-FBFBD8BE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E8CE7-42EC-42D3-9A9D-271608E7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D8075-C36B-4DF3-9CAD-A1843668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888A5-BBC8-4DD0-905D-44827ABE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785AD-181D-42BF-875B-4527724E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170BB-152F-463A-B0B7-2A73BDF0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98843-0F4B-4373-AD3E-1D9498C2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895D6-A293-4B41-8453-B802ACB0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1A992C-3512-48A8-BDFE-A87244FBF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251A2-FE5C-4C54-AE60-8E841E55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D5AA7-A009-4D48-8CC4-B5FF9F3D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38B39-702F-40A6-9BBE-4980D7AD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C4D7E-198B-4918-BD66-9358BB12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2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FC570-C17C-4175-88A0-A6CF564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F2248-8399-4785-8651-23D9CAB3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E2436-C857-4F1A-BCB3-0FFA47866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D3E2-F370-4C45-89CC-51906D2C1EAD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A6251-94CC-4789-A7B0-13A56030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36698-C263-4FE6-97D2-533C8398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9E9F5-3483-4610-8BAB-7DAEC6EBC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FFAE3-2DD9-4538-A708-71C0F3CED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간략 </a:t>
            </a:r>
            <a:r>
              <a:rPr lang="ko-KR" altLang="en-US" dirty="0" err="1"/>
              <a:t>항생내성</a:t>
            </a:r>
            <a:r>
              <a:rPr lang="ko-KR" altLang="en-US" dirty="0"/>
              <a:t> 공간정보 검색 표 레이아웃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CF4C2-7A63-4759-8FC0-3CB25E41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2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41794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하남시 </a:t>
                      </a:r>
                      <a:r>
                        <a:rPr lang="ko-KR" altLang="en-US" sz="1600" dirty="0" err="1"/>
                        <a:t>미사대로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127.243, 37.542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14.663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79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53949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서울특별시 강동구 고덕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127.161, 37.575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5.563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9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35273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서울특별시 강남구 압구정동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127.038, 37.534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9.303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dirty="0"/>
                        <a:t>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757487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서울특별시 강남구 신사동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127.017, 37.525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11.956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21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772673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서울특별시 마포구 망원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126.896, 37.55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24.313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7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751559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고양시 덕양구 </a:t>
                      </a:r>
                      <a:r>
                        <a:rPr lang="ko-KR" altLang="en-US" sz="1600" dirty="0" err="1"/>
                        <a:t>행주외동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126.817, 37.596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33.401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69577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1" hangingPunct="1"/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경기도 고양시 일산서구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법곳동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126.722, 37.652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45.435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2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25644"/>
              </p:ext>
            </p:extLst>
          </p:nvPr>
        </p:nvGraphicFramePr>
        <p:xfrm>
          <a:off x="1293181" y="1849081"/>
          <a:ext cx="9605638" cy="2400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104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marT="56907" marB="56907"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marT="56907" marB="56907"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marT="56907" marB="56907"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marT="56907" marB="56907"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marT="56907" marB="56907"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355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marT="56907" marB="56907"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강원도 정선군 </a:t>
                      </a:r>
                      <a:r>
                        <a:rPr lang="ko-KR" altLang="en-US" sz="1600" dirty="0" err="1"/>
                        <a:t>북평면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남평리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1128-4</a:t>
                      </a:r>
                      <a:endParaRPr lang="ko-KR" altLang="en-US" sz="1600" dirty="0"/>
                    </a:p>
                  </a:txBody>
                  <a:tcPr marT="56907" marB="56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128.658, 37.433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T="56907" marB="56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평창강</a:t>
                      </a:r>
                      <a:endParaRPr lang="ko-KR" altLang="en-US" sz="1600" dirty="0"/>
                    </a:p>
                  </a:txBody>
                  <a:tcPr marT="56907" marB="56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52.157 Km</a:t>
                      </a:r>
                      <a:endParaRPr lang="ko-KR" altLang="en-US" sz="1600" dirty="0"/>
                    </a:p>
                  </a:txBody>
                  <a:tcPr marT="56907" marB="56907"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0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62835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충청북도 충주시 </a:t>
                      </a:r>
                      <a:r>
                        <a:rPr lang="ko-KR" altLang="en-US" sz="1600" dirty="0" err="1"/>
                        <a:t>교현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 err="1"/>
                        <a:t>안림동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932-1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127.984, 37.006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달천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4.310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832464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여주군 </a:t>
                      </a:r>
                      <a:r>
                        <a:rPr lang="ko-KR" altLang="en-US" sz="1600" dirty="0" err="1"/>
                        <a:t>여주읍</a:t>
                      </a:r>
                      <a:r>
                        <a:rPr lang="ko-KR" altLang="en-US" sz="1600" dirty="0"/>
                        <a:t> 상리 </a:t>
                      </a:r>
                      <a:r>
                        <a:rPr lang="en-US" altLang="ko-KR" sz="1600" dirty="0"/>
                        <a:t>35-11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127.652, 37.29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능서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5.901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759826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여주군 </a:t>
                      </a:r>
                      <a:r>
                        <a:rPr lang="ko-KR" altLang="en-US" sz="1600" dirty="0" err="1"/>
                        <a:t>대신면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천서리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559-2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127.544, 37.396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흥천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복하천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1.203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9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315678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양평군 </a:t>
                      </a:r>
                      <a:r>
                        <a:rPr lang="ko-KR" altLang="en-US" sz="1600" dirty="0" err="1"/>
                        <a:t>양평읍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창대리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127.491, 37.485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5.429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9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54828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강원도 화천군 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간동면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구만리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127.761, 38.087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3.556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928261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강원도 춘천시 신동면 </a:t>
                      </a:r>
                      <a:r>
                        <a:rPr lang="ko-KR" altLang="en-US" sz="1600" dirty="0" err="1"/>
                        <a:t>의암리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323-23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127.679, 37.828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의암호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7.002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94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666D010-23EE-43A3-951A-25830E6E9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68328"/>
              </p:ext>
            </p:extLst>
          </p:nvPr>
        </p:nvGraphicFramePr>
        <p:xfrm>
          <a:off x="1293181" y="2058732"/>
          <a:ext cx="9605638" cy="24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016">
                  <a:extLst>
                    <a:ext uri="{9D8B030D-6E8A-4147-A177-3AD203B41FA5}">
                      <a16:colId xmlns:a16="http://schemas.microsoft.com/office/drawing/2014/main" val="4011517362"/>
                    </a:ext>
                  </a:extLst>
                </a:gridCol>
                <a:gridCol w="2017167">
                  <a:extLst>
                    <a:ext uri="{9D8B030D-6E8A-4147-A177-3AD203B41FA5}">
                      <a16:colId xmlns:a16="http://schemas.microsoft.com/office/drawing/2014/main" val="1746265214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3798992245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645256179"/>
                    </a:ext>
                  </a:extLst>
                </a:gridCol>
                <a:gridCol w="2094485">
                  <a:extLst>
                    <a:ext uri="{9D8B030D-6E8A-4147-A177-3AD203B41FA5}">
                      <a16:colId xmlns:a16="http://schemas.microsoft.com/office/drawing/2014/main" val="4088377896"/>
                    </a:ext>
                  </a:extLst>
                </a:gridCol>
              </a:tblGrid>
              <a:tr h="991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측정소 번호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주소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항생 내성 물질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좌표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 이름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가장 가까운 국가 </a:t>
                      </a:r>
                      <a:br>
                        <a:rPr lang="en-US" altLang="ko-KR" sz="1600" b="1" dirty="0"/>
                      </a:br>
                      <a:r>
                        <a:rPr lang="ko-KR" altLang="en-US" sz="1600" b="1" dirty="0"/>
                        <a:t>측정소로부터의 거리</a:t>
                      </a:r>
                    </a:p>
                  </a:txBody>
                  <a:tcPr anchor="ctr"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9295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번</a:t>
                      </a:r>
                    </a:p>
                  </a:txBody>
                  <a:tcPr anchor="ctr"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경기도 가평군 </a:t>
                      </a:r>
                      <a:r>
                        <a:rPr lang="ko-KR" altLang="en-US" sz="1600" dirty="0" err="1"/>
                        <a:t>청평면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삼회리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경위도 좌표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127.382, 37.678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epsg</a:t>
                      </a:r>
                      <a:r>
                        <a:rPr lang="en-US" altLang="ko-KR" sz="1600" dirty="0"/>
                        <a:t>: 4326 </a:t>
                      </a:r>
                      <a:r>
                        <a:rPr lang="ko-KR" altLang="en-US" sz="1600" dirty="0"/>
                        <a:t>좌표계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2.664 Km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25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26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698</Words>
  <Application>Microsoft Office PowerPoint</Application>
  <PresentationFormat>와이드스크린</PresentationFormat>
  <Paragraphs>172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간략 항생내성 공간정보 검색 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간략 항생내성 공간정보 검색 표 레이아웃</dc:title>
  <dc:creator>Kim Kangmin</dc:creator>
  <cp:lastModifiedBy>Kim Kangmin</cp:lastModifiedBy>
  <cp:revision>27</cp:revision>
  <dcterms:created xsi:type="dcterms:W3CDTF">2020-07-22T05:30:32Z</dcterms:created>
  <dcterms:modified xsi:type="dcterms:W3CDTF">2020-07-24T07:01:14Z</dcterms:modified>
</cp:coreProperties>
</file>