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8035588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1" userDrawn="1">
          <p15:clr>
            <a:srgbClr val="A4A3A4"/>
          </p15:clr>
        </p15:guide>
        <p15:guide id="2" pos="5681" userDrawn="1">
          <p15:clr>
            <a:srgbClr val="A4A3A4"/>
          </p15:clr>
        </p15:guide>
        <p15:guide id="3" orient="horz" pos="12691" userDrawn="1">
          <p15:clr>
            <a:srgbClr val="A4A3A4"/>
          </p15:clr>
        </p15:guide>
        <p15:guide id="4" orient="horz" pos="5262" userDrawn="1">
          <p15:clr>
            <a:srgbClr val="A4A3A4"/>
          </p15:clr>
        </p15:guide>
        <p15:guide id="5" pos="1485" userDrawn="1">
          <p15:clr>
            <a:srgbClr val="A4A3A4"/>
          </p15:clr>
        </p15:guide>
        <p15:guide id="6" pos="9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B"/>
    <a:srgbClr val="CEE3C5"/>
    <a:srgbClr val="FFFFFF"/>
    <a:srgbClr val="E6E6E6"/>
    <a:srgbClr val="FFFF99"/>
    <a:srgbClr val="BDDAB1"/>
    <a:srgbClr val="8FEE8A"/>
    <a:srgbClr val="D3F9D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28" d="100"/>
          <a:sy n="28" d="100"/>
        </p:scale>
        <p:origin x="3234" y="120"/>
      </p:cViewPr>
      <p:guideLst>
        <p:guide orient="horz" pos="9071"/>
        <p:guide pos="5681"/>
        <p:guide orient="horz" pos="12691"/>
        <p:guide orient="horz" pos="5262"/>
        <p:guide pos="1485"/>
        <p:guide pos="9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669" y="4713405"/>
            <a:ext cx="15330250" cy="10026815"/>
          </a:xfrm>
        </p:spPr>
        <p:txBody>
          <a:bodyPr anchor="b"/>
          <a:lstStyle>
            <a:lvl1pPr algn="ctr">
              <a:defRPr sz="1183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4449" y="15126892"/>
            <a:ext cx="13526691" cy="6953434"/>
          </a:xfrm>
        </p:spPr>
        <p:txBody>
          <a:bodyPr/>
          <a:lstStyle>
            <a:lvl1pPr marL="0" indent="0" algn="ctr">
              <a:buNone/>
              <a:defRPr sz="4734"/>
            </a:lvl1pPr>
            <a:lvl2pPr marL="901781" indent="0" algn="ctr">
              <a:buNone/>
              <a:defRPr sz="3945"/>
            </a:lvl2pPr>
            <a:lvl3pPr marL="1803563" indent="0" algn="ctr">
              <a:buNone/>
              <a:defRPr sz="3550"/>
            </a:lvl3pPr>
            <a:lvl4pPr marL="2705344" indent="0" algn="ctr">
              <a:buNone/>
              <a:defRPr sz="3156"/>
            </a:lvl4pPr>
            <a:lvl5pPr marL="3607125" indent="0" algn="ctr">
              <a:buNone/>
              <a:defRPr sz="3156"/>
            </a:lvl5pPr>
            <a:lvl6pPr marL="4508906" indent="0" algn="ctr">
              <a:buNone/>
              <a:defRPr sz="3156"/>
            </a:lvl6pPr>
            <a:lvl7pPr marL="5410688" indent="0" algn="ctr">
              <a:buNone/>
              <a:defRPr sz="3156"/>
            </a:lvl7pPr>
            <a:lvl8pPr marL="6312469" indent="0" algn="ctr">
              <a:buNone/>
              <a:defRPr sz="3156"/>
            </a:lvl8pPr>
            <a:lvl9pPr marL="7214250" indent="0" algn="ctr">
              <a:buNone/>
              <a:defRPr sz="315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FEA8-5DB6-462B-BFBE-E5DBBD6CB5D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CF9C-0696-433B-9431-98B99CDB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9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FEA8-5DB6-462B-BFBE-E5DBBD6CB5D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CF9C-0696-433B-9431-98B99CDB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13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06718" y="1533356"/>
            <a:ext cx="3888924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9948" y="1533356"/>
            <a:ext cx="11441326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FEA8-5DB6-462B-BFBE-E5DBBD6CB5D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CF9C-0696-433B-9431-98B99CDB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4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FEA8-5DB6-462B-BFBE-E5DBBD6CB5D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CF9C-0696-433B-9431-98B99CDB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46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554" y="7180114"/>
            <a:ext cx="15555695" cy="11980175"/>
          </a:xfrm>
        </p:spPr>
        <p:txBody>
          <a:bodyPr anchor="b"/>
          <a:lstStyle>
            <a:lvl1pPr>
              <a:defRPr sz="1183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0554" y="19273626"/>
            <a:ext cx="15555695" cy="6300091"/>
          </a:xfrm>
        </p:spPr>
        <p:txBody>
          <a:bodyPr/>
          <a:lstStyle>
            <a:lvl1pPr marL="0" indent="0">
              <a:buNone/>
              <a:defRPr sz="4734">
                <a:solidFill>
                  <a:schemeClr val="tx1"/>
                </a:solidFill>
              </a:defRPr>
            </a:lvl1pPr>
            <a:lvl2pPr marL="901781" indent="0">
              <a:buNone/>
              <a:defRPr sz="3945">
                <a:solidFill>
                  <a:schemeClr val="tx1">
                    <a:tint val="75000"/>
                  </a:schemeClr>
                </a:solidFill>
              </a:defRPr>
            </a:lvl2pPr>
            <a:lvl3pPr marL="1803563" indent="0">
              <a:buNone/>
              <a:defRPr sz="3550">
                <a:solidFill>
                  <a:schemeClr val="tx1">
                    <a:tint val="75000"/>
                  </a:schemeClr>
                </a:solidFill>
              </a:defRPr>
            </a:lvl3pPr>
            <a:lvl4pPr marL="2705344" indent="0">
              <a:buNone/>
              <a:defRPr sz="3156">
                <a:solidFill>
                  <a:schemeClr val="tx1">
                    <a:tint val="75000"/>
                  </a:schemeClr>
                </a:solidFill>
              </a:defRPr>
            </a:lvl4pPr>
            <a:lvl5pPr marL="3607125" indent="0">
              <a:buNone/>
              <a:defRPr sz="3156">
                <a:solidFill>
                  <a:schemeClr val="tx1">
                    <a:tint val="75000"/>
                  </a:schemeClr>
                </a:solidFill>
              </a:defRPr>
            </a:lvl5pPr>
            <a:lvl6pPr marL="4508906" indent="0">
              <a:buNone/>
              <a:defRPr sz="3156">
                <a:solidFill>
                  <a:schemeClr val="tx1">
                    <a:tint val="75000"/>
                  </a:schemeClr>
                </a:solidFill>
              </a:defRPr>
            </a:lvl6pPr>
            <a:lvl7pPr marL="5410688" indent="0">
              <a:buNone/>
              <a:defRPr sz="3156">
                <a:solidFill>
                  <a:schemeClr val="tx1">
                    <a:tint val="75000"/>
                  </a:schemeClr>
                </a:solidFill>
              </a:defRPr>
            </a:lvl7pPr>
            <a:lvl8pPr marL="6312469" indent="0">
              <a:buNone/>
              <a:defRPr sz="3156">
                <a:solidFill>
                  <a:schemeClr val="tx1">
                    <a:tint val="75000"/>
                  </a:schemeClr>
                </a:solidFill>
              </a:defRPr>
            </a:lvl8pPr>
            <a:lvl9pPr marL="7214250" indent="0">
              <a:buNone/>
              <a:defRPr sz="31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FEA8-5DB6-462B-BFBE-E5DBBD6CB5D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CF9C-0696-433B-9431-98B99CDB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9947" y="7666780"/>
            <a:ext cx="7665125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0516" y="7666780"/>
            <a:ext cx="7665125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FEA8-5DB6-462B-BFBE-E5DBBD6CB5D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CF9C-0696-433B-9431-98B99CDB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9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296" y="1533362"/>
            <a:ext cx="15555695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2298" y="7060106"/>
            <a:ext cx="7629898" cy="3460049"/>
          </a:xfrm>
        </p:spPr>
        <p:txBody>
          <a:bodyPr anchor="b"/>
          <a:lstStyle>
            <a:lvl1pPr marL="0" indent="0">
              <a:buNone/>
              <a:defRPr sz="4734" b="1"/>
            </a:lvl1pPr>
            <a:lvl2pPr marL="901781" indent="0">
              <a:buNone/>
              <a:defRPr sz="3945" b="1"/>
            </a:lvl2pPr>
            <a:lvl3pPr marL="1803563" indent="0">
              <a:buNone/>
              <a:defRPr sz="3550" b="1"/>
            </a:lvl3pPr>
            <a:lvl4pPr marL="2705344" indent="0">
              <a:buNone/>
              <a:defRPr sz="3156" b="1"/>
            </a:lvl4pPr>
            <a:lvl5pPr marL="3607125" indent="0">
              <a:buNone/>
              <a:defRPr sz="3156" b="1"/>
            </a:lvl5pPr>
            <a:lvl6pPr marL="4508906" indent="0">
              <a:buNone/>
              <a:defRPr sz="3156" b="1"/>
            </a:lvl6pPr>
            <a:lvl7pPr marL="5410688" indent="0">
              <a:buNone/>
              <a:defRPr sz="3156" b="1"/>
            </a:lvl7pPr>
            <a:lvl8pPr marL="6312469" indent="0">
              <a:buNone/>
              <a:defRPr sz="3156" b="1"/>
            </a:lvl8pPr>
            <a:lvl9pPr marL="7214250" indent="0">
              <a:buNone/>
              <a:defRPr sz="315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2298" y="10520155"/>
            <a:ext cx="7629898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30517" y="7060106"/>
            <a:ext cx="7667474" cy="3460049"/>
          </a:xfrm>
        </p:spPr>
        <p:txBody>
          <a:bodyPr anchor="b"/>
          <a:lstStyle>
            <a:lvl1pPr marL="0" indent="0">
              <a:buNone/>
              <a:defRPr sz="4734" b="1"/>
            </a:lvl1pPr>
            <a:lvl2pPr marL="901781" indent="0">
              <a:buNone/>
              <a:defRPr sz="3945" b="1"/>
            </a:lvl2pPr>
            <a:lvl3pPr marL="1803563" indent="0">
              <a:buNone/>
              <a:defRPr sz="3550" b="1"/>
            </a:lvl3pPr>
            <a:lvl4pPr marL="2705344" indent="0">
              <a:buNone/>
              <a:defRPr sz="3156" b="1"/>
            </a:lvl4pPr>
            <a:lvl5pPr marL="3607125" indent="0">
              <a:buNone/>
              <a:defRPr sz="3156" b="1"/>
            </a:lvl5pPr>
            <a:lvl6pPr marL="4508906" indent="0">
              <a:buNone/>
              <a:defRPr sz="3156" b="1"/>
            </a:lvl6pPr>
            <a:lvl7pPr marL="5410688" indent="0">
              <a:buNone/>
              <a:defRPr sz="3156" b="1"/>
            </a:lvl7pPr>
            <a:lvl8pPr marL="6312469" indent="0">
              <a:buNone/>
              <a:defRPr sz="3156" b="1"/>
            </a:lvl8pPr>
            <a:lvl9pPr marL="7214250" indent="0">
              <a:buNone/>
              <a:defRPr sz="315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30517" y="10520155"/>
            <a:ext cx="7667474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FEA8-5DB6-462B-BFBE-E5DBBD6CB5D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CF9C-0696-433B-9431-98B99CDB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1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FEA8-5DB6-462B-BFBE-E5DBBD6CB5D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CF9C-0696-433B-9431-98B99CDB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84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FEA8-5DB6-462B-BFBE-E5DBBD6CB5D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CF9C-0696-433B-9431-98B99CDB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9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296" y="1920028"/>
            <a:ext cx="5816947" cy="6720099"/>
          </a:xfrm>
        </p:spPr>
        <p:txBody>
          <a:bodyPr anchor="b"/>
          <a:lstStyle>
            <a:lvl1pPr>
              <a:defRPr sz="63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7474" y="4146734"/>
            <a:ext cx="9130516" cy="20466969"/>
          </a:xfrm>
        </p:spPr>
        <p:txBody>
          <a:bodyPr/>
          <a:lstStyle>
            <a:lvl1pPr>
              <a:defRPr sz="6312"/>
            </a:lvl1pPr>
            <a:lvl2pPr>
              <a:defRPr sz="5523"/>
            </a:lvl2pPr>
            <a:lvl3pPr>
              <a:defRPr sz="4734"/>
            </a:lvl3pPr>
            <a:lvl4pPr>
              <a:defRPr sz="3945"/>
            </a:lvl4pPr>
            <a:lvl5pPr>
              <a:defRPr sz="3945"/>
            </a:lvl5pPr>
            <a:lvl6pPr>
              <a:defRPr sz="3945"/>
            </a:lvl6pPr>
            <a:lvl7pPr>
              <a:defRPr sz="3945"/>
            </a:lvl7pPr>
            <a:lvl8pPr>
              <a:defRPr sz="3945"/>
            </a:lvl8pPr>
            <a:lvl9pPr>
              <a:defRPr sz="394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2296" y="8640127"/>
            <a:ext cx="5816947" cy="16006905"/>
          </a:xfrm>
        </p:spPr>
        <p:txBody>
          <a:bodyPr/>
          <a:lstStyle>
            <a:lvl1pPr marL="0" indent="0">
              <a:buNone/>
              <a:defRPr sz="3156"/>
            </a:lvl1pPr>
            <a:lvl2pPr marL="901781" indent="0">
              <a:buNone/>
              <a:defRPr sz="2761"/>
            </a:lvl2pPr>
            <a:lvl3pPr marL="1803563" indent="0">
              <a:buNone/>
              <a:defRPr sz="2367"/>
            </a:lvl3pPr>
            <a:lvl4pPr marL="2705344" indent="0">
              <a:buNone/>
              <a:defRPr sz="1972"/>
            </a:lvl4pPr>
            <a:lvl5pPr marL="3607125" indent="0">
              <a:buNone/>
              <a:defRPr sz="1972"/>
            </a:lvl5pPr>
            <a:lvl6pPr marL="4508906" indent="0">
              <a:buNone/>
              <a:defRPr sz="1972"/>
            </a:lvl6pPr>
            <a:lvl7pPr marL="5410688" indent="0">
              <a:buNone/>
              <a:defRPr sz="1972"/>
            </a:lvl7pPr>
            <a:lvl8pPr marL="6312469" indent="0">
              <a:buNone/>
              <a:defRPr sz="1972"/>
            </a:lvl8pPr>
            <a:lvl9pPr marL="7214250" indent="0">
              <a:buNone/>
              <a:defRPr sz="197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FEA8-5DB6-462B-BFBE-E5DBBD6CB5D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CF9C-0696-433B-9431-98B99CDB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78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296" y="1920028"/>
            <a:ext cx="5816947" cy="6720099"/>
          </a:xfrm>
        </p:spPr>
        <p:txBody>
          <a:bodyPr anchor="b"/>
          <a:lstStyle>
            <a:lvl1pPr>
              <a:defRPr sz="63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67474" y="4146734"/>
            <a:ext cx="9130516" cy="20466969"/>
          </a:xfrm>
        </p:spPr>
        <p:txBody>
          <a:bodyPr anchor="t"/>
          <a:lstStyle>
            <a:lvl1pPr marL="0" indent="0">
              <a:buNone/>
              <a:defRPr sz="6312"/>
            </a:lvl1pPr>
            <a:lvl2pPr marL="901781" indent="0">
              <a:buNone/>
              <a:defRPr sz="5523"/>
            </a:lvl2pPr>
            <a:lvl3pPr marL="1803563" indent="0">
              <a:buNone/>
              <a:defRPr sz="4734"/>
            </a:lvl3pPr>
            <a:lvl4pPr marL="2705344" indent="0">
              <a:buNone/>
              <a:defRPr sz="3945"/>
            </a:lvl4pPr>
            <a:lvl5pPr marL="3607125" indent="0">
              <a:buNone/>
              <a:defRPr sz="3945"/>
            </a:lvl5pPr>
            <a:lvl6pPr marL="4508906" indent="0">
              <a:buNone/>
              <a:defRPr sz="3945"/>
            </a:lvl6pPr>
            <a:lvl7pPr marL="5410688" indent="0">
              <a:buNone/>
              <a:defRPr sz="3945"/>
            </a:lvl7pPr>
            <a:lvl8pPr marL="6312469" indent="0">
              <a:buNone/>
              <a:defRPr sz="3945"/>
            </a:lvl8pPr>
            <a:lvl9pPr marL="7214250" indent="0">
              <a:buNone/>
              <a:defRPr sz="394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2296" y="8640127"/>
            <a:ext cx="5816947" cy="16006905"/>
          </a:xfrm>
        </p:spPr>
        <p:txBody>
          <a:bodyPr/>
          <a:lstStyle>
            <a:lvl1pPr marL="0" indent="0">
              <a:buNone/>
              <a:defRPr sz="3156"/>
            </a:lvl1pPr>
            <a:lvl2pPr marL="901781" indent="0">
              <a:buNone/>
              <a:defRPr sz="2761"/>
            </a:lvl2pPr>
            <a:lvl3pPr marL="1803563" indent="0">
              <a:buNone/>
              <a:defRPr sz="2367"/>
            </a:lvl3pPr>
            <a:lvl4pPr marL="2705344" indent="0">
              <a:buNone/>
              <a:defRPr sz="1972"/>
            </a:lvl4pPr>
            <a:lvl5pPr marL="3607125" indent="0">
              <a:buNone/>
              <a:defRPr sz="1972"/>
            </a:lvl5pPr>
            <a:lvl6pPr marL="4508906" indent="0">
              <a:buNone/>
              <a:defRPr sz="1972"/>
            </a:lvl6pPr>
            <a:lvl7pPr marL="5410688" indent="0">
              <a:buNone/>
              <a:defRPr sz="1972"/>
            </a:lvl7pPr>
            <a:lvl8pPr marL="6312469" indent="0">
              <a:buNone/>
              <a:defRPr sz="1972"/>
            </a:lvl8pPr>
            <a:lvl9pPr marL="7214250" indent="0">
              <a:buNone/>
              <a:defRPr sz="197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FEA8-5DB6-462B-BFBE-E5DBBD6CB5D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CF9C-0696-433B-9431-98B99CDB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65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9947" y="1533362"/>
            <a:ext cx="15555695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947" y="7666780"/>
            <a:ext cx="15555695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9947" y="26693734"/>
            <a:ext cx="4058007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BFEA8-5DB6-462B-BFBE-E5DBBD6CB5D1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74289" y="26693734"/>
            <a:ext cx="6087011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37634" y="26693734"/>
            <a:ext cx="4058007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5CF9C-0696-433B-9431-98B99CDB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32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3563" rtl="0" eaLnBrk="1" latinLnBrk="1" hangingPunct="1">
        <a:lnSpc>
          <a:spcPct val="90000"/>
        </a:lnSpc>
        <a:spcBef>
          <a:spcPct val="0"/>
        </a:spcBef>
        <a:buNone/>
        <a:defRPr sz="86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891" indent="-450891" algn="l" defTabSz="1803563" rtl="0" eaLnBrk="1" latinLnBrk="1" hangingPunct="1">
        <a:lnSpc>
          <a:spcPct val="90000"/>
        </a:lnSpc>
        <a:spcBef>
          <a:spcPts val="1972"/>
        </a:spcBef>
        <a:buFont typeface="Arial" panose="020B0604020202020204" pitchFamily="34" charset="0"/>
        <a:buChar char="•"/>
        <a:defRPr sz="5523" kern="1200">
          <a:solidFill>
            <a:schemeClr val="tx1"/>
          </a:solidFill>
          <a:latin typeface="+mn-lt"/>
          <a:ea typeface="+mn-ea"/>
          <a:cs typeface="+mn-cs"/>
        </a:defRPr>
      </a:lvl1pPr>
      <a:lvl2pPr marL="1352672" indent="-450891" algn="l" defTabSz="1803563" rtl="0" eaLnBrk="1" latinLnBrk="1" hangingPunct="1">
        <a:lnSpc>
          <a:spcPct val="90000"/>
        </a:lnSpc>
        <a:spcBef>
          <a:spcPts val="986"/>
        </a:spcBef>
        <a:buFont typeface="Arial" panose="020B0604020202020204" pitchFamily="34" charset="0"/>
        <a:buChar char="•"/>
        <a:defRPr sz="4734" kern="1200">
          <a:solidFill>
            <a:schemeClr val="tx1"/>
          </a:solidFill>
          <a:latin typeface="+mn-lt"/>
          <a:ea typeface="+mn-ea"/>
          <a:cs typeface="+mn-cs"/>
        </a:defRPr>
      </a:lvl2pPr>
      <a:lvl3pPr marL="2254453" indent="-450891" algn="l" defTabSz="1803563" rtl="0" eaLnBrk="1" latinLnBrk="1" hangingPunct="1">
        <a:lnSpc>
          <a:spcPct val="90000"/>
        </a:lnSpc>
        <a:spcBef>
          <a:spcPts val="986"/>
        </a:spcBef>
        <a:buFont typeface="Arial" panose="020B0604020202020204" pitchFamily="34" charset="0"/>
        <a:buChar char="•"/>
        <a:defRPr sz="3945" kern="1200">
          <a:solidFill>
            <a:schemeClr val="tx1"/>
          </a:solidFill>
          <a:latin typeface="+mn-lt"/>
          <a:ea typeface="+mn-ea"/>
          <a:cs typeface="+mn-cs"/>
        </a:defRPr>
      </a:lvl3pPr>
      <a:lvl4pPr marL="3156234" indent="-450891" algn="l" defTabSz="1803563" rtl="0" eaLnBrk="1" latinLnBrk="1" hangingPunct="1">
        <a:lnSpc>
          <a:spcPct val="90000"/>
        </a:lnSpc>
        <a:spcBef>
          <a:spcPts val="986"/>
        </a:spcBef>
        <a:buFont typeface="Arial" panose="020B0604020202020204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4pPr>
      <a:lvl5pPr marL="4058016" indent="-450891" algn="l" defTabSz="1803563" rtl="0" eaLnBrk="1" latinLnBrk="1" hangingPunct="1">
        <a:lnSpc>
          <a:spcPct val="90000"/>
        </a:lnSpc>
        <a:spcBef>
          <a:spcPts val="986"/>
        </a:spcBef>
        <a:buFont typeface="Arial" panose="020B0604020202020204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5pPr>
      <a:lvl6pPr marL="4959797" indent="-450891" algn="l" defTabSz="1803563" rtl="0" eaLnBrk="1" latinLnBrk="1" hangingPunct="1">
        <a:lnSpc>
          <a:spcPct val="90000"/>
        </a:lnSpc>
        <a:spcBef>
          <a:spcPts val="986"/>
        </a:spcBef>
        <a:buFont typeface="Arial" panose="020B0604020202020204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6pPr>
      <a:lvl7pPr marL="5861578" indent="-450891" algn="l" defTabSz="1803563" rtl="0" eaLnBrk="1" latinLnBrk="1" hangingPunct="1">
        <a:lnSpc>
          <a:spcPct val="90000"/>
        </a:lnSpc>
        <a:spcBef>
          <a:spcPts val="986"/>
        </a:spcBef>
        <a:buFont typeface="Arial" panose="020B0604020202020204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7pPr>
      <a:lvl8pPr marL="6763360" indent="-450891" algn="l" defTabSz="1803563" rtl="0" eaLnBrk="1" latinLnBrk="1" hangingPunct="1">
        <a:lnSpc>
          <a:spcPct val="90000"/>
        </a:lnSpc>
        <a:spcBef>
          <a:spcPts val="986"/>
        </a:spcBef>
        <a:buFont typeface="Arial" panose="020B0604020202020204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8pPr>
      <a:lvl9pPr marL="7665141" indent="-450891" algn="l" defTabSz="1803563" rtl="0" eaLnBrk="1" latinLnBrk="1" hangingPunct="1">
        <a:lnSpc>
          <a:spcPct val="90000"/>
        </a:lnSpc>
        <a:spcBef>
          <a:spcPts val="986"/>
        </a:spcBef>
        <a:buFont typeface="Arial" panose="020B0604020202020204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3563" rtl="0" eaLnBrk="1" latinLnBrk="1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1pPr>
      <a:lvl2pPr marL="901781" algn="l" defTabSz="1803563" rtl="0" eaLnBrk="1" latinLnBrk="1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2pPr>
      <a:lvl3pPr marL="1803563" algn="l" defTabSz="1803563" rtl="0" eaLnBrk="1" latinLnBrk="1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3pPr>
      <a:lvl4pPr marL="2705344" algn="l" defTabSz="1803563" rtl="0" eaLnBrk="1" latinLnBrk="1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4pPr>
      <a:lvl5pPr marL="3607125" algn="l" defTabSz="1803563" rtl="0" eaLnBrk="1" latinLnBrk="1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5pPr>
      <a:lvl6pPr marL="4508906" algn="l" defTabSz="1803563" rtl="0" eaLnBrk="1" latinLnBrk="1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6pPr>
      <a:lvl7pPr marL="5410688" algn="l" defTabSz="1803563" rtl="0" eaLnBrk="1" latinLnBrk="1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7pPr>
      <a:lvl8pPr marL="6312469" algn="l" defTabSz="1803563" rtl="0" eaLnBrk="1" latinLnBrk="1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8pPr>
      <a:lvl9pPr marL="7214250" algn="l" defTabSz="1803563" rtl="0" eaLnBrk="1" latinLnBrk="1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31366"/>
              </p:ext>
            </p:extLst>
          </p:nvPr>
        </p:nvGraphicFramePr>
        <p:xfrm>
          <a:off x="1647878" y="1746334"/>
          <a:ext cx="14739831" cy="21876729"/>
        </p:xfrm>
        <a:graphic>
          <a:graphicData uri="http://schemas.openxmlformats.org/drawingml/2006/table">
            <a:tbl>
              <a:tblPr/>
              <a:tblGrid>
                <a:gridCol w="1637759">
                  <a:extLst>
                    <a:ext uri="{9D8B030D-6E8A-4147-A177-3AD203B41FA5}">
                      <a16:colId xmlns:a16="http://schemas.microsoft.com/office/drawing/2014/main" val="1564078621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215805379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251942909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392323117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4205109023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947219078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1753948432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1531425062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324314544"/>
                    </a:ext>
                  </a:extLst>
                </a:gridCol>
              </a:tblGrid>
              <a:tr h="11882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측정소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수온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(℃)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수소이온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농도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전기전도도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l-G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μ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S/cm)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용존산소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탁도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NTU)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총유기탄소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총질소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총인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69514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평창강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214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9.7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2.279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ND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91140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단양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2.272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0.008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54614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충주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246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2.566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0.018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14390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원주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20.8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37511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2.023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937923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강천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21.6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5478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여주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19.7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2.235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09369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청미천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22.7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321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1.767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6695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능서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246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11.1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1.919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44834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흥천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3.002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170220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양평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1.969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0.011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70681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복하천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760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6.605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0.104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01218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경안천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13910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화천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16926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서상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15.7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9.1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1.181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83603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가평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17.7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1.796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0.004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12118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인제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1.421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01109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의암호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1.922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45658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구리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20.4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170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23946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포천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8.4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6.874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06244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한탄강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20.4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99022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미산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21.1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218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10.4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2.536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70067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신천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655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82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342703"/>
              </p:ext>
            </p:extLst>
          </p:nvPr>
        </p:nvGraphicFramePr>
        <p:xfrm>
          <a:off x="1647878" y="1746334"/>
          <a:ext cx="14739831" cy="21876729"/>
        </p:xfrm>
        <a:graphic>
          <a:graphicData uri="http://schemas.openxmlformats.org/drawingml/2006/table">
            <a:tbl>
              <a:tblPr/>
              <a:tblGrid>
                <a:gridCol w="1637759">
                  <a:extLst>
                    <a:ext uri="{9D8B030D-6E8A-4147-A177-3AD203B41FA5}">
                      <a16:colId xmlns:a16="http://schemas.microsoft.com/office/drawing/2014/main" val="1564078621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215805379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251942909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392323117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4205109023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947219078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1753948432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1531425062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324314544"/>
                    </a:ext>
                  </a:extLst>
                </a:gridCol>
              </a:tblGrid>
              <a:tr h="11882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측정소명</a:t>
                      </a:r>
                      <a:endParaRPr lang="ko-KR" alt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수온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(℃)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수소이온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농도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전기전도도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l-G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μ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S/cm)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용존산소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탁도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NTU)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총유기탄소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총질소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총인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69514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평창강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91140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단양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1.714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54614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2.734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ND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14390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37511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937923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2.828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5478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2.547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09369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6695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청미천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1.805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44834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복하천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1375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8.106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0.184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170220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흥천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2.411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70681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양평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1.982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01218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서상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13910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경안천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16926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1.106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83603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의암호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1.381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12118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가평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1.378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ND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01109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1.420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45658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한탄강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035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21.5</a:t>
                      </a:r>
                      <a:endParaRPr kumimoji="0" lang="ko-KR" altLang="en-US" sz="2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035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8.6</a:t>
                      </a:r>
                      <a:endParaRPr kumimoji="0" lang="ko-KR" altLang="en-US" sz="2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035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509</a:t>
                      </a:r>
                      <a:endParaRPr kumimoji="0" lang="ko-KR" altLang="en-US" sz="2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035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10.3</a:t>
                      </a:r>
                      <a:endParaRPr kumimoji="0" lang="ko-KR" altLang="en-US" sz="2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035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8.3</a:t>
                      </a:r>
                      <a:endParaRPr kumimoji="0" lang="ko-KR" altLang="en-US" sz="2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035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5.9</a:t>
                      </a:r>
                      <a:endParaRPr kumimoji="0" lang="ko-KR" altLang="en-US" sz="2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23946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구리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06244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1726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3.983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99022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미산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3.116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70067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2568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65517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945208" y="26725685"/>
            <a:ext cx="4394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/>
              <a:t>2019.05.23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12117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718645"/>
              </p:ext>
            </p:extLst>
          </p:nvPr>
        </p:nvGraphicFramePr>
        <p:xfrm>
          <a:off x="1647878" y="1746334"/>
          <a:ext cx="14739831" cy="21876729"/>
        </p:xfrm>
        <a:graphic>
          <a:graphicData uri="http://schemas.openxmlformats.org/drawingml/2006/table">
            <a:tbl>
              <a:tblPr/>
              <a:tblGrid>
                <a:gridCol w="1637759">
                  <a:extLst>
                    <a:ext uri="{9D8B030D-6E8A-4147-A177-3AD203B41FA5}">
                      <a16:colId xmlns:a16="http://schemas.microsoft.com/office/drawing/2014/main" val="1564078621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215805379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251942909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392323117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4205109023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947219078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1753948432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1531425062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324314544"/>
                    </a:ext>
                  </a:extLst>
                </a:gridCol>
              </a:tblGrid>
              <a:tr h="11882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측정소명</a:t>
                      </a:r>
                      <a:endParaRPr lang="ko-KR" alt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수온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(℃)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수소이온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농도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전기전도도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l-G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μ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S/cm)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용존산소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탁도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NTU)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총유기탄소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총질소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총인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69514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평창강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3.142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91140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단양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2.892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54614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14390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37511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937923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5478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1.981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09369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1.830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6695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청미천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44834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복하천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5.799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0.119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170220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흥천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70681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양평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01218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서상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1.325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13910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경안천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16926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1.547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83603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의암호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1.678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12118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가평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1.073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01109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1.216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45658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한탄강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23946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구리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06244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99022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미산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2.217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70067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1525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65517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945208" y="26725685"/>
            <a:ext cx="4394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/>
              <a:t>2019.08.25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52225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71452"/>
              </p:ext>
            </p:extLst>
          </p:nvPr>
        </p:nvGraphicFramePr>
        <p:xfrm>
          <a:off x="1647878" y="1746334"/>
          <a:ext cx="14739831" cy="21876729"/>
        </p:xfrm>
        <a:graphic>
          <a:graphicData uri="http://schemas.openxmlformats.org/drawingml/2006/table">
            <a:tbl>
              <a:tblPr/>
              <a:tblGrid>
                <a:gridCol w="1637759">
                  <a:extLst>
                    <a:ext uri="{9D8B030D-6E8A-4147-A177-3AD203B41FA5}">
                      <a16:colId xmlns:a16="http://schemas.microsoft.com/office/drawing/2014/main" val="1564078621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215805379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251942909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392323117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4205109023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947219078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1753948432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1531425062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324314544"/>
                    </a:ext>
                  </a:extLst>
                </a:gridCol>
              </a:tblGrid>
              <a:tr h="11882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측정소명</a:t>
                      </a:r>
                      <a:endParaRPr lang="ko-KR" alt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수온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(℃)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수소이온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농도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전기전도도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l-G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μ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S/cm)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용존산소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탁도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NTU)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총유기탄소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총질소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총인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69514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평창강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270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4.323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91140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단양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3.315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54614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2.173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ND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14390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37511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270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3.487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937923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5478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09369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청미천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4.298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6695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2.934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44834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흥천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3.112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170220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양평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2.924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70681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복하천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01218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경안천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13910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1.483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ND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16926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서상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83603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가평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1.874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12118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2.642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01109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의암호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1.893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45658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구리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23946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06244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한탄강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99022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미산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70067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655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41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58481"/>
              </p:ext>
            </p:extLst>
          </p:nvPr>
        </p:nvGraphicFramePr>
        <p:xfrm>
          <a:off x="1647878" y="1746334"/>
          <a:ext cx="14739831" cy="21876729"/>
        </p:xfrm>
        <a:graphic>
          <a:graphicData uri="http://schemas.openxmlformats.org/drawingml/2006/table">
            <a:tbl>
              <a:tblPr/>
              <a:tblGrid>
                <a:gridCol w="1637759">
                  <a:extLst>
                    <a:ext uri="{9D8B030D-6E8A-4147-A177-3AD203B41FA5}">
                      <a16:colId xmlns:a16="http://schemas.microsoft.com/office/drawing/2014/main" val="1564078621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215805379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251942909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392323117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4205109023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947219078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1753948432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1531425062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324314544"/>
                    </a:ext>
                  </a:extLst>
                </a:gridCol>
              </a:tblGrid>
              <a:tr h="11882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측정소명</a:t>
                      </a:r>
                      <a:endParaRPr lang="ko-KR" alt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수온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(℃)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수소이온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농도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전기전도도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l-G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μ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S/cm)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용존산소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탁도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NTU)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총유기탄소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총질소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총인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69514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평창강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91140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단양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270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1.762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54614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2.305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ND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14390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1.402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37511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937923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5478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1.732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09369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청미천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6695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2.215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44834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복하천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7.917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170220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양평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70681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흥천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2.056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01218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1.174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ND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13910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서상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2.203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16926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경안천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83603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1.597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12118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의암호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1.683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01109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가평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1.654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45658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4.842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23946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한탄강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06244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구리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99022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70067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미산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2.438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655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74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902920"/>
              </p:ext>
            </p:extLst>
          </p:nvPr>
        </p:nvGraphicFramePr>
        <p:xfrm>
          <a:off x="1647878" y="1746334"/>
          <a:ext cx="14739831" cy="21876729"/>
        </p:xfrm>
        <a:graphic>
          <a:graphicData uri="http://schemas.openxmlformats.org/drawingml/2006/table">
            <a:tbl>
              <a:tblPr/>
              <a:tblGrid>
                <a:gridCol w="1637759">
                  <a:extLst>
                    <a:ext uri="{9D8B030D-6E8A-4147-A177-3AD203B41FA5}">
                      <a16:colId xmlns:a16="http://schemas.microsoft.com/office/drawing/2014/main" val="1564078621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215805379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251942909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392323117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4205109023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947219078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1753948432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1531425062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324314544"/>
                    </a:ext>
                  </a:extLst>
                </a:gridCol>
              </a:tblGrid>
              <a:tr h="11882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측정소명</a:t>
                      </a:r>
                      <a:endParaRPr lang="ko-KR" alt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수온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(℃)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수소이온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농도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전기전도도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l-G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μ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S/cm)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용존산소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탁도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NTU)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총유기탄소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총질소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총인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69514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평창강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3.668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ND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91140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단양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54614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2.335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14390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37511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937923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1.378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5478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09369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2.834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6695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청미천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1.292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44834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복하천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6.098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170220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흥천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2.982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70681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양평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2.281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01218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서상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1.496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13910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경안천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16926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1.422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83603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의암호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1.536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12118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가평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1.588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ND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01109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45658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한탄강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23946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구리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06244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99022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미산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1.811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70067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1682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655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2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520596"/>
              </p:ext>
            </p:extLst>
          </p:nvPr>
        </p:nvGraphicFramePr>
        <p:xfrm>
          <a:off x="1647878" y="1746334"/>
          <a:ext cx="14739831" cy="21876729"/>
        </p:xfrm>
        <a:graphic>
          <a:graphicData uri="http://schemas.openxmlformats.org/drawingml/2006/table">
            <a:tbl>
              <a:tblPr/>
              <a:tblGrid>
                <a:gridCol w="1637759">
                  <a:extLst>
                    <a:ext uri="{9D8B030D-6E8A-4147-A177-3AD203B41FA5}">
                      <a16:colId xmlns:a16="http://schemas.microsoft.com/office/drawing/2014/main" val="1564078621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215805379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251942909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392323117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4205109023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947219078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1753948432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1531425062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324314544"/>
                    </a:ext>
                  </a:extLst>
                </a:gridCol>
              </a:tblGrid>
              <a:tr h="11882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측정소명</a:t>
                      </a:r>
                      <a:endParaRPr lang="ko-KR" alt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수온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(℃)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수소이온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농도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전기전도도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l-G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μ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S/cm)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용존산소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탁도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NTU)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총유기탄소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총질소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총인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69514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평창강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91140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단양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3.650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54614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14390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37511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937923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3.230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5478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09369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3.244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6695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청미천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44834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복하천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170220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흥천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4.099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0.114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70681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양평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2.722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01218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서상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13910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경안천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16926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1.268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83603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의암호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1.498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12118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가평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1.731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01109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1.325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45658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한탄강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23946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구리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06244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6.832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99022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미산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70067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65517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945208" y="26725685"/>
            <a:ext cx="4394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/>
              <a:t>2017.08.31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99735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71501"/>
              </p:ext>
            </p:extLst>
          </p:nvPr>
        </p:nvGraphicFramePr>
        <p:xfrm>
          <a:off x="1647878" y="1746334"/>
          <a:ext cx="14739831" cy="21876729"/>
        </p:xfrm>
        <a:graphic>
          <a:graphicData uri="http://schemas.openxmlformats.org/drawingml/2006/table">
            <a:tbl>
              <a:tblPr/>
              <a:tblGrid>
                <a:gridCol w="1637759">
                  <a:extLst>
                    <a:ext uri="{9D8B030D-6E8A-4147-A177-3AD203B41FA5}">
                      <a16:colId xmlns:a16="http://schemas.microsoft.com/office/drawing/2014/main" val="1564078621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215805379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251942909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392323117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4205109023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947219078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1753948432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1531425062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324314544"/>
                    </a:ext>
                  </a:extLst>
                </a:gridCol>
              </a:tblGrid>
              <a:tr h="11882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측정소명</a:t>
                      </a:r>
                      <a:endParaRPr lang="ko-KR" alt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수온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(℃)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수소이온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농도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전기전도도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l-G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μ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S/cm)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용존산소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탁도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NTU)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총유기탄소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총질소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총인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69514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평창강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91140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단양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54614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14390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ND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37511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937923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5478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2.647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09369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6695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청미천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4.196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44834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복하천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170220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흥천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3.104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70681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양평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3.069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01218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서상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1.177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ND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13910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경안천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16926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83603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의암호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12118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가평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01109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3.080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45658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한탄강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23946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구리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06244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99022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미산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70067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2657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65517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945208" y="26725685"/>
            <a:ext cx="4394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/>
              <a:t>2018.02.26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7644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049223"/>
              </p:ext>
            </p:extLst>
          </p:nvPr>
        </p:nvGraphicFramePr>
        <p:xfrm>
          <a:off x="1647878" y="1746334"/>
          <a:ext cx="14739831" cy="21876729"/>
        </p:xfrm>
        <a:graphic>
          <a:graphicData uri="http://schemas.openxmlformats.org/drawingml/2006/table">
            <a:tbl>
              <a:tblPr/>
              <a:tblGrid>
                <a:gridCol w="1637759">
                  <a:extLst>
                    <a:ext uri="{9D8B030D-6E8A-4147-A177-3AD203B41FA5}">
                      <a16:colId xmlns:a16="http://schemas.microsoft.com/office/drawing/2014/main" val="1564078621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215805379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251942909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392323117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4205109023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947219078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1753948432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1531425062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324314544"/>
                    </a:ext>
                  </a:extLst>
                </a:gridCol>
              </a:tblGrid>
              <a:tr h="11882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측정소명</a:t>
                      </a:r>
                      <a:endParaRPr lang="ko-KR" alt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수온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(℃)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수소이온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농도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전기전도도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l-G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μ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S/cm)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용존산소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탁도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NTU)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총유기탄소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총질소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총인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69514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평창강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4.419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91140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단양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3.856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54614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3.396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14390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37511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937923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5478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3.414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09369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3.153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6695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청미천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3.822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44834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복하천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6.612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170220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흥천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70681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양평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2.796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01218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서상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1.705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13910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경안천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16926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1.099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ND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83603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의암호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1.808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12118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가평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2.018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01109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1.746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45658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한탄강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23946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구리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06244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6.513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99022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미산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3.519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70067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65517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945208" y="26725685"/>
            <a:ext cx="4394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/>
              <a:t>2018.05.28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92952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3199"/>
              </p:ext>
            </p:extLst>
          </p:nvPr>
        </p:nvGraphicFramePr>
        <p:xfrm>
          <a:off x="1647878" y="1746334"/>
          <a:ext cx="14739831" cy="21876729"/>
        </p:xfrm>
        <a:graphic>
          <a:graphicData uri="http://schemas.openxmlformats.org/drawingml/2006/table">
            <a:tbl>
              <a:tblPr/>
              <a:tblGrid>
                <a:gridCol w="1637759">
                  <a:extLst>
                    <a:ext uri="{9D8B030D-6E8A-4147-A177-3AD203B41FA5}">
                      <a16:colId xmlns:a16="http://schemas.microsoft.com/office/drawing/2014/main" val="1564078621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215805379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251942909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392323117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4205109023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947219078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1753948432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1531425062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324314544"/>
                    </a:ext>
                  </a:extLst>
                </a:gridCol>
              </a:tblGrid>
              <a:tr h="11882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측정소명</a:t>
                      </a:r>
                      <a:endParaRPr lang="ko-KR" alt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수온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(℃)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수소이온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농도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전기전도도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l-G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μ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S/cm)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용존산소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탁도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NTU)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총유기탄소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총질소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총인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69514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평창강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4.422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91140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단양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3.549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54614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14390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37511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937923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3.708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5478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2.208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09369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2.635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6695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청미천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3.601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44834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복하천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170220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흥천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3.305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70681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양평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2.383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01218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서상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1.558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13910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경안천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16926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2.133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ND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83603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의암호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2.120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12118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가평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2.363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01109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1.376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45658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한탄강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23946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구리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06244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99022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미산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2.383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70067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1490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65517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945208" y="26725685"/>
            <a:ext cx="4394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/>
              <a:t>2018.09.12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42585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06595"/>
              </p:ext>
            </p:extLst>
          </p:nvPr>
        </p:nvGraphicFramePr>
        <p:xfrm>
          <a:off x="1647878" y="1746334"/>
          <a:ext cx="14739831" cy="21876729"/>
        </p:xfrm>
        <a:graphic>
          <a:graphicData uri="http://schemas.openxmlformats.org/drawingml/2006/table">
            <a:tbl>
              <a:tblPr/>
              <a:tblGrid>
                <a:gridCol w="1637759">
                  <a:extLst>
                    <a:ext uri="{9D8B030D-6E8A-4147-A177-3AD203B41FA5}">
                      <a16:colId xmlns:a16="http://schemas.microsoft.com/office/drawing/2014/main" val="1564078621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215805379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251942909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392323117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4205109023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947219078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1753948432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1531425062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324314544"/>
                    </a:ext>
                  </a:extLst>
                </a:gridCol>
              </a:tblGrid>
              <a:tr h="11882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측정소명</a:t>
                      </a:r>
                      <a:endParaRPr lang="ko-KR" alt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수온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(℃)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수소이온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농도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전기전도도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l-G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μ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S/cm)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용존산소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탁도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NTU)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총유기탄소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총질소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총인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69514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평창강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91140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단양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54614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2.584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14390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37511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937923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5478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2.126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09369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2.738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6695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청미천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5.897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44834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복하천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7.203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0.178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170220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흥천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70681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양평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3.184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01218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서상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1.253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13910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경안천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16926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83603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의암호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1.298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ND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12118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가평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114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1.879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01109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2.767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45658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한탄강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23946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구리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06244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99022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미산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5.210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70067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2217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11.8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5.9</a:t>
                      </a:r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65517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945208" y="26725685"/>
            <a:ext cx="4394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/>
              <a:t>2019.02.13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50540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3884</TotalTime>
  <Words>2061</Words>
  <Application>Microsoft Office PowerPoint</Application>
  <PresentationFormat>사용자 지정</PresentationFormat>
  <Paragraphs>1896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Hyeokjin</dc:creator>
  <cp:lastModifiedBy>YUBIN</cp:lastModifiedBy>
  <cp:revision>51</cp:revision>
  <dcterms:created xsi:type="dcterms:W3CDTF">2020-07-20T14:03:19Z</dcterms:created>
  <dcterms:modified xsi:type="dcterms:W3CDTF">2020-09-09T06:09:14Z</dcterms:modified>
</cp:coreProperties>
</file>