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86b6bbc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86b6bbc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86b6bb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86b6bb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6b6bb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6b6bb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ừ dòng 14 đến dòng 18 file image_processing.py: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Gồm các bước: chuyển sang gray, dùng biến dổi hình thái open và dùng adaptive threshold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86b6bbc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86b6bbc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highlight>
                  <a:srgbClr val="EFEFEF"/>
                </a:highlight>
              </a:rPr>
              <a:t>Dong thu 74: if cv2.contourArea(cnt) &gt; 10000:</a:t>
            </a:r>
            <a:endParaRPr sz="9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EFEFE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86b6bb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86b6bb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86b6bbc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86b6bbc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86b6bbc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86b6bbc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86b6bbc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86b6bbc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86b6bbc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86b6bb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ist.gov/itl/products-and-services/emnist-dataset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redirect?v=H4L9yENEQbI&amp;redir_token=8e4mlSmhw-XJA3EpknSiQb5iTiR8MTU3NDQ5NDc5M0AxNTc0NDA4Mzkz&amp;event=video_description&amp;q=http%3A%2F%2Fnorvig.com%2Fsudoku.html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2600"/>
            <a:ext cx="85206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Sudoku solver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20275" y="2455450"/>
            <a:ext cx="4212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Th</a:t>
            </a:r>
            <a:r>
              <a:rPr lang="vi" sz="2000"/>
              <a:t>ành viên:</a:t>
            </a:r>
            <a:r>
              <a:rPr lang="vi" sz="2000"/>
              <a:t> </a:t>
            </a:r>
            <a:r>
              <a:rPr lang="vi" sz="2000"/>
              <a:t>Phạm Lê Việt Anh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       		Hồ Đức Đạt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Nguyễn Tiến Đạt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Nguyễn Đức Hùng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8. Paste our finished sudoku into the original image.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/>
              <a:t>Using function blend_non_transparent(img, img_sudoku_final):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75" y="1509000"/>
            <a:ext cx="2953175" cy="314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0" y="1509013"/>
            <a:ext cx="2953175" cy="3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4058500" y="2767475"/>
            <a:ext cx="6936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8850" y="26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89075"/>
            <a:ext cx="8520600" cy="3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A</a:t>
            </a:r>
            <a:r>
              <a:rPr lang="vi"/>
              <a:t>pply gaussian blur and adaptive 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Find the contour of the biggest object in the image and assume it's a sudoku puzzle.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Extract object, perform a perspective transformation on it and divide it into 9x9 squares.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Look for contours inside every single square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Predict what's inside the squares that do have something by using ANN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Turned the sudoku into a simple 2D array and apply a sudoku solver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Write the new numbers into the squares that are considered empty.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Apply the opposite perspective transformation and paste our finished sudoku into the original image.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vi">
                <a:solidFill>
                  <a:schemeClr val="dk2"/>
                </a:solidFill>
              </a:rPr>
              <a:t>Apply gaussian blur and adaptive thresholding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839" l="2300" r="-2300" t="-1840"/>
          <a:stretch/>
        </p:blipFill>
        <p:spPr>
          <a:xfrm>
            <a:off x="5727925" y="1614438"/>
            <a:ext cx="2257301" cy="24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175" y="1651563"/>
            <a:ext cx="2257301" cy="24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352900" y="2628013"/>
            <a:ext cx="72060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Find the contour of the biggest object in the image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N</a:t>
            </a:r>
            <a:r>
              <a:rPr lang="vi"/>
              <a:t>umber of corners: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 Area: 10k pixel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7775"/>
            <a:ext cx="3029950" cy="32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</a:t>
            </a:r>
            <a:r>
              <a:rPr lang="vi"/>
              <a:t>Extract object and divide it into 9x9 squares.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" y="1358200"/>
            <a:ext cx="2427100" cy="2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675" y="1358200"/>
            <a:ext cx="1747500" cy="6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950" y="1358200"/>
            <a:ext cx="2447280" cy="2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3675" y="2976300"/>
            <a:ext cx="1648075" cy="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Predict digit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0D0D0D"/>
                </a:solidFill>
                <a:highlight>
                  <a:srgbClr val="F9F9F9"/>
                </a:highlight>
              </a:rPr>
              <a:t> EMNIST Digits dataset: </a:t>
            </a:r>
            <a:endParaRPr sz="1500">
              <a:solidFill>
                <a:srgbClr val="0D0D0D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 u="sng">
                <a:solidFill>
                  <a:schemeClr val="hlink"/>
                </a:solidFill>
                <a:hlinkClick r:id="rId3"/>
              </a:rPr>
              <a:t>https://www.nist.gov/itl/products-and-services/emnist-dataset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900" y="34412"/>
            <a:ext cx="2768174" cy="50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56775" y="247675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Turned the sudoku into a simple 2D array and apply a sudoku solver algorithm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4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050">
                <a:solidFill>
                  <a:srgbClr val="0D0D0D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apply a sudoku solver algorithm (</a:t>
            </a:r>
            <a:r>
              <a:rPr lang="vi" sz="1050">
                <a:solidFill>
                  <a:schemeClr val="hlink"/>
                </a:solidFill>
                <a:highlight>
                  <a:srgbClr val="F9F9F9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http://norvig.com/sudoku.html</a:t>
            </a:r>
            <a:r>
              <a:rPr lang="vi" sz="1050">
                <a:solidFill>
                  <a:srgbClr val="0D0D0D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25" y="1957150"/>
            <a:ext cx="2840150" cy="28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337450" y="1957150"/>
            <a:ext cx="631800" cy="27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010450" y="1909138"/>
            <a:ext cx="4890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800"/>
              <a:t>800010009050807010004090700060701020508060107010502090007040600080309040300050008</a:t>
            </a:r>
            <a:endParaRPr sz="800"/>
          </a:p>
        </p:txBody>
      </p:sp>
      <p:sp>
        <p:nvSpPr>
          <p:cNvPr id="103" name="Google Shape;103;p19"/>
          <p:cNvSpPr/>
          <p:nvPr/>
        </p:nvSpPr>
        <p:spPr>
          <a:xfrm>
            <a:off x="6146100" y="2231950"/>
            <a:ext cx="185400" cy="22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473100" y="2467475"/>
            <a:ext cx="22113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 7 2 |4 1 3 |5 6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9 5 6 |8 2 7 |3 1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3 4 |6 9 5 |7 8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------+------+------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 6 9 |7 3 1 |8 2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 2 8 |9 6 4 |1 3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 1 3 |5 8 2 |4 9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------+------+------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 9 7 |1 4 8 |6 5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 8 5 |3 7 9 |2 4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 4 1 |2 5 6 |9 7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8400"/>
            <a:ext cx="85206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</a:t>
            </a:r>
            <a:r>
              <a:rPr lang="vi"/>
              <a:t>Write the new numbers into the squares that are considered empty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50" y="1541750"/>
            <a:ext cx="2892025" cy="28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50" y="1541750"/>
            <a:ext cx="2843900" cy="2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3900550" y="2630125"/>
            <a:ext cx="9888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7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 Paste our finished sudoku into the original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900">
                <a:solidFill>
                  <a:srgbClr val="000000"/>
                </a:solidFill>
                <a:highlight>
                  <a:srgbClr val="FFFFFF"/>
                </a:highlight>
              </a:rPr>
              <a:t>Using function perspective_transform(h, w, img_crop, transfor_matrix, original_shape)</a:t>
            </a:r>
            <a:endParaRPr sz="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75" y="1547950"/>
            <a:ext cx="2709675" cy="27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49" y="1393900"/>
            <a:ext cx="2863600" cy="30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790675" y="2691925"/>
            <a:ext cx="781200" cy="2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