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9" r:id="rId6"/>
    <p:sldId id="270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69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6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0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2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8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1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7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6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3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B9762-4C93-4911-9869-ADB1F66C6DD0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0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97843"/>
              </p:ext>
            </p:extLst>
          </p:nvPr>
        </p:nvGraphicFramePr>
        <p:xfrm>
          <a:off x="3396527" y="2400300"/>
          <a:ext cx="539894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129"/>
                <a:gridCol w="3923818"/>
              </a:tblGrid>
              <a:tr h="370840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기본설정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/>
                        <a:t>폰트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Arial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/>
                        <a:t>글씨 색상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#39454b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/>
                        <a:t>서체 크기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14px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/>
                        <a:t>컨텐츠</a:t>
                      </a:r>
                      <a:r>
                        <a:rPr lang="ko-KR" altLang="en-US" sz="1400" b="1" dirty="0" smtClean="0"/>
                        <a:t>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1020px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/>
              <a:t>Desktop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Layout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9286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■</a:t>
            </a:r>
            <a:r>
              <a:rPr lang="en-US" altLang="ko-KR" sz="1600" b="1" dirty="0" smtClean="0"/>
              <a:t>Header</a:t>
            </a:r>
            <a:endParaRPr lang="ko-KR" altLang="en-US" sz="160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17523"/>
              </p:ext>
            </p:extLst>
          </p:nvPr>
        </p:nvGraphicFramePr>
        <p:xfrm>
          <a:off x="104172" y="1865225"/>
          <a:ext cx="2442258" cy="8229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891251"/>
                <a:gridCol w="1551007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폰트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Arial black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사이즈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24px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5933960" y="5617874"/>
            <a:ext cx="6258040" cy="1240126"/>
            <a:chOff x="112268" y="5372916"/>
            <a:chExt cx="4376788" cy="1364139"/>
          </a:xfrm>
        </p:grpSpPr>
        <p:sp>
          <p:nvSpPr>
            <p:cNvPr id="36" name="TextBox 35"/>
            <p:cNvSpPr txBox="1"/>
            <p:nvPr/>
          </p:nvSpPr>
          <p:spPr>
            <a:xfrm>
              <a:off x="115747" y="5521725"/>
              <a:ext cx="4373309" cy="1215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16000" tIns="288000" rIns="216000" bIns="288000" rtlCol="0">
              <a:spAutoFit/>
            </a:bodyPr>
            <a:lstStyle/>
            <a:p>
              <a:r>
                <a:rPr lang="en-US" altLang="ko-KR" sz="1600" b="1" dirty="0"/>
                <a:t>Big Picture</a:t>
              </a:r>
              <a:endParaRPr lang="en-US" altLang="ko-KR" sz="1600" b="1" dirty="0" smtClean="0"/>
            </a:p>
            <a:p>
              <a:r>
                <a:rPr lang="en-US" altLang="ko-KR" sz="1600" dirty="0"/>
                <a:t>Intro</a:t>
              </a:r>
              <a:r>
                <a:rPr lang="en-US" altLang="ko-KR" sz="1600" dirty="0" smtClean="0"/>
                <a:t> </a:t>
              </a:r>
              <a:r>
                <a:rPr lang="en-US" altLang="ko-KR" sz="1600" dirty="0" smtClean="0"/>
                <a:t>/ </a:t>
              </a:r>
              <a:r>
                <a:rPr lang="en-US" altLang="ko-KR" sz="1600" dirty="0"/>
                <a:t>What I </a:t>
              </a:r>
              <a:r>
                <a:rPr lang="en-US" altLang="ko-KR" sz="1600" dirty="0" smtClean="0"/>
                <a:t>Do </a:t>
              </a:r>
              <a:r>
                <a:rPr lang="en-US" altLang="ko-KR" sz="1600" dirty="0" smtClean="0"/>
                <a:t>/ </a:t>
              </a:r>
              <a:r>
                <a:rPr lang="en-US" altLang="ko-KR" sz="1600" dirty="0"/>
                <a:t>Who I </a:t>
              </a:r>
              <a:r>
                <a:rPr lang="en-US" altLang="ko-KR" sz="1600" dirty="0" smtClean="0"/>
                <a:t>Am </a:t>
              </a:r>
              <a:r>
                <a:rPr lang="en-US" altLang="ko-KR" sz="1600" dirty="0" smtClean="0"/>
                <a:t>/ </a:t>
              </a:r>
              <a:r>
                <a:rPr lang="en-US" altLang="ko-KR" sz="1600" dirty="0"/>
                <a:t>My Work</a:t>
              </a:r>
              <a:r>
                <a:rPr lang="en-US" altLang="ko-KR" sz="1600" dirty="0" smtClean="0"/>
                <a:t> </a:t>
              </a:r>
              <a:r>
                <a:rPr lang="en-US" altLang="ko-KR" sz="1600" dirty="0" smtClean="0"/>
                <a:t>/ </a:t>
              </a:r>
              <a:r>
                <a:rPr lang="en-US" altLang="ko-KR" sz="1600" dirty="0"/>
                <a:t>Contact</a:t>
              </a:r>
              <a:endParaRPr lang="en-US" altLang="ko-KR" sz="16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2268" y="5372916"/>
              <a:ext cx="1759352" cy="321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Text Content</a:t>
              </a:r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7" y="882746"/>
            <a:ext cx="10657143" cy="6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/>
          <p:cNvCxnSpPr/>
          <p:nvPr/>
        </p:nvCxnSpPr>
        <p:spPr>
          <a:xfrm>
            <a:off x="520860" y="1401686"/>
            <a:ext cx="0" cy="428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6200000" flipH="1">
            <a:off x="6795490" y="1458105"/>
            <a:ext cx="599587" cy="486136"/>
          </a:xfrm>
          <a:prstGeom prst="bentConnector3">
            <a:avLst>
              <a:gd name="adj1" fmla="val 1001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51860"/>
              </p:ext>
            </p:extLst>
          </p:nvPr>
        </p:nvGraphicFramePr>
        <p:xfrm>
          <a:off x="7454100" y="1795227"/>
          <a:ext cx="3318789" cy="8229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24571"/>
                <a:gridCol w="1894218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16px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#39454b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 , underline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13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/>
              <a:t>Desktop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Layout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9286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■</a:t>
            </a:r>
            <a:r>
              <a:rPr lang="en-US" altLang="ko-KR" sz="1600" b="1" dirty="0" smtClean="0"/>
              <a:t>Intro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1" y="925246"/>
            <a:ext cx="7016966" cy="4389523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933960" y="5156210"/>
            <a:ext cx="6258040" cy="1701790"/>
            <a:chOff x="112268" y="5372916"/>
            <a:chExt cx="4376788" cy="1871970"/>
          </a:xfrm>
        </p:grpSpPr>
        <p:sp>
          <p:nvSpPr>
            <p:cNvPr id="24" name="TextBox 23"/>
            <p:cNvSpPr txBox="1"/>
            <p:nvPr/>
          </p:nvSpPr>
          <p:spPr>
            <a:xfrm>
              <a:off x="115747" y="5521724"/>
              <a:ext cx="4373309" cy="1723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16000" tIns="288000" rIns="216000" bIns="288000" rtlCol="0">
              <a:spAutoFit/>
            </a:bodyPr>
            <a:lstStyle/>
            <a:p>
              <a:r>
                <a:rPr lang="en-US" altLang="ko-KR" sz="1600" b="1" dirty="0"/>
                <a:t>Hey</a:t>
              </a:r>
              <a:r>
                <a:rPr lang="en-US" altLang="ko-KR" sz="1600" b="1" dirty="0" smtClean="0"/>
                <a:t>.</a:t>
              </a:r>
            </a:p>
            <a:p>
              <a:r>
                <a:rPr lang="en-US" altLang="ko-KR" sz="1600" dirty="0"/>
                <a:t>Welcome to Big Picture a responsive site template designed by HTML5 UP, built on Skel, and released for&lt;</a:t>
              </a:r>
              <a:r>
                <a:rPr lang="en-US" altLang="ko-KR" sz="1600" dirty="0" err="1"/>
                <a:t>br</a:t>
              </a:r>
              <a:r>
                <a:rPr lang="en-US" altLang="ko-KR" sz="1600" dirty="0"/>
                <a:t> /&gt;free under the Creative Commons Attribution license.</a:t>
              </a:r>
              <a:endParaRPr lang="en-US" altLang="ko-KR" sz="16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2268" y="5372916"/>
              <a:ext cx="1759352" cy="321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Text Content</a:t>
              </a:r>
              <a:endParaRPr lang="ko-KR" altLang="en-US" dirty="0"/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995331"/>
              </p:ext>
            </p:extLst>
          </p:nvPr>
        </p:nvGraphicFramePr>
        <p:xfrm>
          <a:off x="7365361" y="983120"/>
          <a:ext cx="4490973" cy="78174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27724"/>
                <a:gridCol w="2563249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헤드카피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Arial black , #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70px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서브카피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fff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, 18px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6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/>
              <a:t>Desktop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Layout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9286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■</a:t>
            </a:r>
            <a:r>
              <a:rPr lang="en-US" altLang="ko-KR" sz="1600" b="1" dirty="0" smtClean="0"/>
              <a:t>What I Do</a:t>
            </a:r>
            <a:endParaRPr lang="ko-KR" altLang="en-US" sz="16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933960" y="4909988"/>
            <a:ext cx="6258040" cy="1948012"/>
            <a:chOff x="112268" y="5372916"/>
            <a:chExt cx="4376788" cy="2142813"/>
          </a:xfrm>
        </p:grpSpPr>
        <p:sp>
          <p:nvSpPr>
            <p:cNvPr id="12" name="TextBox 11"/>
            <p:cNvSpPr txBox="1"/>
            <p:nvPr/>
          </p:nvSpPr>
          <p:spPr>
            <a:xfrm>
              <a:off x="115747" y="5521725"/>
              <a:ext cx="4373309" cy="19940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16000" tIns="288000" rIns="216000" bIns="288000" rtlCol="0">
              <a:spAutoFit/>
            </a:bodyPr>
            <a:lstStyle/>
            <a:p>
              <a:r>
                <a:rPr lang="en-US" altLang="ko-KR" sz="1600" b="1" dirty="0"/>
                <a:t>What I </a:t>
              </a:r>
              <a:r>
                <a:rPr lang="en-US" altLang="ko-KR" sz="1600" b="1" dirty="0" smtClean="0"/>
                <a:t>Do</a:t>
              </a:r>
            </a:p>
            <a:p>
              <a:r>
                <a:rPr lang="en-US" altLang="ko-KR" sz="1600" dirty="0"/>
                <a:t>Lorem ipsum dolor sit </a:t>
              </a:r>
              <a:r>
                <a:rPr lang="en-US" altLang="ko-KR" sz="1600" dirty="0" err="1"/>
                <a:t>amet</a:t>
              </a:r>
              <a:r>
                <a:rPr lang="en-US" altLang="ko-KR" sz="1600" dirty="0"/>
                <a:t> et </a:t>
              </a:r>
              <a:r>
                <a:rPr lang="en-US" altLang="ko-KR" sz="1600" dirty="0" err="1"/>
                <a:t>sapien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sed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elementum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egestas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dolore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condimentum</a:t>
              </a:r>
              <a:r>
                <a:rPr lang="en-US" altLang="ko-KR" sz="1600" dirty="0"/>
                <a:t>. </a:t>
              </a:r>
              <a:r>
                <a:rPr lang="en-US" altLang="ko-KR" sz="1600" dirty="0" err="1"/>
                <a:t>Fusce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blandit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ultrices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sapien</a:t>
              </a:r>
              <a:r>
                <a:rPr lang="en-US" altLang="ko-KR" sz="1600" dirty="0"/>
                <a:t>, in </a:t>
              </a:r>
              <a:r>
                <a:rPr lang="en-US" altLang="ko-KR" sz="1600" dirty="0" err="1"/>
                <a:t>accumsan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orci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rhoncus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eu</a:t>
              </a:r>
              <a:r>
                <a:rPr lang="en-US" altLang="ko-KR" sz="1600" dirty="0"/>
                <a:t>. </a:t>
              </a:r>
              <a:r>
                <a:rPr lang="en-US" altLang="ko-KR" sz="1600" dirty="0" err="1"/>
                <a:t>Sed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sodales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venenatis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arcu</a:t>
              </a:r>
              <a:r>
                <a:rPr lang="en-US" altLang="ko-KR" sz="1600" dirty="0"/>
                <a:t>, id </a:t>
              </a:r>
              <a:r>
                <a:rPr lang="en-US" altLang="ko-KR" sz="1600" dirty="0" err="1"/>
                <a:t>varius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justo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euismod</a:t>
              </a:r>
              <a:r>
                <a:rPr lang="en-US" altLang="ko-KR" sz="1600" dirty="0"/>
                <a:t> in. </a:t>
              </a:r>
              <a:r>
                <a:rPr lang="en-US" altLang="ko-KR" sz="1600" dirty="0" err="1"/>
                <a:t>Curabitur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egestas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consectetur</a:t>
              </a:r>
              <a:r>
                <a:rPr lang="en-US" altLang="ko-KR" sz="1600" dirty="0"/>
                <a:t> magna.</a:t>
              </a:r>
              <a:endParaRPr lang="en-US" altLang="ko-KR" sz="16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2268" y="5372916"/>
              <a:ext cx="1759352" cy="321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Text Content</a:t>
              </a:r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0" y="871883"/>
            <a:ext cx="5758764" cy="3602444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205003"/>
              </p:ext>
            </p:extLst>
          </p:nvPr>
        </p:nvGraphicFramePr>
        <p:xfrm>
          <a:off x="6204038" y="1622995"/>
          <a:ext cx="4490973" cy="119322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27724"/>
                <a:gridCol w="2563249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사이즈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W:40%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헤드카피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Arial black ,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40px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서브카피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18px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1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/>
              <a:t>Desktop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Layout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9286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■</a:t>
            </a:r>
            <a:r>
              <a:rPr lang="en-US" altLang="ko-KR" sz="1600" b="1" dirty="0" smtClean="0"/>
              <a:t>My Work</a:t>
            </a:r>
            <a:endParaRPr lang="ko-KR" altLang="en-US" sz="16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933960" y="4909987"/>
            <a:ext cx="6258040" cy="1948012"/>
            <a:chOff x="112268" y="5372916"/>
            <a:chExt cx="4376788" cy="2142814"/>
          </a:xfrm>
        </p:grpSpPr>
        <p:sp>
          <p:nvSpPr>
            <p:cNvPr id="12" name="TextBox 11"/>
            <p:cNvSpPr txBox="1"/>
            <p:nvPr/>
          </p:nvSpPr>
          <p:spPr>
            <a:xfrm>
              <a:off x="115747" y="5521725"/>
              <a:ext cx="4373309" cy="19940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16000" tIns="288000" rIns="216000" bIns="288000" rtlCol="0">
              <a:spAutoFit/>
            </a:bodyPr>
            <a:lstStyle/>
            <a:p>
              <a:r>
                <a:rPr lang="en-US" altLang="ko-KR" sz="1600" b="1" dirty="0"/>
                <a:t>My </a:t>
              </a:r>
              <a:r>
                <a:rPr lang="en-US" altLang="ko-KR" sz="1600" b="1" dirty="0" smtClean="0"/>
                <a:t>Work</a:t>
              </a:r>
            </a:p>
            <a:p>
              <a:r>
                <a:rPr lang="en-US" altLang="ko-KR" sz="1600" dirty="0"/>
                <a:t>Lorem ipsum dolor sit </a:t>
              </a:r>
              <a:r>
                <a:rPr lang="en-US" altLang="ko-KR" sz="1600" dirty="0" err="1"/>
                <a:t>amet</a:t>
              </a:r>
              <a:r>
                <a:rPr lang="en-US" altLang="ko-KR" sz="1600" dirty="0"/>
                <a:t> et </a:t>
              </a:r>
              <a:r>
                <a:rPr lang="en-US" altLang="ko-KR" sz="1600" dirty="0" err="1"/>
                <a:t>sapien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sed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elementum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egestas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dolore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condimentum</a:t>
              </a:r>
              <a:r>
                <a:rPr lang="en-US" altLang="ko-KR" sz="1600" dirty="0"/>
                <a:t>. </a:t>
              </a:r>
              <a:r>
                <a:rPr lang="en-US" altLang="ko-KR" sz="1600" dirty="0" err="1"/>
                <a:t>Fusce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blandit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ultrices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sapien</a:t>
              </a:r>
              <a:r>
                <a:rPr lang="en-US" altLang="ko-KR" sz="1600" dirty="0"/>
                <a:t>, in </a:t>
              </a:r>
              <a:r>
                <a:rPr lang="en-US" altLang="ko-KR" sz="1600" dirty="0" err="1"/>
                <a:t>accumsan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orci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rhoncus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eu</a:t>
              </a:r>
              <a:r>
                <a:rPr lang="en-US" altLang="ko-KR" sz="1600" dirty="0"/>
                <a:t>. </a:t>
              </a:r>
              <a:r>
                <a:rPr lang="en-US" altLang="ko-KR" sz="1600" dirty="0" err="1"/>
                <a:t>Sed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sodales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venenatis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arcu</a:t>
              </a:r>
              <a:r>
                <a:rPr lang="en-US" altLang="ko-KR" sz="1600" dirty="0"/>
                <a:t>, id </a:t>
              </a:r>
              <a:r>
                <a:rPr lang="en-US" altLang="ko-KR" sz="1600" dirty="0" err="1"/>
                <a:t>varius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justo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euismod</a:t>
              </a:r>
              <a:r>
                <a:rPr lang="en-US" altLang="ko-KR" sz="1600" dirty="0"/>
                <a:t> in. </a:t>
              </a:r>
              <a:r>
                <a:rPr lang="en-US" altLang="ko-KR" sz="1600" dirty="0" err="1"/>
                <a:t>Curabitur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egestas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consectetur</a:t>
              </a:r>
              <a:r>
                <a:rPr lang="en-US" altLang="ko-KR" sz="1600" dirty="0"/>
                <a:t> magna.</a:t>
              </a:r>
              <a:endParaRPr lang="en-US" altLang="ko-KR" sz="16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2268" y="5372916"/>
              <a:ext cx="1759352" cy="321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Text Content</a:t>
              </a:r>
              <a:endParaRPr lang="ko-KR" altLang="en-US" dirty="0"/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70822"/>
              </p:ext>
            </p:extLst>
          </p:nvPr>
        </p:nvGraphicFramePr>
        <p:xfrm>
          <a:off x="5324361" y="1027253"/>
          <a:ext cx="4490973" cy="12344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27724"/>
                <a:gridCol w="2563249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사이즈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W:1020px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헤드카피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Arial black ,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40px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서브카피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22px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2" y="1009885"/>
            <a:ext cx="4876802" cy="554138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4583575" y="1469985"/>
            <a:ext cx="625033" cy="11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30740"/>
              </p:ext>
            </p:extLst>
          </p:nvPr>
        </p:nvGraphicFramePr>
        <p:xfrm>
          <a:off x="5557783" y="2848950"/>
          <a:ext cx="2880167" cy="4114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36295"/>
                <a:gridCol w="1643872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사이즈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W:510px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 flipV="1">
            <a:off x="4828572" y="3080055"/>
            <a:ext cx="625033" cy="11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1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/>
              <a:t>Desktop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Layout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9286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■</a:t>
            </a:r>
            <a:r>
              <a:rPr lang="en-US" altLang="ko-KR" sz="1600" b="1" dirty="0" smtClean="0"/>
              <a:t>My Work</a:t>
            </a:r>
            <a:endParaRPr lang="ko-KR" altLang="en-US" sz="16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933960" y="4909987"/>
            <a:ext cx="6258040" cy="1948012"/>
            <a:chOff x="112268" y="5372916"/>
            <a:chExt cx="4376788" cy="2142814"/>
          </a:xfrm>
        </p:grpSpPr>
        <p:sp>
          <p:nvSpPr>
            <p:cNvPr id="12" name="TextBox 11"/>
            <p:cNvSpPr txBox="1"/>
            <p:nvPr/>
          </p:nvSpPr>
          <p:spPr>
            <a:xfrm>
              <a:off x="115747" y="5521725"/>
              <a:ext cx="4373309" cy="19940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16000" tIns="288000" rIns="216000" bIns="288000" rtlCol="0">
              <a:spAutoFit/>
            </a:bodyPr>
            <a:lstStyle/>
            <a:p>
              <a:r>
                <a:rPr lang="en-US" altLang="ko-KR" sz="1600" b="1" dirty="0"/>
                <a:t>My </a:t>
              </a:r>
              <a:r>
                <a:rPr lang="en-US" altLang="ko-KR" sz="1600" b="1" dirty="0" smtClean="0"/>
                <a:t>Work</a:t>
              </a:r>
            </a:p>
            <a:p>
              <a:r>
                <a:rPr lang="en-US" altLang="ko-KR" sz="1600" dirty="0"/>
                <a:t>Lorem ipsum dolor sit </a:t>
              </a:r>
              <a:r>
                <a:rPr lang="en-US" altLang="ko-KR" sz="1600" dirty="0" err="1"/>
                <a:t>amet</a:t>
              </a:r>
              <a:r>
                <a:rPr lang="en-US" altLang="ko-KR" sz="1600" dirty="0"/>
                <a:t> et </a:t>
              </a:r>
              <a:r>
                <a:rPr lang="en-US" altLang="ko-KR" sz="1600" dirty="0" err="1"/>
                <a:t>sapien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sed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elementum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egestas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dolore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condimentum</a:t>
              </a:r>
              <a:r>
                <a:rPr lang="en-US" altLang="ko-KR" sz="1600" dirty="0"/>
                <a:t>. </a:t>
              </a:r>
              <a:r>
                <a:rPr lang="en-US" altLang="ko-KR" sz="1600" dirty="0" err="1"/>
                <a:t>Fusce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blandit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ultrices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sapien</a:t>
              </a:r>
              <a:r>
                <a:rPr lang="en-US" altLang="ko-KR" sz="1600" dirty="0"/>
                <a:t>, in </a:t>
              </a:r>
              <a:r>
                <a:rPr lang="en-US" altLang="ko-KR" sz="1600" dirty="0" err="1"/>
                <a:t>accumsan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orci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rhoncus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eu</a:t>
              </a:r>
              <a:r>
                <a:rPr lang="en-US" altLang="ko-KR" sz="1600" dirty="0"/>
                <a:t>. </a:t>
              </a:r>
              <a:r>
                <a:rPr lang="en-US" altLang="ko-KR" sz="1600" dirty="0" err="1"/>
                <a:t>Sed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sodales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venenatis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arcu</a:t>
              </a:r>
              <a:r>
                <a:rPr lang="en-US" altLang="ko-KR" sz="1600" dirty="0"/>
                <a:t>, id </a:t>
              </a:r>
              <a:r>
                <a:rPr lang="en-US" altLang="ko-KR" sz="1600" dirty="0" err="1"/>
                <a:t>varius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justo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euismod</a:t>
              </a:r>
              <a:r>
                <a:rPr lang="en-US" altLang="ko-KR" sz="1600" dirty="0"/>
                <a:t> in. </a:t>
              </a:r>
              <a:r>
                <a:rPr lang="en-US" altLang="ko-KR" sz="1600" dirty="0" err="1"/>
                <a:t>Curabitur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egestas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consectetur</a:t>
              </a:r>
              <a:r>
                <a:rPr lang="en-US" altLang="ko-KR" sz="1600" dirty="0"/>
                <a:t> magna.</a:t>
              </a:r>
              <a:endParaRPr lang="en-US" altLang="ko-KR" sz="16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2268" y="5372916"/>
              <a:ext cx="1759352" cy="321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Text Content</a:t>
              </a:r>
              <a:endParaRPr lang="ko-KR" altLang="en-US" dirty="0"/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5414"/>
              </p:ext>
            </p:extLst>
          </p:nvPr>
        </p:nvGraphicFramePr>
        <p:xfrm>
          <a:off x="6308209" y="1009885"/>
          <a:ext cx="4490973" cy="12344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27724"/>
                <a:gridCol w="2563249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사이즈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W:1020px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헤드카피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Arial black ,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40px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서브카피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22px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V="1">
            <a:off x="4583575" y="1469985"/>
            <a:ext cx="625033" cy="11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15703"/>
              </p:ext>
            </p:extLst>
          </p:nvPr>
        </p:nvGraphicFramePr>
        <p:xfrm>
          <a:off x="6308209" y="2416050"/>
          <a:ext cx="5359072" cy="165005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09816"/>
                <a:gridCol w="3449256"/>
              </a:tblGrid>
              <a:tr h="4797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Border:#e5e6e7 , 16px , radius : 5px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87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H:300px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Border:#e5e6e7 , 16px , radius : 5px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button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Bg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:#98c593 , 18px , radius:30px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 flipV="1">
            <a:off x="4828572" y="3080055"/>
            <a:ext cx="625033" cy="11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6" y="997431"/>
            <a:ext cx="5873017" cy="3782914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V="1">
            <a:off x="5621443" y="1481559"/>
            <a:ext cx="625033" cy="11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621442" y="2673021"/>
            <a:ext cx="625033" cy="11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3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/>
              <a:t>Desktop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Layout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9286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■</a:t>
            </a:r>
            <a:r>
              <a:rPr lang="en-US" altLang="ko-KR" sz="1600" b="1" dirty="0" smtClean="0"/>
              <a:t>Footer</a:t>
            </a:r>
            <a:endParaRPr lang="ko-KR" altLang="en-US" sz="16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475033"/>
              </p:ext>
            </p:extLst>
          </p:nvPr>
        </p:nvGraphicFramePr>
        <p:xfrm>
          <a:off x="4849797" y="2167363"/>
          <a:ext cx="2453830" cy="8229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53292"/>
                <a:gridCol w="1400538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12px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,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#797f83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배경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#39454b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6016062" y="1743318"/>
            <a:ext cx="2773" cy="313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715473" y="5883872"/>
            <a:ext cx="8476526" cy="974128"/>
            <a:chOff x="-1439312" y="3735752"/>
            <a:chExt cx="5928367" cy="1071540"/>
          </a:xfrm>
        </p:grpSpPr>
        <p:sp>
          <p:nvSpPr>
            <p:cNvPr id="10" name="TextBox 9"/>
            <p:cNvSpPr txBox="1"/>
            <p:nvPr/>
          </p:nvSpPr>
          <p:spPr>
            <a:xfrm>
              <a:off x="-1439312" y="3896662"/>
              <a:ext cx="5928367" cy="9106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16000" tIns="288000" rIns="216000" bIns="288000" rtlCol="0">
              <a:spAutoFit/>
            </a:bodyPr>
            <a:lstStyle/>
            <a:p>
              <a:r>
                <a:rPr lang="en-US" altLang="ko-KR" sz="1600" dirty="0"/>
                <a:t>© </a:t>
              </a:r>
              <a:r>
                <a:rPr lang="en-US" altLang="ko-KR" sz="1600" dirty="0" err="1"/>
                <a:t>UntitledDesign</a:t>
              </a:r>
              <a:r>
                <a:rPr lang="en-US" altLang="ko-KR" sz="1600" dirty="0"/>
                <a:t>: HTML5 </a:t>
              </a:r>
              <a:r>
                <a:rPr lang="en-US" altLang="ko-KR" sz="1600" dirty="0" err="1"/>
                <a:t>UPDemo</a:t>
              </a:r>
              <a:r>
                <a:rPr lang="en-US" altLang="ko-KR" sz="1600" dirty="0"/>
                <a:t> Images: Felicia </a:t>
              </a:r>
              <a:r>
                <a:rPr lang="en-US" altLang="ko-KR" sz="1600" dirty="0" err="1"/>
                <a:t>Simion</a:t>
              </a:r>
              <a:r>
                <a:rPr lang="en-US" altLang="ko-KR" sz="1600" dirty="0"/>
                <a:t> + Michael </a:t>
              </a:r>
              <a:r>
                <a:rPr lang="en-US" altLang="ko-KR" sz="1600" dirty="0" err="1"/>
                <a:t>Domaradzki</a:t>
              </a:r>
              <a:endParaRPr lang="en-US" altLang="ko-KR" sz="16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1439312" y="3735752"/>
              <a:ext cx="1759352" cy="321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Text Content</a:t>
              </a:r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11" y="847840"/>
            <a:ext cx="10657143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4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334</Words>
  <Application>Microsoft Office PowerPoint</Application>
  <PresentationFormat>와이드스크린</PresentationFormat>
  <Paragraphs>81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모노얼라이언스</dc:creator>
  <cp:lastModifiedBy>모노얼라이언스</cp:lastModifiedBy>
  <cp:revision>75</cp:revision>
  <dcterms:created xsi:type="dcterms:W3CDTF">2017-08-07T05:13:01Z</dcterms:created>
  <dcterms:modified xsi:type="dcterms:W3CDTF">2017-08-11T01:50:00Z</dcterms:modified>
</cp:coreProperties>
</file>