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9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2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3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9762-4C93-4911-9869-ADB1F66C6DD0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25BF-4CAA-4D46-8BB3-F009665A5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0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31715"/>
              </p:ext>
            </p:extLst>
          </p:nvPr>
        </p:nvGraphicFramePr>
        <p:xfrm>
          <a:off x="3396527" y="2400300"/>
          <a:ext cx="539894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29"/>
                <a:gridCol w="3923818"/>
              </a:tblGrid>
              <a:tr h="3708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기본설정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배경색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#2F3238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폰트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나눔고딕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서체 크기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16px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줄 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22px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컨텐츠</a:t>
                      </a:r>
                      <a:r>
                        <a:rPr lang="ko-KR" altLang="en-US" sz="1400" b="1" dirty="0" smtClean="0"/>
                        <a:t>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1170px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CONTACT</a:t>
            </a:r>
            <a:endParaRPr lang="ko-KR" altLang="en-US" sz="16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190298" y="4406543"/>
            <a:ext cx="3001701" cy="2451458"/>
            <a:chOff x="2389706" y="3735752"/>
            <a:chExt cx="2099349" cy="2696604"/>
          </a:xfrm>
        </p:grpSpPr>
        <p:sp>
          <p:nvSpPr>
            <p:cNvPr id="17" name="TextBox 16"/>
            <p:cNvSpPr txBox="1"/>
            <p:nvPr/>
          </p:nvSpPr>
          <p:spPr>
            <a:xfrm>
              <a:off x="2389706" y="3896664"/>
              <a:ext cx="2099349" cy="25356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CONTACT DETAILS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hello@brushed.com</a:t>
              </a:r>
            </a:p>
            <a:p>
              <a:r>
                <a:rPr lang="en-US" altLang="ko-KR" sz="1600" dirty="0" smtClean="0"/>
                <a:t>(916) 375-2525</a:t>
              </a:r>
            </a:p>
            <a:p>
              <a:r>
                <a:rPr lang="en-US" altLang="ko-KR" sz="1600" dirty="0" smtClean="0"/>
                <a:t>Brushed Studio </a:t>
              </a:r>
            </a:p>
            <a:p>
              <a:r>
                <a:rPr lang="en-US" altLang="ko-KR" sz="1600" dirty="0" smtClean="0"/>
                <a:t>5240 Vanish Island. 105 </a:t>
              </a:r>
            </a:p>
            <a:p>
              <a:r>
                <a:rPr lang="en-US" altLang="ko-KR" sz="1600" dirty="0" err="1" smtClean="0"/>
                <a:t>Unknow</a:t>
              </a:r>
              <a:endParaRPr lang="en-US" altLang="ko-KR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89706" y="3735752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0" y="1009885"/>
            <a:ext cx="2181225" cy="2447925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4616"/>
              </p:ext>
            </p:extLst>
          </p:nvPr>
        </p:nvGraphicFramePr>
        <p:xfrm>
          <a:off x="2974697" y="1054413"/>
          <a:ext cx="4328929" cy="16459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84787"/>
                <a:gridCol w="995422"/>
                <a:gridCol w="204872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W:270px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24px , #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7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16px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#7F8289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#de5e60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2301975" y="1312011"/>
            <a:ext cx="556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6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Bottom Button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4" y="1168741"/>
            <a:ext cx="9239250" cy="23907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187615" y="2720051"/>
            <a:ext cx="0" cy="1319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4884"/>
              </p:ext>
            </p:extLst>
          </p:nvPr>
        </p:nvGraphicFramePr>
        <p:xfrm>
          <a:off x="1655180" y="4176369"/>
          <a:ext cx="4027990" cy="4114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73200"/>
                <a:gridCol w="285479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버튼사이즈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W:70px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H:70px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37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Footer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6" y="1236139"/>
            <a:ext cx="9153525" cy="54292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39312"/>
              </p:ext>
            </p:extLst>
          </p:nvPr>
        </p:nvGraphicFramePr>
        <p:xfrm>
          <a:off x="4849797" y="2167363"/>
          <a:ext cx="2453830" cy="119322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12px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#de5e60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#26292E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6016062" y="1743318"/>
            <a:ext cx="2773" cy="313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111433" y="5883872"/>
            <a:ext cx="6080566" cy="974128"/>
            <a:chOff x="236390" y="3735752"/>
            <a:chExt cx="4252665" cy="1071540"/>
          </a:xfrm>
        </p:grpSpPr>
        <p:sp>
          <p:nvSpPr>
            <p:cNvPr id="10" name="TextBox 9"/>
            <p:cNvSpPr txBox="1"/>
            <p:nvPr/>
          </p:nvSpPr>
          <p:spPr>
            <a:xfrm>
              <a:off x="236390" y="3896662"/>
              <a:ext cx="4252665" cy="9106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/>
                <a:t>©2013 BRUSHED. BRUSHED TEMPLATE BY ALESSIO ATZENI</a:t>
              </a:r>
              <a:endParaRPr lang="en-US" altLang="ko-KR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6390" y="3735752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24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Header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" y="1009885"/>
            <a:ext cx="10058400" cy="49712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1776"/>
              </p:ext>
            </p:extLst>
          </p:nvPr>
        </p:nvGraphicFramePr>
        <p:xfrm>
          <a:off x="104172" y="2004125"/>
          <a:ext cx="4896091" cy="4114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0038"/>
                <a:gridCol w="1025004"/>
                <a:gridCol w="967148"/>
                <a:gridCol w="198390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배경색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#26292E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W:100% , H:60px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497711" y="1507005"/>
            <a:ext cx="0" cy="428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6200000" flipH="1">
            <a:off x="5452826" y="1563731"/>
            <a:ext cx="599587" cy="486136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37100"/>
              </p:ext>
            </p:extLst>
          </p:nvPr>
        </p:nvGraphicFramePr>
        <p:xfrm>
          <a:off x="6111437" y="1900853"/>
          <a:ext cx="2453830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14px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de5e60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5933960" y="5894873"/>
            <a:ext cx="6258040" cy="963127"/>
            <a:chOff x="112268" y="5372916"/>
            <a:chExt cx="4376788" cy="1059440"/>
          </a:xfrm>
        </p:grpSpPr>
        <p:sp>
          <p:nvSpPr>
            <p:cNvPr id="36" name="TextBox 35"/>
            <p:cNvSpPr txBox="1"/>
            <p:nvPr/>
          </p:nvSpPr>
          <p:spPr>
            <a:xfrm>
              <a:off x="115747" y="5521725"/>
              <a:ext cx="4373309" cy="910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HOME / OUR WORK / ABOUT US / CONTACT / SHORTCODES</a:t>
              </a:r>
              <a:endParaRPr lang="en-US" altLang="ko-KR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1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Top Title</a:t>
            </a:r>
            <a:endParaRPr lang="ko-KR" altLang="en-US" sz="16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" y="1027795"/>
            <a:ext cx="10058400" cy="1014436"/>
          </a:xfrm>
          <a:prstGeom prst="rect">
            <a:avLst/>
          </a:prstGeom>
        </p:spPr>
      </p:pic>
      <p:cxnSp>
        <p:nvCxnSpPr>
          <p:cNvPr id="23" name="꺾인 연결선 22"/>
          <p:cNvCxnSpPr/>
          <p:nvPr/>
        </p:nvCxnSpPr>
        <p:spPr>
          <a:xfrm rot="10800000" flipV="1">
            <a:off x="2685327" y="1354229"/>
            <a:ext cx="1504710" cy="1076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40401"/>
              </p:ext>
            </p:extLst>
          </p:nvPr>
        </p:nvGraphicFramePr>
        <p:xfrm>
          <a:off x="127327" y="2176720"/>
          <a:ext cx="2453830" cy="4114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48px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꺾인 연결선 27"/>
          <p:cNvCxnSpPr/>
          <p:nvPr/>
        </p:nvCxnSpPr>
        <p:spPr>
          <a:xfrm>
            <a:off x="6724891" y="1899830"/>
            <a:ext cx="1525928" cy="924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55806"/>
              </p:ext>
            </p:extLst>
          </p:nvPr>
        </p:nvGraphicFramePr>
        <p:xfrm>
          <a:off x="8361749" y="2618138"/>
          <a:ext cx="2453830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22px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#de5e60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5933960" y="5648651"/>
            <a:ext cx="6258040" cy="1209349"/>
            <a:chOff x="112268" y="5372916"/>
            <a:chExt cx="4376788" cy="1330284"/>
          </a:xfrm>
        </p:grpSpPr>
        <p:sp>
          <p:nvSpPr>
            <p:cNvPr id="24" name="TextBox 23"/>
            <p:cNvSpPr txBox="1"/>
            <p:nvPr/>
          </p:nvSpPr>
          <p:spPr>
            <a:xfrm>
              <a:off x="115747" y="5521725"/>
              <a:ext cx="4373309" cy="1181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Our Work</a:t>
              </a:r>
            </a:p>
            <a:p>
              <a:r>
                <a:rPr lang="en-US" altLang="ko-KR" sz="1600" dirty="0" smtClean="0"/>
                <a:t>Check Out Our Projects on </a:t>
              </a:r>
              <a:r>
                <a:rPr lang="en-US" altLang="ko-KR" sz="1600" dirty="0" err="1" smtClean="0"/>
                <a:t>Dribbble</a:t>
              </a:r>
              <a:endParaRPr lang="en-US" altLang="ko-KR" sz="16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Navigation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1" y="1131364"/>
            <a:ext cx="2505075" cy="25812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30396"/>
              </p:ext>
            </p:extLst>
          </p:nvPr>
        </p:nvGraphicFramePr>
        <p:xfrm>
          <a:off x="3298788" y="1131364"/>
          <a:ext cx="4328929" cy="16459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84787"/>
                <a:gridCol w="995422"/>
                <a:gridCol w="204872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W:270px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24px , #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7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링크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16px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#7F8289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#de5e60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2626066" y="1388962"/>
            <a:ext cx="556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933960" y="4909988"/>
            <a:ext cx="6258040" cy="1948012"/>
            <a:chOff x="112268" y="5372916"/>
            <a:chExt cx="4376788" cy="2142813"/>
          </a:xfrm>
        </p:grpSpPr>
        <p:sp>
          <p:nvSpPr>
            <p:cNvPr id="12" name="TextBox 11"/>
            <p:cNvSpPr txBox="1"/>
            <p:nvPr/>
          </p:nvSpPr>
          <p:spPr>
            <a:xfrm>
              <a:off x="115747" y="5521725"/>
              <a:ext cx="4373309" cy="19940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TYPE OF WORK</a:t>
              </a:r>
            </a:p>
            <a:p>
              <a:r>
                <a:rPr lang="en-US" altLang="ko-KR" sz="1600" dirty="0" smtClean="0"/>
                <a:t>All Projects</a:t>
              </a:r>
            </a:p>
            <a:p>
              <a:r>
                <a:rPr lang="en-US" altLang="ko-KR" sz="1600" dirty="0" smtClean="0"/>
                <a:t>Design</a:t>
              </a:r>
            </a:p>
            <a:p>
              <a:r>
                <a:rPr lang="en-US" altLang="ko-KR" sz="1600" dirty="0" smtClean="0"/>
                <a:t>Photography</a:t>
              </a:r>
            </a:p>
            <a:p>
              <a:r>
                <a:rPr lang="en-US" altLang="ko-KR" sz="1600" dirty="0" smtClean="0"/>
                <a:t>Video</a:t>
              </a:r>
              <a:endParaRPr lang="en-US" altLang="ko-KR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Projects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" y="933614"/>
            <a:ext cx="5521651" cy="400273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425"/>
              </p:ext>
            </p:extLst>
          </p:nvPr>
        </p:nvGraphicFramePr>
        <p:xfrm>
          <a:off x="6319780" y="933614"/>
          <a:ext cx="4328929" cy="1234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84787"/>
                <a:gridCol w="3044142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900px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270px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오버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R:222 | G94 | B:96 , :op:0.8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5647058" y="1191212"/>
            <a:ext cx="556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8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About US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3" y="1009885"/>
            <a:ext cx="6413284" cy="393039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549883" y="1267483"/>
            <a:ext cx="556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82266"/>
              </p:ext>
            </p:extLst>
          </p:nvPr>
        </p:nvGraphicFramePr>
        <p:xfrm>
          <a:off x="7222608" y="1061743"/>
          <a:ext cx="2453830" cy="1234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#26292E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48px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22px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63656" y="2141316"/>
            <a:ext cx="2013995" cy="2662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377651" y="2878294"/>
            <a:ext cx="556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68725"/>
              </p:ext>
            </p:extLst>
          </p:nvPr>
        </p:nvGraphicFramePr>
        <p:xfrm>
          <a:off x="6957772" y="2686190"/>
          <a:ext cx="3471017" cy="156349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9913"/>
                <a:gridCol w="198110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18px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14px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#7F8289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#de5e60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933960" y="5648651"/>
            <a:ext cx="6258040" cy="1209349"/>
            <a:chOff x="112268" y="5372916"/>
            <a:chExt cx="4376788" cy="1330284"/>
          </a:xfrm>
        </p:grpSpPr>
        <p:sp>
          <p:nvSpPr>
            <p:cNvPr id="17" name="TextBox 16"/>
            <p:cNvSpPr txBox="1"/>
            <p:nvPr/>
          </p:nvSpPr>
          <p:spPr>
            <a:xfrm>
              <a:off x="115747" y="5521725"/>
              <a:ext cx="4373309" cy="1181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About Us</a:t>
              </a:r>
            </a:p>
            <a:p>
              <a:r>
                <a:rPr lang="en-US" altLang="ko-KR" sz="1600" dirty="0" smtClean="0"/>
                <a:t>Learn About our Team &amp; Culture.</a:t>
              </a:r>
              <a:endParaRPr lang="en-US" altLang="ko-KR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77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About US</a:t>
            </a:r>
            <a:endParaRPr lang="ko-KR" altLang="en-US" sz="16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44950" y="1009886"/>
            <a:ext cx="3194613" cy="4164004"/>
            <a:chOff x="112268" y="5372916"/>
            <a:chExt cx="2234269" cy="4580404"/>
          </a:xfrm>
        </p:grpSpPr>
        <p:sp>
          <p:nvSpPr>
            <p:cNvPr id="17" name="TextBox 16"/>
            <p:cNvSpPr txBox="1"/>
            <p:nvPr/>
          </p:nvSpPr>
          <p:spPr>
            <a:xfrm>
              <a:off x="115746" y="5521725"/>
              <a:ext cx="2230791" cy="4431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John Doe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Lorem ipsum dolor sit </a:t>
              </a:r>
              <a:r>
                <a:rPr lang="en-US" altLang="ko-KR" sz="1600" dirty="0" err="1" smtClean="0"/>
                <a:t>amet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consectetur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adipiscing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elit</a:t>
              </a:r>
              <a:r>
                <a:rPr lang="en-US" altLang="ko-KR" sz="1600" dirty="0" smtClean="0"/>
                <a:t>. Maecenas ac </a:t>
              </a:r>
              <a:r>
                <a:rPr lang="en-US" altLang="ko-KR" sz="1600" dirty="0" err="1" smtClean="0"/>
                <a:t>augue</a:t>
              </a:r>
              <a:r>
                <a:rPr lang="en-US" altLang="ko-KR" sz="1600" dirty="0" smtClean="0"/>
                <a:t> at </a:t>
              </a:r>
              <a:r>
                <a:rPr lang="en-US" altLang="ko-KR" sz="1600" dirty="0" err="1" smtClean="0"/>
                <a:t>erat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hendrerit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 dictum</a:t>
              </a:r>
              <a:r>
                <a:rPr lang="en-US" altLang="ko-KR" sz="1600" dirty="0" smtClean="0"/>
                <a:t>. </a:t>
              </a:r>
              <a:r>
                <a:rPr lang="en-US" altLang="ko-KR" sz="1600" dirty="0" err="1" smtClean="0"/>
                <a:t>Praesent</a:t>
              </a:r>
              <a:r>
                <a:rPr lang="en-US" altLang="ko-KR" sz="1600" dirty="0" smtClean="0"/>
                <a:t> porta, </a:t>
              </a:r>
              <a:r>
                <a:rPr lang="en-US" altLang="ko-KR" sz="1600" dirty="0" err="1" smtClean="0"/>
                <a:t>purus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eget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sagittis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imperdiet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nulla</a:t>
              </a:r>
              <a:r>
                <a:rPr lang="en-US" altLang="ko-KR" sz="1600" dirty="0" smtClean="0"/>
                <a:t> mi </a:t>
              </a:r>
              <a:r>
                <a:rPr lang="en-US" altLang="ko-KR" sz="1600" dirty="0" err="1" smtClean="0"/>
                <a:t>ullamcorper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metus</a:t>
              </a:r>
              <a:r>
                <a:rPr lang="en-US" altLang="ko-KR" sz="1600" dirty="0" smtClean="0"/>
                <a:t>, id </a:t>
              </a:r>
              <a:r>
                <a:rPr lang="en-US" altLang="ko-KR" sz="1600" dirty="0" err="1" smtClean="0"/>
                <a:t>hendrerit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metus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diam</a:t>
              </a:r>
              <a:r>
                <a:rPr lang="en-US" altLang="ko-KR" sz="1600" dirty="0" smtClean="0"/>
                <a:t> vitae est. Class </a:t>
              </a:r>
              <a:r>
                <a:rPr lang="en-US" altLang="ko-KR" sz="1600" dirty="0" err="1" smtClean="0"/>
                <a:t>aptent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taciti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sociosqu</a:t>
              </a:r>
              <a:r>
                <a:rPr lang="en-US" altLang="ko-KR" sz="1600" dirty="0" smtClean="0"/>
                <a:t> ad </a:t>
              </a:r>
              <a:r>
                <a:rPr lang="en-US" altLang="ko-KR" sz="1600" dirty="0" err="1" smtClean="0"/>
                <a:t>litora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torquent</a:t>
              </a:r>
              <a:r>
                <a:rPr lang="en-US" altLang="ko-KR" sz="1600" dirty="0" smtClean="0"/>
                <a:t> per </a:t>
              </a:r>
              <a:r>
                <a:rPr lang="en-US" altLang="ko-KR" sz="1600" dirty="0" err="1" smtClean="0"/>
                <a:t>conubia</a:t>
              </a:r>
              <a:r>
                <a:rPr lang="en-US" altLang="ko-KR" sz="1600" dirty="0" smtClean="0"/>
                <a:t> nostra, per </a:t>
              </a:r>
              <a:r>
                <a:rPr lang="en-US" altLang="ko-KR" sz="1600" dirty="0" err="1" smtClean="0"/>
                <a:t>inceptos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himenaeos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54008" y="1009886"/>
            <a:ext cx="3194613" cy="4164004"/>
            <a:chOff x="112268" y="5372916"/>
            <a:chExt cx="2234269" cy="4580404"/>
          </a:xfrm>
        </p:grpSpPr>
        <p:sp>
          <p:nvSpPr>
            <p:cNvPr id="15" name="TextBox 14"/>
            <p:cNvSpPr txBox="1"/>
            <p:nvPr/>
          </p:nvSpPr>
          <p:spPr>
            <a:xfrm>
              <a:off x="115746" y="5521725"/>
              <a:ext cx="2230791" cy="4431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Jane </a:t>
              </a:r>
              <a:r>
                <a:rPr lang="en-US" altLang="ko-KR" sz="1600" dirty="0" err="1" smtClean="0"/>
                <a:t>Helf</a:t>
              </a:r>
              <a:endParaRPr lang="en-US" altLang="ko-KR" sz="1600" dirty="0" smtClean="0"/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Lorem ipsum dolor sit </a:t>
              </a:r>
              <a:r>
                <a:rPr lang="en-US" altLang="ko-KR" sz="1600" dirty="0" err="1" smtClean="0"/>
                <a:t>amet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consectetur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adipiscing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elit</a:t>
              </a:r>
              <a:r>
                <a:rPr lang="en-US" altLang="ko-KR" sz="1600" dirty="0" smtClean="0"/>
                <a:t>. Maecenas ac </a:t>
              </a:r>
              <a:r>
                <a:rPr lang="en-US" altLang="ko-KR" sz="1600" dirty="0" err="1" smtClean="0"/>
                <a:t>augue</a:t>
              </a:r>
              <a:r>
                <a:rPr lang="en-US" altLang="ko-KR" sz="1600" dirty="0" smtClean="0"/>
                <a:t> at </a:t>
              </a:r>
              <a:r>
                <a:rPr lang="en-US" altLang="ko-KR" sz="1600" dirty="0" err="1" smtClean="0"/>
                <a:t>erat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hendrerit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 dictum</a:t>
              </a:r>
              <a:r>
                <a:rPr lang="en-US" altLang="ko-KR" sz="1600" dirty="0" smtClean="0"/>
                <a:t>. </a:t>
              </a:r>
              <a:r>
                <a:rPr lang="en-US" altLang="ko-KR" sz="1600" dirty="0" err="1" smtClean="0"/>
                <a:t>Praesent</a:t>
              </a:r>
              <a:r>
                <a:rPr lang="en-US" altLang="ko-KR" sz="1600" dirty="0" smtClean="0"/>
                <a:t> porta, </a:t>
              </a:r>
              <a:r>
                <a:rPr lang="en-US" altLang="ko-KR" sz="1600" dirty="0" err="1" smtClean="0"/>
                <a:t>purus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eget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sagittis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imperdiet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nulla</a:t>
              </a:r>
              <a:r>
                <a:rPr lang="en-US" altLang="ko-KR" sz="1600" dirty="0" smtClean="0"/>
                <a:t> mi </a:t>
              </a:r>
              <a:r>
                <a:rPr lang="en-US" altLang="ko-KR" sz="1600" dirty="0" err="1" smtClean="0"/>
                <a:t>ullamcorper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metus</a:t>
              </a:r>
              <a:r>
                <a:rPr lang="en-US" altLang="ko-KR" sz="1600" dirty="0" smtClean="0"/>
                <a:t>, id </a:t>
              </a:r>
              <a:r>
                <a:rPr lang="en-US" altLang="ko-KR" sz="1600" dirty="0" err="1" smtClean="0"/>
                <a:t>hendrerit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metus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diam</a:t>
              </a:r>
              <a:r>
                <a:rPr lang="en-US" altLang="ko-KR" sz="1600" dirty="0" smtClean="0"/>
                <a:t> vitae est. Class </a:t>
              </a:r>
              <a:r>
                <a:rPr lang="en-US" altLang="ko-KR" sz="1600" dirty="0" err="1" smtClean="0"/>
                <a:t>aptent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taciti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sociosqu</a:t>
              </a:r>
              <a:r>
                <a:rPr lang="en-US" altLang="ko-KR" sz="1600" dirty="0" smtClean="0"/>
                <a:t> ad </a:t>
              </a:r>
              <a:r>
                <a:rPr lang="en-US" altLang="ko-KR" sz="1600" dirty="0" err="1" smtClean="0"/>
                <a:t>litora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torquent</a:t>
              </a:r>
              <a:r>
                <a:rPr lang="en-US" altLang="ko-KR" sz="1600" dirty="0" smtClean="0"/>
                <a:t> per </a:t>
              </a:r>
              <a:r>
                <a:rPr lang="en-US" altLang="ko-KR" sz="1600" dirty="0" err="1" smtClean="0"/>
                <a:t>conubia</a:t>
              </a:r>
              <a:r>
                <a:rPr lang="en-US" altLang="ko-KR" sz="1600" dirty="0" smtClean="0"/>
                <a:t> nostra, per </a:t>
              </a:r>
              <a:r>
                <a:rPr lang="en-US" altLang="ko-KR" sz="1600" dirty="0" err="1" smtClean="0"/>
                <a:t>inceptos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himenaeos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863066" y="1009886"/>
            <a:ext cx="3194613" cy="4164004"/>
            <a:chOff x="112268" y="5372916"/>
            <a:chExt cx="2234269" cy="4580404"/>
          </a:xfrm>
        </p:grpSpPr>
        <p:sp>
          <p:nvSpPr>
            <p:cNvPr id="21" name="TextBox 20"/>
            <p:cNvSpPr txBox="1"/>
            <p:nvPr/>
          </p:nvSpPr>
          <p:spPr>
            <a:xfrm>
              <a:off x="115746" y="5521725"/>
              <a:ext cx="2230791" cy="4431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Joshua </a:t>
              </a:r>
              <a:r>
                <a:rPr lang="en-US" altLang="ko-KR" sz="1600" dirty="0" err="1" smtClean="0"/>
                <a:t>Insanus</a:t>
              </a:r>
              <a:endParaRPr lang="en-US" altLang="ko-KR" sz="1600" dirty="0" smtClean="0"/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Lorem ipsum dolor sit </a:t>
              </a:r>
              <a:r>
                <a:rPr lang="en-US" altLang="ko-KR" sz="1600" dirty="0" err="1" smtClean="0"/>
                <a:t>amet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consectetur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adipiscing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elit</a:t>
              </a:r>
              <a:r>
                <a:rPr lang="en-US" altLang="ko-KR" sz="1600" dirty="0" smtClean="0"/>
                <a:t>. Maecenas ac </a:t>
              </a:r>
              <a:r>
                <a:rPr lang="en-US" altLang="ko-KR" sz="1600" dirty="0" err="1" smtClean="0"/>
                <a:t>augue</a:t>
              </a:r>
              <a:r>
                <a:rPr lang="en-US" altLang="ko-KR" sz="1600" dirty="0" smtClean="0"/>
                <a:t> at </a:t>
              </a:r>
              <a:r>
                <a:rPr lang="en-US" altLang="ko-KR" sz="1600" dirty="0" err="1" smtClean="0"/>
                <a:t>erat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hendrerit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 dictum</a:t>
              </a:r>
              <a:r>
                <a:rPr lang="en-US" altLang="ko-KR" sz="1600" dirty="0" smtClean="0"/>
                <a:t>. </a:t>
              </a:r>
              <a:r>
                <a:rPr lang="en-US" altLang="ko-KR" sz="1600" dirty="0" err="1" smtClean="0"/>
                <a:t>Praesent</a:t>
              </a:r>
              <a:r>
                <a:rPr lang="en-US" altLang="ko-KR" sz="1600" dirty="0" smtClean="0"/>
                <a:t> porta, </a:t>
              </a:r>
              <a:r>
                <a:rPr lang="en-US" altLang="ko-KR" sz="1600" dirty="0" err="1" smtClean="0"/>
                <a:t>purus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eget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sagittis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imperdiet</a:t>
              </a:r>
              <a:r>
                <a:rPr lang="en-US" altLang="ko-KR" sz="1600" dirty="0" smtClean="0"/>
                <a:t>, </a:t>
              </a:r>
              <a:r>
                <a:rPr lang="en-US" altLang="ko-KR" sz="1600" dirty="0" err="1" smtClean="0"/>
                <a:t>nulla</a:t>
              </a:r>
              <a:r>
                <a:rPr lang="en-US" altLang="ko-KR" sz="1600" dirty="0" smtClean="0"/>
                <a:t> mi </a:t>
              </a:r>
              <a:r>
                <a:rPr lang="en-US" altLang="ko-KR" sz="1600" dirty="0" err="1" smtClean="0"/>
                <a:t>ullamcorper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metus</a:t>
              </a:r>
              <a:r>
                <a:rPr lang="en-US" altLang="ko-KR" sz="1600" dirty="0" smtClean="0"/>
                <a:t>, id </a:t>
              </a:r>
              <a:r>
                <a:rPr lang="en-US" altLang="ko-KR" sz="1600" dirty="0" err="1" smtClean="0"/>
                <a:t>hendrerit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metus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diam</a:t>
              </a:r>
              <a:r>
                <a:rPr lang="en-US" altLang="ko-KR" sz="1600" dirty="0" smtClean="0"/>
                <a:t> vitae est. Class </a:t>
              </a:r>
              <a:r>
                <a:rPr lang="en-US" altLang="ko-KR" sz="1600" dirty="0" err="1" smtClean="0"/>
                <a:t>aptent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taciti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sociosqu</a:t>
              </a:r>
              <a:r>
                <a:rPr lang="en-US" altLang="ko-KR" sz="1600" dirty="0" smtClean="0"/>
                <a:t> ad </a:t>
              </a:r>
              <a:r>
                <a:rPr lang="en-US" altLang="ko-KR" sz="1600" dirty="0" err="1" smtClean="0"/>
                <a:t>litora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torquent</a:t>
              </a:r>
              <a:r>
                <a:rPr lang="en-US" altLang="ko-KR" sz="1600" dirty="0" smtClean="0"/>
                <a:t> per </a:t>
              </a:r>
              <a:r>
                <a:rPr lang="en-US" altLang="ko-KR" sz="1600" dirty="0" err="1" smtClean="0"/>
                <a:t>conubia</a:t>
              </a:r>
              <a:r>
                <a:rPr lang="en-US" altLang="ko-KR" sz="1600" dirty="0" smtClean="0"/>
                <a:t> nostra, per </a:t>
              </a:r>
              <a:r>
                <a:rPr lang="en-US" altLang="ko-KR" sz="1600" dirty="0" err="1" smtClean="0"/>
                <a:t>inceptos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himenaeos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2268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69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CONTACT</a:t>
            </a:r>
            <a:endParaRPr lang="ko-KR" altLang="en-US" sz="16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363656" y="5648651"/>
            <a:ext cx="7828344" cy="1209349"/>
            <a:chOff x="-985982" y="5372916"/>
            <a:chExt cx="5475038" cy="1330284"/>
          </a:xfrm>
        </p:grpSpPr>
        <p:sp>
          <p:nvSpPr>
            <p:cNvPr id="17" name="TextBox 16"/>
            <p:cNvSpPr txBox="1"/>
            <p:nvPr/>
          </p:nvSpPr>
          <p:spPr>
            <a:xfrm>
              <a:off x="-985981" y="5521725"/>
              <a:ext cx="5475037" cy="1181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Get in Touch</a:t>
              </a:r>
            </a:p>
            <a:p>
              <a:r>
                <a:rPr lang="en-US" altLang="ko-KR" sz="1600" dirty="0" smtClean="0"/>
                <a:t>We’re currently accepting new client projects. We look forward to serving you.</a:t>
              </a:r>
              <a:endParaRPr lang="en-US" altLang="ko-KR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985982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" y="1009885"/>
            <a:ext cx="10058400" cy="101443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65024"/>
              </p:ext>
            </p:extLst>
          </p:nvPr>
        </p:nvGraphicFramePr>
        <p:xfrm>
          <a:off x="3970121" y="2448366"/>
          <a:ext cx="2453830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53292"/>
                <a:gridCol w="1400538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헤드카피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48px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서브카피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24px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, #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>
            <a:stCxn id="3" idx="2"/>
          </p:cNvCxnSpPr>
          <p:nvPr/>
        </p:nvCxnSpPr>
        <p:spPr>
          <a:xfrm>
            <a:off x="5136386" y="2024321"/>
            <a:ext cx="2773" cy="313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/>
              <a:t>Desktop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9286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■</a:t>
            </a:r>
            <a:r>
              <a:rPr lang="en-US" altLang="ko-KR" sz="1600" b="1" dirty="0" smtClean="0"/>
              <a:t>CONTACT</a:t>
            </a:r>
            <a:endParaRPr lang="ko-KR" altLang="en-US" sz="16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007261" y="5894873"/>
            <a:ext cx="6184739" cy="963127"/>
            <a:chOff x="163533" y="5372916"/>
            <a:chExt cx="4325523" cy="1059440"/>
          </a:xfrm>
        </p:grpSpPr>
        <p:sp>
          <p:nvSpPr>
            <p:cNvPr id="17" name="TextBox 16"/>
            <p:cNvSpPr txBox="1"/>
            <p:nvPr/>
          </p:nvSpPr>
          <p:spPr>
            <a:xfrm>
              <a:off x="163533" y="5521725"/>
              <a:ext cx="4325523" cy="910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16000" tIns="288000" rIns="216000" bIns="288000" rtlCol="0">
              <a:spAutoFit/>
            </a:bodyPr>
            <a:lstStyle/>
            <a:p>
              <a:r>
                <a:rPr lang="en-US" altLang="ko-KR" sz="1600" dirty="0" smtClean="0"/>
                <a:t>Full Name / Email Address / Your </a:t>
              </a:r>
              <a:r>
                <a:rPr lang="en-US" altLang="ko-KR" sz="1600" dirty="0" smtClean="0"/>
                <a:t>Message / Send Your Email</a:t>
              </a:r>
              <a:endParaRPr lang="en-US" altLang="ko-KR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71763" y="5372916"/>
              <a:ext cx="1759352" cy="321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Text Content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" y="1100017"/>
            <a:ext cx="6160445" cy="363185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245086" y="1292121"/>
            <a:ext cx="556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3518"/>
              </p:ext>
            </p:extLst>
          </p:nvPr>
        </p:nvGraphicFramePr>
        <p:xfrm>
          <a:off x="6825207" y="1100017"/>
          <a:ext cx="3471017" cy="160470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89913"/>
                <a:gridCol w="198110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870px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배경색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#26292e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글자색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border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#2f3238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24284"/>
              </p:ext>
            </p:extLst>
          </p:nvPr>
        </p:nvGraphicFramePr>
        <p:xfrm>
          <a:off x="196770" y="5079195"/>
          <a:ext cx="4027990" cy="8229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73200"/>
                <a:gridCol w="285479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18px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:#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3C3F45 , c:#23262C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:#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de5e60 , c:#fff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833376" y="4650932"/>
            <a:ext cx="0" cy="428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496</Words>
  <Application>Microsoft Office PowerPoint</Application>
  <PresentationFormat>와이드스크린</PresentationFormat>
  <Paragraphs>150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모노얼라이언스</cp:lastModifiedBy>
  <cp:revision>62</cp:revision>
  <dcterms:created xsi:type="dcterms:W3CDTF">2017-08-07T05:13:01Z</dcterms:created>
  <dcterms:modified xsi:type="dcterms:W3CDTF">2017-08-10T09:16:34Z</dcterms:modified>
</cp:coreProperties>
</file>