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F0C"/>
    <a:srgbClr val="7C9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6" autoAdjust="0"/>
    <p:restoredTop sz="94595" autoAdjust="0"/>
  </p:normalViewPr>
  <p:slideViewPr>
    <p:cSldViewPr snapToGrid="0">
      <p:cViewPr varScale="1">
        <p:scale>
          <a:sx n="71" d="100"/>
          <a:sy n="71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3E7E-5E3D-4654-8B23-41FC1F70DC6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1BE2-FE75-477A-B306-7F9BC9E2E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4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3E7E-5E3D-4654-8B23-41FC1F70DC6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1BE2-FE75-477A-B306-7F9BC9E2E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6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3E7E-5E3D-4654-8B23-41FC1F70DC6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1BE2-FE75-477A-B306-7F9BC9E2E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8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3E7E-5E3D-4654-8B23-41FC1F70DC6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1BE2-FE75-477A-B306-7F9BC9E2E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3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3E7E-5E3D-4654-8B23-41FC1F70DC6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1BE2-FE75-477A-B306-7F9BC9E2E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2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3E7E-5E3D-4654-8B23-41FC1F70DC6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1BE2-FE75-477A-B306-7F9BC9E2E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3E7E-5E3D-4654-8B23-41FC1F70DC6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1BE2-FE75-477A-B306-7F9BC9E2E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4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3E7E-5E3D-4654-8B23-41FC1F70DC6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1BE2-FE75-477A-B306-7F9BC9E2E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3E7E-5E3D-4654-8B23-41FC1F70DC6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1BE2-FE75-477A-B306-7F9BC9E2E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3E7E-5E3D-4654-8B23-41FC1F70DC6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1BE2-FE75-477A-B306-7F9BC9E2E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99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3E7E-5E3D-4654-8B23-41FC1F70DC6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1BE2-FE75-477A-B306-7F9BC9E2E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6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73E7E-5E3D-4654-8B23-41FC1F70DC6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1BE2-FE75-477A-B306-7F9BC9E2E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1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99" y="2641699"/>
            <a:ext cx="1574603" cy="1574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6879" y="4216302"/>
            <a:ext cx="247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Responsive Web Site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7C9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44F0C"/>
                </a:solidFill>
              </a:rPr>
              <a:t>Common</a:t>
            </a:r>
            <a:endParaRPr lang="ko-KR" altLang="en-US" sz="1400" b="1" dirty="0">
              <a:solidFill>
                <a:srgbClr val="344F0C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37939"/>
              </p:ext>
            </p:extLst>
          </p:nvPr>
        </p:nvGraphicFramePr>
        <p:xfrm>
          <a:off x="3847941" y="2237740"/>
          <a:ext cx="4496118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1260"/>
                <a:gridCol w="27948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Web Site Width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960px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폰트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글꼴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–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나눔고딕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- #333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– 1em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6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7C9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44F0C"/>
                </a:solidFill>
              </a:rPr>
              <a:t>Header</a:t>
            </a:r>
            <a:endParaRPr lang="ko-KR" altLang="en-US" sz="1400" b="1" dirty="0">
              <a:solidFill>
                <a:srgbClr val="344F0C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680040"/>
            <a:ext cx="11268075" cy="11811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23875"/>
              </p:ext>
            </p:extLst>
          </p:nvPr>
        </p:nvGraphicFramePr>
        <p:xfrm>
          <a:off x="3847941" y="2237740"/>
          <a:ext cx="4496118" cy="219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1260"/>
                <a:gridCol w="27948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메뉴명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회사소개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사업소개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제품소개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홍보센터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동우인재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고객지원실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기본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- #333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– 1em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두께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- bold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OVER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Color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-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#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a6c236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7C9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44F0C"/>
                </a:solidFill>
              </a:rPr>
              <a:t>Main Banner</a:t>
            </a:r>
            <a:endParaRPr lang="ko-KR" altLang="en-US" sz="1400" b="1" dirty="0">
              <a:solidFill>
                <a:srgbClr val="344F0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84111"/>
            <a:ext cx="10058400" cy="4322618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37637"/>
              </p:ext>
            </p:extLst>
          </p:nvPr>
        </p:nvGraphicFramePr>
        <p:xfrm>
          <a:off x="91440" y="4400206"/>
          <a:ext cx="518159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3962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사이즈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가로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100%,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세로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 780px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이미지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main_img_01.jpg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컨트롤 버튼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slider_left_arrow.png , slider_right_arrow.png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66456"/>
              </p:ext>
            </p:extLst>
          </p:nvPr>
        </p:nvGraphicFramePr>
        <p:xfrm>
          <a:off x="5273039" y="4395098"/>
          <a:ext cx="6705598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3066"/>
                <a:gridCol w="54525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텍스트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동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·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우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·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정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·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신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색상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 #324e0b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텍스트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농장에서 식탁까지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#6b8738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글꼴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나눔명조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두께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:bold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팜투테이블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정신을 실천합니다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글꼴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나눔명조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두께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:bold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년간 한길을 걸어온 대한민국 닭고기 </a:t>
                      </a:r>
                      <a:r>
                        <a:rPr lang="ko-KR" altLang="en-US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팜투테이블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대표주자로서</a:t>
                      </a:r>
                      <a:r>
                        <a:rPr lang="ko-KR" altLang="en-US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바르고 정직하게 여러분의 식탁을 책임지겠습니다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2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7C9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1174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44F0C"/>
                </a:solidFill>
              </a:rPr>
              <a:t>Brand NEW</a:t>
            </a:r>
            <a:endParaRPr lang="ko-KR" altLang="en-US" sz="1400" b="1" dirty="0">
              <a:solidFill>
                <a:srgbClr val="344F0C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415075"/>
            <a:ext cx="7447280" cy="384639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601906"/>
              </p:ext>
            </p:extLst>
          </p:nvPr>
        </p:nvGraphicFramePr>
        <p:xfrm>
          <a:off x="7650481" y="415075"/>
          <a:ext cx="4378960" cy="14035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9337"/>
                <a:gridCol w="2809623"/>
              </a:tblGrid>
              <a:tr h="277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사이즈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가로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100%,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상하공백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50px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배경 색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#7b9636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배경 이미지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brand_new_bg.png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이미지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brand_new_img.png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6188"/>
              </p:ext>
            </p:extLst>
          </p:nvPr>
        </p:nvGraphicFramePr>
        <p:xfrm>
          <a:off x="101600" y="4319707"/>
          <a:ext cx="11927841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6177"/>
                <a:gridCol w="94816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텍스트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BRAND NEW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색상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 #324e0b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텍스트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brand_new_text_01.png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대표 브랜드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#344f0c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두께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ExtraBold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사람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자연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동물이 잘 어우러진 환경에서 만드는</a:t>
                      </a:r>
                      <a:r>
                        <a:rPr lang="ko-KR" altLang="en-US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바른 닭고기에는 자연의 건강한 맛이 담겨있습니다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#c3dc84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bgColor</a:t>
                      </a:r>
                      <a:r>
                        <a:rPr lang="en-US" altLang="ko-KR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: #344f0c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 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#7b9636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8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7C9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811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44F0C"/>
                </a:solidFill>
              </a:rPr>
              <a:t>Partner</a:t>
            </a:r>
            <a:endParaRPr lang="ko-KR" altLang="en-US" sz="1400" b="1" dirty="0">
              <a:solidFill>
                <a:srgbClr val="344F0C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415075"/>
            <a:ext cx="6034863" cy="384639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27647"/>
              </p:ext>
            </p:extLst>
          </p:nvPr>
        </p:nvGraphicFramePr>
        <p:xfrm>
          <a:off x="6252882" y="415075"/>
          <a:ext cx="5776559" cy="14035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0210"/>
                <a:gridCol w="3706349"/>
              </a:tblGrid>
              <a:tr h="277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사이즈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가로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100%,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상하공백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50px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배경 이미지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partner_bg.jpg(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배경고정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동영상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https://www.youtube.com/embed/PTSR0ovHXh0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동영상 크기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가로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:80%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세로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:500px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그림자효과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69689"/>
              </p:ext>
            </p:extLst>
          </p:nvPr>
        </p:nvGraphicFramePr>
        <p:xfrm>
          <a:off x="101600" y="4319707"/>
          <a:ext cx="11927841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6177"/>
                <a:gridCol w="94816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텍스트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PARTNER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색상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#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fff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텍스트 그림자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 #000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텍스트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상생 파트너 동우농가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폰트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나눔명조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두께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:bold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동우농가는 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HACCP(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안전관리인증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을 받은 안심 먹거리의 생산지이자 바른 닭고기를 함께 만들어가는 동우의 든든한 동반자입니다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4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7C9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793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44F0C"/>
                </a:solidFill>
              </a:rPr>
              <a:t>System</a:t>
            </a:r>
            <a:endParaRPr lang="ko-KR" altLang="en-US" sz="1400" b="1" dirty="0">
              <a:solidFill>
                <a:srgbClr val="344F0C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69187"/>
              </p:ext>
            </p:extLst>
          </p:nvPr>
        </p:nvGraphicFramePr>
        <p:xfrm>
          <a:off x="6817660" y="415075"/>
          <a:ext cx="5211782" cy="6529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7804"/>
                <a:gridCol w="3343978"/>
              </a:tblGrid>
              <a:tr h="277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사이즈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가로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100%,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상하공백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50px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이미지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system_img.png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4946"/>
              </p:ext>
            </p:extLst>
          </p:nvPr>
        </p:nvGraphicFramePr>
        <p:xfrm>
          <a:off x="101600" y="4319707"/>
          <a:ext cx="11927841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6177"/>
                <a:gridCol w="94816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텍스트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SYSTEM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색상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#324e0b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텍스트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농장에서 식탁까지 과학적인 시스템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폰트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나눔명조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#333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두께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:bold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닭고기는 신선도가 생명입니다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닭이 생산되는 모든 과정을 하나의 체계화된 시스템으로 구현하여 매일 신선한 식품을 제공합니다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415076"/>
            <a:ext cx="6617736" cy="39046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98908" y="3244334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hanwha</a:t>
            </a:r>
          </a:p>
        </p:txBody>
      </p:sp>
    </p:spTree>
    <p:extLst>
      <p:ext uri="{BB962C8B-B14F-4D97-AF65-F5344CB8AC3E}">
        <p14:creationId xmlns:p14="http://schemas.microsoft.com/office/powerpoint/2010/main" val="2749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7C9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611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44F0C"/>
                </a:solidFill>
              </a:rPr>
              <a:t>Facts</a:t>
            </a:r>
            <a:endParaRPr lang="ko-KR" altLang="en-US" sz="1400" b="1" dirty="0">
              <a:solidFill>
                <a:srgbClr val="344F0C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40541"/>
              </p:ext>
            </p:extLst>
          </p:nvPr>
        </p:nvGraphicFramePr>
        <p:xfrm>
          <a:off x="7785846" y="415075"/>
          <a:ext cx="4243595" cy="6529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824"/>
                <a:gridCol w="2722771"/>
              </a:tblGrid>
              <a:tr h="277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사이즈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가로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100%,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상하공백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50px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배경색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#7b9636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16728"/>
              </p:ext>
            </p:extLst>
          </p:nvPr>
        </p:nvGraphicFramePr>
        <p:xfrm>
          <a:off x="132079" y="3302571"/>
          <a:ext cx="11927841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6177"/>
                <a:gridCol w="94816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텍스트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FACTS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색상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#324e0b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텍스트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대한민국 닭고기 전문기업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폰트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나눔명조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두께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:bold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팜투테이블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대표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위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상생농가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(228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곳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농장환경개선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(65%)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임직원수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(450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매출액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(2300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415075"/>
            <a:ext cx="7555339" cy="28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56839"/>
          </a:xfrm>
          <a:prstGeom prst="rect">
            <a:avLst/>
          </a:prstGeom>
          <a:solidFill>
            <a:srgbClr val="7C9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"/>
            <a:ext cx="738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44F0C"/>
                </a:solidFill>
              </a:rPr>
              <a:t>Footer</a:t>
            </a:r>
            <a:endParaRPr lang="ko-KR" altLang="en-US" sz="1400" b="1" dirty="0">
              <a:solidFill>
                <a:srgbClr val="344F0C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97390"/>
              </p:ext>
            </p:extLst>
          </p:nvPr>
        </p:nvGraphicFramePr>
        <p:xfrm>
          <a:off x="7785846" y="415075"/>
          <a:ext cx="4243595" cy="6529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824"/>
                <a:gridCol w="2722771"/>
              </a:tblGrid>
              <a:tr h="277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사이즈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가로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: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100%,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상하공백 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50px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배경색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#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3e3e3e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69480"/>
              </p:ext>
            </p:extLst>
          </p:nvPr>
        </p:nvGraphicFramePr>
        <p:xfrm>
          <a:off x="132079" y="3302571"/>
          <a:ext cx="11927841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6177"/>
                <a:gridCol w="94816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이미지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footer-family.png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footer-banner.png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패밀리사이트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배경색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#666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#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endParaRPr lang="en-US" altLang="ko-KR" sz="12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200px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30px</a:t>
                      </a:r>
                      <a:endParaRPr lang="en-US" altLang="ko-KR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카피라이트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동우팜투테이블</a:t>
                      </a:r>
                      <a:endParaRPr lang="ko-KR" alt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우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)54051 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전라북도 군산시 서수면 동군산로 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1095</a:t>
                      </a:r>
                      <a:r>
                        <a:rPr lang="ko-KR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번지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 : 063-450-2000   FAX : 063-451-0101   E-MAIL : admin@dongwoofarmtotable.com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Copyright© 2017 DONGWOO FARM TO TABLE </a:t>
                      </a:r>
                      <a:r>
                        <a:rPr lang="en-US" altLang="ko-KR" sz="12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Co.,Ltd</a:t>
                      </a:r>
                      <a:r>
                        <a:rPr lang="en-US" altLang="ko-KR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All rights reserved.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415076"/>
            <a:ext cx="7546133" cy="18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448</Words>
  <Application>Microsoft Office PowerPoint</Application>
  <PresentationFormat>와이드스크린</PresentationFormat>
  <Paragraphs>142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모노얼라이언스</dc:creator>
  <cp:lastModifiedBy>모노얼라이언스</cp:lastModifiedBy>
  <cp:revision>37</cp:revision>
  <dcterms:created xsi:type="dcterms:W3CDTF">2017-11-08T08:29:00Z</dcterms:created>
  <dcterms:modified xsi:type="dcterms:W3CDTF">2017-11-10T09:44:00Z</dcterms:modified>
</cp:coreProperties>
</file>