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90" d="100"/>
          <a:sy n="90" d="100"/>
        </p:scale>
        <p:origin x="127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83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9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8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04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31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84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5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03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25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0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514-7B29-4EA1-B633-AB1B4D26A35A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92D0-BFFB-474D-99FE-E41F9A7E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4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86514-7B29-4EA1-B633-AB1B4D26A35A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A92D0-BFFB-474D-99FE-E41F9A7E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15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581029"/>
              </p:ext>
            </p:extLst>
          </p:nvPr>
        </p:nvGraphicFramePr>
        <p:xfrm>
          <a:off x="2665728" y="1111437"/>
          <a:ext cx="6860544" cy="4635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3" imgW="9396720" imgH="6348960" progId="Photoshop.Image.13">
                  <p:embed/>
                </p:oleObj>
              </mc:Choice>
              <mc:Fallback>
                <p:oleObj name="Image" r:id="rId3" imgW="9396720" imgH="63489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5728" y="1111437"/>
                        <a:ext cx="6860544" cy="4635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693" y="138223"/>
            <a:ext cx="11887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초기화면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7408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693" y="138223"/>
            <a:ext cx="11887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탭 메뉴이동</a:t>
            </a:r>
            <a:endParaRPr lang="ko-KR" altLang="en-US" sz="1400" b="1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612620"/>
              </p:ext>
            </p:extLst>
          </p:nvPr>
        </p:nvGraphicFramePr>
        <p:xfrm>
          <a:off x="2665728" y="1111437"/>
          <a:ext cx="6860544" cy="4635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Image" r:id="rId3" imgW="9396720" imgH="6348960" progId="Photoshop.Image.13">
                  <p:embed/>
                </p:oleObj>
              </mc:Choice>
              <mc:Fallback>
                <p:oleObj name="Image" r:id="rId3" imgW="9396720" imgH="63489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5728" y="1111437"/>
                        <a:ext cx="6860544" cy="4635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3072811" y="1110370"/>
            <a:ext cx="2743200" cy="437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 설명선 5"/>
          <p:cNvSpPr/>
          <p:nvPr/>
        </p:nvSpPr>
        <p:spPr>
          <a:xfrm>
            <a:off x="3118882" y="486397"/>
            <a:ext cx="2977118" cy="366006"/>
          </a:xfrm>
          <a:prstGeom prst="wedgeRectCallout">
            <a:avLst>
              <a:gd name="adj1" fmla="val -20833"/>
              <a:gd name="adj2" fmla="val 116963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각 영역이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Select on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되면서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Tab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이동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65728" y="1548437"/>
            <a:ext cx="6860544" cy="3714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 설명선 8"/>
          <p:cNvSpPr/>
          <p:nvPr/>
        </p:nvSpPr>
        <p:spPr>
          <a:xfrm>
            <a:off x="2913820" y="5440007"/>
            <a:ext cx="1693621" cy="435153"/>
          </a:xfrm>
          <a:prstGeom prst="wedgeRectCallout">
            <a:avLst>
              <a:gd name="adj1" fmla="val -21946"/>
              <a:gd name="adj2" fmla="val -83261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Date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는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서서히 나옴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3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693" y="138223"/>
            <a:ext cx="11887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전체 메뉴</a:t>
            </a:r>
            <a:endParaRPr lang="ko-KR" altLang="en-US" sz="1400" b="1" dirty="0"/>
          </a:p>
        </p:txBody>
      </p:sp>
      <p:sp>
        <p:nvSpPr>
          <p:cNvPr id="6" name="사각형 설명선 5"/>
          <p:cNvSpPr/>
          <p:nvPr/>
        </p:nvSpPr>
        <p:spPr>
          <a:xfrm>
            <a:off x="2023979" y="472015"/>
            <a:ext cx="2977118" cy="366006"/>
          </a:xfrm>
          <a:prstGeom prst="wedgeRectCallout">
            <a:avLst>
              <a:gd name="adj1" fmla="val -20833"/>
              <a:gd name="adj2" fmla="val 116963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전체메뉴 버튼은 닫기 버튼으로 변경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644275"/>
              </p:ext>
            </p:extLst>
          </p:nvPr>
        </p:nvGraphicFramePr>
        <p:xfrm>
          <a:off x="2665728" y="1111436"/>
          <a:ext cx="6860544" cy="4635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Image" r:id="rId3" imgW="9396720" imgH="6348960" progId="Photoshop.Image.13">
                  <p:embed/>
                </p:oleObj>
              </mc:Choice>
              <mc:Fallback>
                <p:oleObj name="Image" r:id="rId3" imgW="9396720" imgH="63489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5728" y="1111436"/>
                        <a:ext cx="6860544" cy="4635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2665728" y="1111436"/>
            <a:ext cx="438979" cy="437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65728" y="1548437"/>
            <a:ext cx="6860544" cy="3714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 설명선 9"/>
          <p:cNvSpPr/>
          <p:nvPr/>
        </p:nvSpPr>
        <p:spPr>
          <a:xfrm>
            <a:off x="2665728" y="5606372"/>
            <a:ext cx="4298849" cy="435153"/>
          </a:xfrm>
          <a:prstGeom prst="wedgeRectCallout">
            <a:avLst>
              <a:gd name="adj1" fmla="val -20690"/>
              <a:gd name="adj2" fmla="val -124799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기존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Date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가 사라지지 않고 전체 메뉴는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Date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위로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나온다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 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4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693" y="138223"/>
            <a:ext cx="11887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전체 메뉴</a:t>
            </a:r>
            <a:endParaRPr lang="ko-KR" altLang="en-US" sz="1400" b="1" dirty="0"/>
          </a:p>
        </p:txBody>
      </p:sp>
      <p:sp>
        <p:nvSpPr>
          <p:cNvPr id="6" name="사각형 설명선 5"/>
          <p:cNvSpPr/>
          <p:nvPr/>
        </p:nvSpPr>
        <p:spPr>
          <a:xfrm>
            <a:off x="3836838" y="558025"/>
            <a:ext cx="1831844" cy="366006"/>
          </a:xfrm>
          <a:prstGeom prst="wedgeRectCallout">
            <a:avLst>
              <a:gd name="adj1" fmla="val -21413"/>
              <a:gd name="adj2" fmla="val 93723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1.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탭 메뉴 선택 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210058"/>
              </p:ext>
            </p:extLst>
          </p:nvPr>
        </p:nvGraphicFramePr>
        <p:xfrm>
          <a:off x="3580135" y="1111436"/>
          <a:ext cx="6860544" cy="4635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Image" r:id="rId3" imgW="9396720" imgH="6348960" progId="Photoshop.Image.13">
                  <p:embed/>
                </p:oleObj>
              </mc:Choice>
              <mc:Fallback>
                <p:oleObj name="Image" r:id="rId3" imgW="9396720" imgH="63489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0135" y="1111436"/>
                        <a:ext cx="6860544" cy="4635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4019114" y="1111436"/>
            <a:ext cx="733645" cy="437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80135" y="1548437"/>
            <a:ext cx="6860544" cy="3714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 설명선 9"/>
          <p:cNvSpPr/>
          <p:nvPr/>
        </p:nvSpPr>
        <p:spPr>
          <a:xfrm>
            <a:off x="3643930" y="5482540"/>
            <a:ext cx="2076393" cy="435153"/>
          </a:xfrm>
          <a:prstGeom prst="wedgeRectCallout">
            <a:avLst>
              <a:gd name="adj1" fmla="val -20690"/>
              <a:gd name="adj2" fmla="val -90591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전체 메뉴는 닫힌다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80135" y="1111436"/>
            <a:ext cx="438979" cy="437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 설명선 11"/>
          <p:cNvSpPr/>
          <p:nvPr/>
        </p:nvSpPr>
        <p:spPr>
          <a:xfrm>
            <a:off x="714660" y="1143356"/>
            <a:ext cx="2731045" cy="568529"/>
          </a:xfrm>
          <a:prstGeom prst="wedgeRectCallout">
            <a:avLst>
              <a:gd name="adj1" fmla="val 54642"/>
              <a:gd name="adj2" fmla="val -20455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3.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닫기 버튼은 다시 오픈 버튼이 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27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55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Office 테마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모노얼라이언스</dc:creator>
  <cp:lastModifiedBy>모노얼라이언스</cp:lastModifiedBy>
  <cp:revision>4</cp:revision>
  <dcterms:created xsi:type="dcterms:W3CDTF">2017-09-14T06:00:27Z</dcterms:created>
  <dcterms:modified xsi:type="dcterms:W3CDTF">2017-09-14T06:21:54Z</dcterms:modified>
</cp:coreProperties>
</file>