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108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588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079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08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204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3731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84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615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603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072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66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27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01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3" y="395288"/>
            <a:ext cx="806767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240426" y="1357052"/>
            <a:ext cx="5191732" cy="2576996"/>
          </a:xfrm>
          <a:prstGeom prst="rect">
            <a:avLst/>
          </a:prstGeom>
          <a:solidFill>
            <a:srgbClr val="FF0000">
              <a:alpha val="1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Flexslider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008474" y="4242391"/>
            <a:ext cx="1679945" cy="1562986"/>
          </a:xfrm>
          <a:prstGeom prst="rect">
            <a:avLst/>
          </a:prstGeom>
          <a:solidFill>
            <a:srgbClr val="FF0000">
              <a:alpha val="1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Hover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Animate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833" y="6550223"/>
            <a:ext cx="107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참고 </a:t>
            </a:r>
            <a:r>
              <a:rPr lang="en-US" altLang="ko-KR" sz="1400" b="1" dirty="0" smtClean="0"/>
              <a:t>: [Step4] animate</a:t>
            </a:r>
            <a:r>
              <a:rPr lang="ko-KR" altLang="en-US" sz="1400" b="1" dirty="0" smtClean="0"/>
              <a:t>관련</a:t>
            </a:r>
            <a:r>
              <a:rPr lang="en-US" altLang="ko-KR" sz="1400" b="1" dirty="0" smtClean="0"/>
              <a:t>html , [Step3]find</a:t>
            </a:r>
            <a:r>
              <a:rPr lang="ko-KR" altLang="en-US" sz="1400" b="1" dirty="0" smtClean="0"/>
              <a:t>관련</a:t>
            </a:r>
            <a:r>
              <a:rPr lang="en-US" altLang="ko-KR" sz="1400" b="1" dirty="0" smtClean="0"/>
              <a:t>, </a:t>
            </a:r>
            <a:r>
              <a:rPr lang="en-US" altLang="ko-KR" sz="1400" b="1" dirty="0" smtClean="0"/>
              <a:t>[</a:t>
            </a:r>
            <a:r>
              <a:rPr lang="en-US" altLang="ko-KR" sz="1400" b="1" dirty="0" smtClean="0"/>
              <a:t>Step3]hover</a:t>
            </a:r>
            <a:r>
              <a:rPr lang="ko-KR" altLang="en-US" sz="1400" b="1" dirty="0" smtClean="0"/>
              <a:t>관련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127408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모노얼라이언스</dc:creator>
  <cp:lastModifiedBy>Junghun Kim</cp:lastModifiedBy>
  <cp:revision>7</cp:revision>
  <dcterms:created xsi:type="dcterms:W3CDTF">2017-09-14T06:00:27Z</dcterms:created>
  <dcterms:modified xsi:type="dcterms:W3CDTF">2017-09-29T15:40:47Z</dcterms:modified>
</cp:coreProperties>
</file>