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108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588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079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08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3204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3731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584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6615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603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0725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1660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27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6514-7B29-4EA1-B633-AB1B4D26A35A}" type="datetimeFigureOut">
              <a:rPr lang="ko-KR" altLang="en-US" smtClean="0"/>
              <a:pPr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92D0-BFFB-474D-99FE-E41F9A7E4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01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015" y="786809"/>
            <a:ext cx="11331971" cy="528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1628" y="3721396"/>
            <a:ext cx="16578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flex_left_btn_white.png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6251" y="3724940"/>
            <a:ext cx="17540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flex_rigth_btn_white.png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99181" y="1286540"/>
            <a:ext cx="1913861" cy="4040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66521" y="1726019"/>
            <a:ext cx="17027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.select Class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가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on, off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됨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01393" y="1909944"/>
            <a:ext cx="4979081" cy="3151153"/>
          </a:xfrm>
          <a:prstGeom prst="rect">
            <a:avLst/>
          </a:prstGeom>
          <a:solidFill>
            <a:srgbClr val="FF0000">
              <a:alpha val="1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1.Slider</a:t>
            </a:r>
          </a:p>
          <a:p>
            <a:pPr algn="ctr"/>
            <a:r>
              <a:rPr lang="en-US" altLang="ko-KR" b="1" dirty="0" smtClean="0"/>
              <a:t>2.</a:t>
            </a:r>
            <a:r>
              <a:rPr lang="ko-KR" altLang="en-US" b="1" dirty="0" smtClean="0"/>
              <a:t>높이가 자연스럽게 바뀜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3.</a:t>
            </a:r>
            <a:r>
              <a:rPr lang="ko-KR" altLang="en-US" b="1" dirty="0" smtClean="0"/>
              <a:t>슬라이드 되는 요소 클래스 확인</a:t>
            </a:r>
            <a:endParaRPr lang="en-US" altLang="ko-KR" b="1" dirty="0" smtClean="0"/>
          </a:p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27408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054" y="788692"/>
            <a:ext cx="11305131" cy="527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974612" y="1952474"/>
            <a:ext cx="4979081" cy="3151153"/>
          </a:xfrm>
          <a:prstGeom prst="rect">
            <a:avLst/>
          </a:prstGeom>
          <a:solidFill>
            <a:srgbClr val="FF0000">
              <a:alpha val="1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1.Fade</a:t>
            </a:r>
          </a:p>
          <a:p>
            <a:pPr algn="ctr"/>
            <a:r>
              <a:rPr lang="en-US" altLang="ko-KR" b="1" dirty="0" smtClean="0"/>
              <a:t>2.</a:t>
            </a:r>
            <a:r>
              <a:rPr lang="ko-KR" altLang="en-US" b="1" dirty="0" smtClean="0"/>
              <a:t> 슬라이드 되는 요소 클래스 확인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3.</a:t>
            </a:r>
            <a:r>
              <a:rPr lang="ko-KR" altLang="en-US" b="1" dirty="0" err="1" smtClean="0"/>
              <a:t>썸네일</a:t>
            </a:r>
            <a:r>
              <a:rPr lang="ko-KR" altLang="en-US" b="1" dirty="0" smtClean="0"/>
              <a:t> 방식은 자유롭게 선택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7155711" y="2009553"/>
            <a:ext cx="839973" cy="584791"/>
          </a:xfrm>
          <a:prstGeom prst="rect">
            <a:avLst/>
          </a:prstGeom>
          <a:solidFill>
            <a:srgbClr val="FF0000">
              <a:alpha val="1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60014" y="1711844"/>
            <a:ext cx="10038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Width:100px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567" y="6294474"/>
            <a:ext cx="107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참고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/>
              <a:t>[Step3]Tab</a:t>
            </a:r>
            <a:r>
              <a:rPr lang="ko-KR" altLang="en-US" sz="1400" b="1" dirty="0" smtClean="0"/>
              <a:t>관련</a:t>
            </a:r>
            <a:r>
              <a:rPr lang="en-US" altLang="ko-KR" sz="1400" b="1" dirty="0" smtClean="0"/>
              <a:t>, 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</Words>
  <Application>Microsoft Office PowerPoint</Application>
  <PresentationFormat>사용자 지정</PresentationFormat>
  <Paragraphs>11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모노얼라이언스</dc:creator>
  <cp:lastModifiedBy>Junghun Kim</cp:lastModifiedBy>
  <cp:revision>11</cp:revision>
  <dcterms:created xsi:type="dcterms:W3CDTF">2017-09-14T06:00:27Z</dcterms:created>
  <dcterms:modified xsi:type="dcterms:W3CDTF">2017-09-29T15:42:10Z</dcterms:modified>
</cp:coreProperties>
</file>