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  <p:sldMasterId id="2147483651" r:id="rId2"/>
    <p:sldMasterId id="2147483656" r:id="rId3"/>
    <p:sldMasterId id="2147483663" r:id="rId4"/>
    <p:sldMasterId id="2147483665" r:id="rId5"/>
    <p:sldMasterId id="2147483667" r:id="rId6"/>
    <p:sldMasterId id="2147483669" r:id="rId7"/>
    <p:sldMasterId id="2147483654" r:id="rId8"/>
  </p:sldMasterIdLst>
  <p:notesMasterIdLst>
    <p:notesMasterId r:id="rId10"/>
  </p:notesMasterIdLst>
  <p:handoutMasterIdLst>
    <p:handoutMasterId r:id="rId11"/>
  </p:handoutMasterIdLst>
  <p:sldIdLst>
    <p:sldId id="1175" r:id="rId9"/>
  </p:sldIdLst>
  <p:sldSz cx="9904413" cy="6858000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591">
          <p15:clr>
            <a:srgbClr val="A4A3A4"/>
          </p15:clr>
        </p15:guide>
        <p15:guide id="3" pos="4661">
          <p15:clr>
            <a:srgbClr val="A4A3A4"/>
          </p15:clr>
        </p15:guide>
        <p15:guide id="4" pos="3469">
          <p15:clr>
            <a:srgbClr val="A4A3A4"/>
          </p15:clr>
        </p15:guide>
        <p15:guide id="5" pos="1849">
          <p15:clr>
            <a:srgbClr val="A4A3A4"/>
          </p15:clr>
        </p15:guide>
        <p15:guide id="6" pos="27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D9D"/>
    <a:srgbClr val="A7A7A7"/>
    <a:srgbClr val="B2B2B2"/>
    <a:srgbClr val="C0C0C0"/>
    <a:srgbClr val="969696"/>
    <a:srgbClr val="FEDFDA"/>
    <a:srgbClr val="FF6600"/>
    <a:srgbClr val="996600"/>
    <a:srgbClr val="CC99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7" autoAdjust="0"/>
    <p:restoredTop sz="99003" autoAdjust="0"/>
  </p:normalViewPr>
  <p:slideViewPr>
    <p:cSldViewPr>
      <p:cViewPr varScale="1">
        <p:scale>
          <a:sx n="138" d="100"/>
          <a:sy n="138" d="100"/>
        </p:scale>
        <p:origin x="228" y="102"/>
      </p:cViewPr>
      <p:guideLst>
        <p:guide orient="horz" pos="2160"/>
        <p:guide pos="2591"/>
        <p:guide pos="4661"/>
        <p:guide pos="3469"/>
        <p:guide pos="1849"/>
        <p:guide pos="27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706" y="-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>
                <a:ea typeface="돋움" pitchFamily="50" charset="-127"/>
              </a:defRPr>
            </a:lvl1pPr>
          </a:lstStyle>
          <a:p>
            <a:pPr>
              <a:defRPr/>
            </a:pPr>
            <a:fld id="{3DEF507F-1315-4061-8A05-8DD400B88B30}" type="datetimeFigureOut">
              <a:rPr lang="ko-KR" altLang="en-US"/>
              <a:pPr>
                <a:defRPr/>
              </a:pPr>
              <a:t>2017-12-29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>
                <a:ea typeface="돋움" pitchFamily="50" charset="-127"/>
              </a:defRPr>
            </a:lvl1pPr>
          </a:lstStyle>
          <a:p>
            <a:pPr>
              <a:defRPr/>
            </a:pPr>
            <a:fld id="{664C6180-75B3-44E7-8838-0FF303D0E2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03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>
                <a:ea typeface="돋움" pitchFamily="50" charset="-127"/>
              </a:defRPr>
            </a:lvl1pPr>
          </a:lstStyle>
          <a:p>
            <a:pPr>
              <a:defRPr/>
            </a:pPr>
            <a:fld id="{6F0E8E54-F183-4F94-9ABA-ECE770FB5975}" type="datetimeFigureOut">
              <a:rPr lang="ko-KR" altLang="en-US"/>
              <a:pPr>
                <a:defRPr/>
              </a:pPr>
              <a:t>2017-12-29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891" y="4686538"/>
            <a:ext cx="5387982" cy="4439132"/>
          </a:xfrm>
          <a:prstGeom prst="rect">
            <a:avLst/>
          </a:prstGeom>
        </p:spPr>
        <p:txBody>
          <a:bodyPr vert="horz" lIns="90644" tIns="45322" rIns="90644" bIns="45322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>
                <a:ea typeface="돋움" pitchFamily="50" charset="-127"/>
              </a:defRPr>
            </a:lvl1pPr>
          </a:lstStyle>
          <a:p>
            <a:pPr>
              <a:defRPr/>
            </a:pPr>
            <a:fld id="{6CAD88EF-3AA1-4105-AC43-E83E446975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72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8513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26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0" y="6453188"/>
            <a:ext cx="9906000" cy="0"/>
          </a:xfrm>
          <a:prstGeom prst="line">
            <a:avLst/>
          </a:prstGeom>
          <a:noFill/>
          <a:ln w="6350">
            <a:solidFill>
              <a:srgbClr val="003399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2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164" name="Group 4"/>
          <p:cNvGraphicFramePr>
            <a:graphicFrameLocks noGrp="1"/>
          </p:cNvGraphicFramePr>
          <p:nvPr/>
        </p:nvGraphicFramePr>
        <p:xfrm>
          <a:off x="6399213" y="4286250"/>
          <a:ext cx="3095625" cy="1244601"/>
        </p:xfrm>
        <a:graphic>
          <a:graphicData uri="http://schemas.openxmlformats.org/drawingml/2006/table">
            <a:tbl>
              <a:tblPr/>
              <a:tblGrid>
                <a:gridCol w="3095625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Date / Version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Prepared by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200650" y="6584950"/>
            <a:ext cx="138113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pPr algn="r" eaLnBrk="0" fontAlgn="b" latinLnBrk="0" hangingPunct="0">
              <a:defRPr/>
            </a:pPr>
            <a:fld id="{F9C0C166-9B98-4171-BC4D-992CCE56D7C4}" type="slidenum">
              <a:rPr lang="en-US" altLang="ko-KR" b="1"/>
              <a:pPr algn="r" eaLnBrk="0" fontAlgn="b" latinLnBrk="0" hangingPunct="0">
                <a:defRPr/>
              </a:pPr>
              <a:t>‹#›</a:t>
            </a:fld>
            <a:endParaRPr lang="en-US" altLang="ko-KR" b="1"/>
          </a:p>
        </p:txBody>
      </p:sp>
      <p:pic>
        <p:nvPicPr>
          <p:cNvPr id="1036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11938" y="61913"/>
            <a:ext cx="3233737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3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67863" y="6505575"/>
            <a:ext cx="2841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00650" y="6584950"/>
            <a:ext cx="138113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pPr algn="r" eaLnBrk="0" fontAlgn="b" latinLnBrk="0" hangingPunct="0">
              <a:defRPr/>
            </a:pPr>
            <a:fld id="{6BF4DC2A-27D4-4962-9EEA-031E7C294E30}" type="slidenum">
              <a:rPr lang="en-US" altLang="ko-KR" b="1"/>
              <a:pPr algn="r" eaLnBrk="0" fontAlgn="b" latinLnBrk="0" hangingPunct="0">
                <a:defRPr/>
              </a:pPr>
              <a:t>‹#›</a:t>
            </a:fld>
            <a:endParaRPr lang="en-US" altLang="ko-KR" b="1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67863" y="6542088"/>
            <a:ext cx="2841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30" name="Rectangle 18"/>
          <p:cNvSpPr>
            <a:spLocks noChangeArrowheads="1"/>
          </p:cNvSpPr>
          <p:nvPr/>
        </p:nvSpPr>
        <p:spPr bwMode="auto">
          <a:xfrm>
            <a:off x="46038" y="484188"/>
            <a:ext cx="6057900" cy="6040437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sp>
        <p:nvSpPr>
          <p:cNvPr id="653361" name="Rectangle 49"/>
          <p:cNvSpPr>
            <a:spLocks noChangeArrowheads="1"/>
          </p:cNvSpPr>
          <p:nvPr/>
        </p:nvSpPr>
        <p:spPr bwMode="auto">
          <a:xfrm>
            <a:off x="6176963" y="473075"/>
            <a:ext cx="3673475" cy="219075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ts val="17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Page Description </a:t>
            </a:r>
          </a:p>
        </p:txBody>
      </p:sp>
      <p:sp>
        <p:nvSpPr>
          <p:cNvPr id="653366" name="Line 54"/>
          <p:cNvSpPr>
            <a:spLocks noChangeShapeType="1"/>
          </p:cNvSpPr>
          <p:nvPr/>
        </p:nvSpPr>
        <p:spPr bwMode="auto">
          <a:xfrm>
            <a:off x="9909175" y="227013"/>
            <a:ext cx="0" cy="5540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67" name="Line 55"/>
          <p:cNvSpPr>
            <a:spLocks noChangeShapeType="1"/>
          </p:cNvSpPr>
          <p:nvPr/>
        </p:nvSpPr>
        <p:spPr bwMode="auto">
          <a:xfrm>
            <a:off x="9909175" y="1008063"/>
            <a:ext cx="0" cy="30067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68" name="Line 56"/>
          <p:cNvSpPr>
            <a:spLocks noChangeShapeType="1"/>
          </p:cNvSpPr>
          <p:nvPr/>
        </p:nvSpPr>
        <p:spPr bwMode="auto">
          <a:xfrm>
            <a:off x="9909175" y="3779838"/>
            <a:ext cx="0" cy="2270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69" name="Line 57"/>
          <p:cNvSpPr>
            <a:spLocks noChangeShapeType="1"/>
          </p:cNvSpPr>
          <p:nvPr/>
        </p:nvSpPr>
        <p:spPr bwMode="auto">
          <a:xfrm>
            <a:off x="7397750" y="227013"/>
            <a:ext cx="0" cy="554037"/>
          </a:xfrm>
          <a:prstGeom prst="line">
            <a:avLst/>
          </a:prstGeom>
          <a:noFill/>
          <a:ln w="317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71" name="Line 59"/>
          <p:cNvSpPr>
            <a:spLocks noChangeShapeType="1"/>
          </p:cNvSpPr>
          <p:nvPr/>
        </p:nvSpPr>
        <p:spPr bwMode="auto">
          <a:xfrm>
            <a:off x="9909175" y="987425"/>
            <a:ext cx="0" cy="2270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547" name="Rectangle 235"/>
          <p:cNvSpPr>
            <a:spLocks noChangeArrowheads="1"/>
          </p:cNvSpPr>
          <p:nvPr/>
        </p:nvSpPr>
        <p:spPr bwMode="auto">
          <a:xfrm>
            <a:off x="6176963" y="700088"/>
            <a:ext cx="3667125" cy="5824537"/>
          </a:xfrm>
          <a:prstGeom prst="rect">
            <a:avLst/>
          </a:prstGeom>
          <a:noFill/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graphicFrame>
        <p:nvGraphicFramePr>
          <p:cNvPr id="76854" name="Group 54"/>
          <p:cNvGraphicFramePr>
            <a:graphicFrameLocks noGrp="1"/>
          </p:cNvGraphicFramePr>
          <p:nvPr/>
        </p:nvGraphicFramePr>
        <p:xfrm>
          <a:off x="38100" y="33338"/>
          <a:ext cx="9826625" cy="404813"/>
        </p:xfrm>
        <a:graphic>
          <a:graphicData uri="http://schemas.openxmlformats.org/drawingml/2006/table">
            <a:tbl>
              <a:tblPr/>
              <a:tblGrid>
                <a:gridCol w="742950"/>
                <a:gridCol w="2095500"/>
                <a:gridCol w="438150"/>
                <a:gridCol w="1171575"/>
                <a:gridCol w="465138"/>
                <a:gridCol w="555625"/>
                <a:gridCol w="604837"/>
                <a:gridCol w="375285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 /Doc.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Depth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 뉴 명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200650" y="6584950"/>
            <a:ext cx="138113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pPr algn="r" eaLnBrk="0" fontAlgn="b" latinLnBrk="0" hangingPunct="0">
              <a:defRPr/>
            </a:pPr>
            <a:fld id="{ED986F09-3473-45A1-BB60-127D82D6B502}" type="slidenum">
              <a:rPr lang="en-US" altLang="ko-KR" b="1"/>
              <a:pPr algn="r" eaLnBrk="0" fontAlgn="b" latinLnBrk="0" hangingPunct="0">
                <a:defRPr/>
              </a:pPr>
              <a:t>‹#›</a:t>
            </a:fld>
            <a:endParaRPr lang="en-US" altLang="ko-KR" b="1"/>
          </a:p>
        </p:txBody>
      </p:sp>
      <p:pic>
        <p:nvPicPr>
          <p:cNvPr id="3108" name="Picture 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67863" y="6542088"/>
            <a:ext cx="2841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30" name="Rectangle 18"/>
          <p:cNvSpPr>
            <a:spLocks noChangeArrowheads="1"/>
          </p:cNvSpPr>
          <p:nvPr/>
        </p:nvSpPr>
        <p:spPr bwMode="auto">
          <a:xfrm>
            <a:off x="46038" y="484188"/>
            <a:ext cx="7605712" cy="6040437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sp>
        <p:nvSpPr>
          <p:cNvPr id="653361" name="Rectangle 49"/>
          <p:cNvSpPr>
            <a:spLocks noChangeArrowheads="1"/>
          </p:cNvSpPr>
          <p:nvPr/>
        </p:nvSpPr>
        <p:spPr bwMode="auto">
          <a:xfrm>
            <a:off x="7689850" y="473075"/>
            <a:ext cx="2219325" cy="227013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ts val="17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Page Description </a:t>
            </a:r>
          </a:p>
        </p:txBody>
      </p:sp>
      <p:sp>
        <p:nvSpPr>
          <p:cNvPr id="653366" name="Line 54"/>
          <p:cNvSpPr>
            <a:spLocks noChangeShapeType="1"/>
          </p:cNvSpPr>
          <p:nvPr/>
        </p:nvSpPr>
        <p:spPr bwMode="auto">
          <a:xfrm>
            <a:off x="9909175" y="227013"/>
            <a:ext cx="0" cy="5540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67" name="Line 55"/>
          <p:cNvSpPr>
            <a:spLocks noChangeShapeType="1"/>
          </p:cNvSpPr>
          <p:nvPr/>
        </p:nvSpPr>
        <p:spPr bwMode="auto">
          <a:xfrm>
            <a:off x="9909175" y="1008063"/>
            <a:ext cx="0" cy="30067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68" name="Line 56"/>
          <p:cNvSpPr>
            <a:spLocks noChangeShapeType="1"/>
          </p:cNvSpPr>
          <p:nvPr/>
        </p:nvSpPr>
        <p:spPr bwMode="auto">
          <a:xfrm>
            <a:off x="9909175" y="3779838"/>
            <a:ext cx="0" cy="2270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69" name="Line 57"/>
          <p:cNvSpPr>
            <a:spLocks noChangeShapeType="1"/>
          </p:cNvSpPr>
          <p:nvPr/>
        </p:nvSpPr>
        <p:spPr bwMode="auto">
          <a:xfrm>
            <a:off x="7397750" y="227013"/>
            <a:ext cx="0" cy="554037"/>
          </a:xfrm>
          <a:prstGeom prst="line">
            <a:avLst/>
          </a:prstGeom>
          <a:noFill/>
          <a:ln w="317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71" name="Line 59"/>
          <p:cNvSpPr>
            <a:spLocks noChangeShapeType="1"/>
          </p:cNvSpPr>
          <p:nvPr/>
        </p:nvSpPr>
        <p:spPr bwMode="auto">
          <a:xfrm>
            <a:off x="9909175" y="987425"/>
            <a:ext cx="0" cy="2270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547" name="Rectangle 235"/>
          <p:cNvSpPr>
            <a:spLocks noChangeArrowheads="1"/>
          </p:cNvSpPr>
          <p:nvPr/>
        </p:nvSpPr>
        <p:spPr bwMode="auto">
          <a:xfrm>
            <a:off x="7689850" y="700088"/>
            <a:ext cx="2212975" cy="5824537"/>
          </a:xfrm>
          <a:prstGeom prst="rect">
            <a:avLst/>
          </a:prstGeom>
          <a:noFill/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graphicFrame>
        <p:nvGraphicFramePr>
          <p:cNvPr id="76854" name="Group 54"/>
          <p:cNvGraphicFramePr>
            <a:graphicFrameLocks noGrp="1"/>
          </p:cNvGraphicFramePr>
          <p:nvPr/>
        </p:nvGraphicFramePr>
        <p:xfrm>
          <a:off x="38100" y="33338"/>
          <a:ext cx="9826625" cy="404813"/>
        </p:xfrm>
        <a:graphic>
          <a:graphicData uri="http://schemas.openxmlformats.org/drawingml/2006/table">
            <a:tbl>
              <a:tblPr/>
              <a:tblGrid>
                <a:gridCol w="742950"/>
                <a:gridCol w="2095500"/>
                <a:gridCol w="438150"/>
                <a:gridCol w="1171575"/>
                <a:gridCol w="465138"/>
                <a:gridCol w="555625"/>
                <a:gridCol w="604837"/>
                <a:gridCol w="375285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 /Doc.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GOURMET494</a:t>
                      </a:r>
                      <a:r>
                        <a:rPr lang="en-US" altLang="ko-KR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0.8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Depth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 뉴 명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46038" y="484188"/>
            <a:ext cx="7605712" cy="6040437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sp>
        <p:nvSpPr>
          <p:cNvPr id="16" name="Rectangle 49"/>
          <p:cNvSpPr>
            <a:spLocks noChangeArrowheads="1"/>
          </p:cNvSpPr>
          <p:nvPr/>
        </p:nvSpPr>
        <p:spPr bwMode="auto">
          <a:xfrm>
            <a:off x="7689850" y="473075"/>
            <a:ext cx="2219325" cy="227013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ts val="17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Page Description </a:t>
            </a:r>
          </a:p>
        </p:txBody>
      </p:sp>
      <p:sp>
        <p:nvSpPr>
          <p:cNvPr id="17" name="Line 54"/>
          <p:cNvSpPr>
            <a:spLocks noChangeShapeType="1"/>
          </p:cNvSpPr>
          <p:nvPr/>
        </p:nvSpPr>
        <p:spPr bwMode="auto">
          <a:xfrm>
            <a:off x="9909175" y="227013"/>
            <a:ext cx="0" cy="5540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18" name="Line 55"/>
          <p:cNvSpPr>
            <a:spLocks noChangeShapeType="1"/>
          </p:cNvSpPr>
          <p:nvPr/>
        </p:nvSpPr>
        <p:spPr bwMode="auto">
          <a:xfrm>
            <a:off x="9909175" y="1008063"/>
            <a:ext cx="0" cy="30067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19" name="Line 56"/>
          <p:cNvSpPr>
            <a:spLocks noChangeShapeType="1"/>
          </p:cNvSpPr>
          <p:nvPr/>
        </p:nvSpPr>
        <p:spPr bwMode="auto">
          <a:xfrm>
            <a:off x="9909175" y="3779838"/>
            <a:ext cx="0" cy="2270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20" name="Line 57"/>
          <p:cNvSpPr>
            <a:spLocks noChangeShapeType="1"/>
          </p:cNvSpPr>
          <p:nvPr/>
        </p:nvSpPr>
        <p:spPr bwMode="auto">
          <a:xfrm>
            <a:off x="7397750" y="227013"/>
            <a:ext cx="0" cy="554037"/>
          </a:xfrm>
          <a:prstGeom prst="line">
            <a:avLst/>
          </a:prstGeom>
          <a:noFill/>
          <a:ln w="317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21" name="Line 59"/>
          <p:cNvSpPr>
            <a:spLocks noChangeShapeType="1"/>
          </p:cNvSpPr>
          <p:nvPr/>
        </p:nvSpPr>
        <p:spPr bwMode="auto">
          <a:xfrm>
            <a:off x="9909175" y="987425"/>
            <a:ext cx="0" cy="2270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22" name="Rectangle 235"/>
          <p:cNvSpPr>
            <a:spLocks noChangeArrowheads="1"/>
          </p:cNvSpPr>
          <p:nvPr/>
        </p:nvSpPr>
        <p:spPr bwMode="auto">
          <a:xfrm>
            <a:off x="7689850" y="700088"/>
            <a:ext cx="2212975" cy="5824537"/>
          </a:xfrm>
          <a:prstGeom prst="rect">
            <a:avLst/>
          </a:prstGeom>
          <a:noFill/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graphicFrame>
        <p:nvGraphicFramePr>
          <p:cNvPr id="23" name="Group 54"/>
          <p:cNvGraphicFramePr>
            <a:graphicFrameLocks noGrp="1"/>
          </p:cNvGraphicFramePr>
          <p:nvPr/>
        </p:nvGraphicFramePr>
        <p:xfrm>
          <a:off x="38100" y="33338"/>
          <a:ext cx="9826625" cy="404813"/>
        </p:xfrm>
        <a:graphic>
          <a:graphicData uri="http://schemas.openxmlformats.org/drawingml/2006/table">
            <a:tbl>
              <a:tblPr/>
              <a:tblGrid>
                <a:gridCol w="742950"/>
                <a:gridCol w="2095500"/>
                <a:gridCol w="438150"/>
                <a:gridCol w="1171575"/>
                <a:gridCol w="465138"/>
                <a:gridCol w="555625"/>
                <a:gridCol w="604837"/>
                <a:gridCol w="375285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 /Doc.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GOURMET494</a:t>
                      </a:r>
                      <a:r>
                        <a:rPr lang="en-US" altLang="ko-KR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Depth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 뉴 명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01"/>
          <p:cNvGraphicFramePr>
            <a:graphicFrameLocks noGrp="1"/>
          </p:cNvGraphicFramePr>
          <p:nvPr/>
        </p:nvGraphicFramePr>
        <p:xfrm>
          <a:off x="1651000" y="963613"/>
          <a:ext cx="5955524" cy="227725"/>
        </p:xfrm>
        <a:graphic>
          <a:graphicData uri="http://schemas.openxmlformats.org/drawingml/2006/table">
            <a:tbl>
              <a:tblPr/>
              <a:tblGrid>
                <a:gridCol w="1488881"/>
                <a:gridCol w="1488881"/>
                <a:gridCol w="1488881"/>
                <a:gridCol w="1488881"/>
              </a:tblGrid>
              <a:tr h="2277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en-US" altLang="ko-KR" sz="900" b="1" kern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BRAND STORY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kern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GROCERY</a:t>
                      </a:r>
                      <a:r>
                        <a:rPr kumimoji="0" lang="en-US" altLang="ko-KR" sz="900" b="1" kern="0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MARKET</a:t>
                      </a:r>
                      <a:endParaRPr kumimoji="0" lang="en-US" altLang="ko-KR" sz="900" b="1" kern="0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kern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JOURNEY</a:t>
                      </a:r>
                      <a:r>
                        <a:rPr kumimoji="0" lang="en-US" altLang="ko-KR" sz="900" b="1" kern="0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OF TASTE</a:t>
                      </a:r>
                      <a:endParaRPr kumimoji="0" lang="en-US" altLang="ko-KR" sz="900" b="1" kern="0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en-US" altLang="ko-KR" sz="900" b="1" kern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 GOURMET</a:t>
                      </a:r>
                      <a:r>
                        <a:rPr kumimoji="0" lang="en-US" altLang="ko-KR" sz="900" b="1" kern="0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494</a:t>
                      </a:r>
                      <a:endParaRPr kumimoji="0" lang="en-US" altLang="ko-KR" sz="900" b="1" kern="0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33"/>
          <p:cNvSpPr>
            <a:spLocks noChangeArrowheads="1"/>
          </p:cNvSpPr>
          <p:nvPr/>
        </p:nvSpPr>
        <p:spPr bwMode="auto">
          <a:xfrm>
            <a:off x="34925" y="1266825"/>
            <a:ext cx="1639888" cy="2762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latin typeface="맑은 고딕" pitchFamily="50" charset="-127"/>
                <a:ea typeface="맑은 고딕" pitchFamily="50" charset="-127"/>
              </a:rPr>
              <a:t>BRAND STORY</a:t>
            </a:r>
          </a:p>
        </p:txBody>
      </p:sp>
      <p:cxnSp>
        <p:nvCxnSpPr>
          <p:cNvPr id="28" name="직선 연결선 27"/>
          <p:cNvCxnSpPr/>
          <p:nvPr/>
        </p:nvCxnSpPr>
        <p:spPr>
          <a:xfrm rot="16200000" flipH="1">
            <a:off x="-1001712" y="3838575"/>
            <a:ext cx="5283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2863" y="1597025"/>
            <a:ext cx="16081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5"/>
          <p:cNvSpPr txBox="1">
            <a:spLocks noChangeArrowheads="1"/>
          </p:cNvSpPr>
          <p:nvPr/>
        </p:nvSpPr>
        <p:spPr bwMode="auto">
          <a:xfrm>
            <a:off x="153988" y="571500"/>
            <a:ext cx="1357312" cy="539750"/>
          </a:xfrm>
          <a:prstGeom prst="rect">
            <a:avLst/>
          </a:prstGeom>
          <a:solidFill>
            <a:srgbClr val="EEECE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GOURMET494</a:t>
            </a:r>
          </a:p>
        </p:txBody>
      </p:sp>
      <p:sp>
        <p:nvSpPr>
          <p:cNvPr id="31" name="모서리가 둥근 직사각형 37"/>
          <p:cNvSpPr>
            <a:spLocks noChangeArrowheads="1"/>
          </p:cNvSpPr>
          <p:nvPr/>
        </p:nvSpPr>
        <p:spPr bwMode="auto">
          <a:xfrm>
            <a:off x="5916613" y="690563"/>
            <a:ext cx="1666875" cy="179387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87313" indent="-87313" algn="ctr" latinLnBrk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endParaRPr lang="ko-KR" altLang="en-US" sz="700">
              <a:solidFill>
                <a:schemeClr val="tx2"/>
              </a:solidFill>
              <a:latin typeface="Futura Bk"/>
              <a:ea typeface="가는각진제목체"/>
              <a:cs typeface="가는각진제목체"/>
            </a:endParaRPr>
          </a:p>
        </p:txBody>
      </p:sp>
      <p:pic>
        <p:nvPicPr>
          <p:cNvPr id="418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9025" y="725488"/>
            <a:ext cx="1079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3"/>
          <p:cNvSpPr>
            <a:spLocks noChangeArrowheads="1"/>
          </p:cNvSpPr>
          <p:nvPr/>
        </p:nvSpPr>
        <p:spPr bwMode="auto">
          <a:xfrm>
            <a:off x="166688" y="1935163"/>
            <a:ext cx="1639887" cy="2619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BI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168275" y="1631950"/>
            <a:ext cx="1639888" cy="26193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>
                <a:latin typeface="맑은 고딕" pitchFamily="50" charset="-127"/>
                <a:ea typeface="맑은 고딕" pitchFamily="50" charset="-127"/>
              </a:rPr>
              <a:t>Gourmet 494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31750" y="1196975"/>
            <a:ext cx="76168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3"/>
          <p:cNvSpPr>
            <a:spLocks noChangeArrowheads="1"/>
          </p:cNvSpPr>
          <p:nvPr/>
        </p:nvSpPr>
        <p:spPr bwMode="auto">
          <a:xfrm>
            <a:off x="166688" y="2230438"/>
            <a:ext cx="1639887" cy="2619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Smart service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>
            <a:spLocks noChangeArrowheads="1"/>
          </p:cNvSpPr>
          <p:nvPr/>
        </p:nvSpPr>
        <p:spPr bwMode="auto">
          <a:xfrm>
            <a:off x="153988" y="2516188"/>
            <a:ext cx="1639887" cy="2619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>
                <a:latin typeface="맑은 고딕" pitchFamily="50" charset="-127"/>
                <a:ea typeface="맑은 고딕" pitchFamily="50" charset="-127"/>
              </a:rPr>
              <a:t>Concierge service</a:t>
            </a:r>
          </a:p>
        </p:txBody>
      </p:sp>
      <p:sp>
        <p:nvSpPr>
          <p:cNvPr id="38" name="직사각형 33"/>
          <p:cNvSpPr>
            <a:spLocks noChangeArrowheads="1"/>
          </p:cNvSpPr>
          <p:nvPr/>
        </p:nvSpPr>
        <p:spPr bwMode="auto">
          <a:xfrm>
            <a:off x="153988" y="3109913"/>
            <a:ext cx="1639887" cy="2619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>
                <a:latin typeface="맑은 고딕" pitchFamily="50" charset="-127"/>
                <a:ea typeface="맑은 고딕" pitchFamily="50" charset="-127"/>
              </a:rPr>
              <a:t>Location</a:t>
            </a:r>
          </a:p>
        </p:txBody>
      </p:sp>
      <p:sp>
        <p:nvSpPr>
          <p:cNvPr id="39" name="직사각형 33"/>
          <p:cNvSpPr>
            <a:spLocks noChangeArrowheads="1"/>
          </p:cNvSpPr>
          <p:nvPr/>
        </p:nvSpPr>
        <p:spPr bwMode="auto">
          <a:xfrm>
            <a:off x="166688" y="2824163"/>
            <a:ext cx="1639887" cy="2619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>
                <a:latin typeface="맑은 고딕" pitchFamily="50" charset="-127"/>
                <a:ea typeface="맑은 고딕" pitchFamily="50" charset="-127"/>
              </a:rPr>
              <a:t>Map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5200650" y="6584950"/>
            <a:ext cx="138113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pPr algn="r" eaLnBrk="0" fontAlgn="b" latinLnBrk="0" hangingPunct="0">
              <a:defRPr/>
            </a:pPr>
            <a:fld id="{BB3C6CB8-3F87-499A-AB76-3C2EE32ABD74}" type="slidenum">
              <a:rPr lang="en-US" altLang="ko-KR" b="1"/>
              <a:pPr algn="r" eaLnBrk="0" fontAlgn="b" latinLnBrk="0" hangingPunct="0">
                <a:defRPr/>
              </a:pPr>
              <a:t>‹#›</a:t>
            </a:fld>
            <a:endParaRPr lang="en-US" altLang="ko-KR" b="1"/>
          </a:p>
        </p:txBody>
      </p:sp>
      <p:pic>
        <p:nvPicPr>
          <p:cNvPr id="4190" name="그림 40" descr="한화 S&amp;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77275" y="6577013"/>
            <a:ext cx="10461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1" name="그림 41" descr="http://image.galleria.co.kr/images/common/skin/bottom.gif"/>
          <p:cNvPicPr>
            <a:picLocks noChangeAspect="1" noChangeArrowheads="1"/>
          </p:cNvPicPr>
          <p:nvPr/>
        </p:nvPicPr>
        <p:blipFill>
          <a:blip r:embed="rId6" cstate="print"/>
          <a:srcRect l="1527" t="42168" r="82578" b="18645"/>
          <a:stretch>
            <a:fillRect/>
          </a:stretch>
        </p:blipFill>
        <p:spPr bwMode="auto">
          <a:xfrm>
            <a:off x="180975" y="6572250"/>
            <a:ext cx="841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30" name="Rectangle 18"/>
          <p:cNvSpPr>
            <a:spLocks noChangeArrowheads="1"/>
          </p:cNvSpPr>
          <p:nvPr/>
        </p:nvSpPr>
        <p:spPr bwMode="auto">
          <a:xfrm>
            <a:off x="46038" y="484188"/>
            <a:ext cx="7605712" cy="6040437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sp>
        <p:nvSpPr>
          <p:cNvPr id="653361" name="Rectangle 49"/>
          <p:cNvSpPr>
            <a:spLocks noChangeArrowheads="1"/>
          </p:cNvSpPr>
          <p:nvPr/>
        </p:nvSpPr>
        <p:spPr bwMode="auto">
          <a:xfrm>
            <a:off x="7689850" y="473075"/>
            <a:ext cx="2219325" cy="227013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ts val="17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Page Description </a:t>
            </a:r>
          </a:p>
        </p:txBody>
      </p:sp>
      <p:sp>
        <p:nvSpPr>
          <p:cNvPr id="653366" name="Line 54"/>
          <p:cNvSpPr>
            <a:spLocks noChangeShapeType="1"/>
          </p:cNvSpPr>
          <p:nvPr/>
        </p:nvSpPr>
        <p:spPr bwMode="auto">
          <a:xfrm>
            <a:off x="9909175" y="227013"/>
            <a:ext cx="0" cy="5540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67" name="Line 55"/>
          <p:cNvSpPr>
            <a:spLocks noChangeShapeType="1"/>
          </p:cNvSpPr>
          <p:nvPr/>
        </p:nvSpPr>
        <p:spPr bwMode="auto">
          <a:xfrm>
            <a:off x="9909175" y="1008063"/>
            <a:ext cx="0" cy="30067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68" name="Line 56"/>
          <p:cNvSpPr>
            <a:spLocks noChangeShapeType="1"/>
          </p:cNvSpPr>
          <p:nvPr/>
        </p:nvSpPr>
        <p:spPr bwMode="auto">
          <a:xfrm>
            <a:off x="9909175" y="3779838"/>
            <a:ext cx="0" cy="2270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69" name="Line 57"/>
          <p:cNvSpPr>
            <a:spLocks noChangeShapeType="1"/>
          </p:cNvSpPr>
          <p:nvPr/>
        </p:nvSpPr>
        <p:spPr bwMode="auto">
          <a:xfrm>
            <a:off x="7397750" y="227013"/>
            <a:ext cx="0" cy="554037"/>
          </a:xfrm>
          <a:prstGeom prst="line">
            <a:avLst/>
          </a:prstGeom>
          <a:noFill/>
          <a:ln w="317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71" name="Line 59"/>
          <p:cNvSpPr>
            <a:spLocks noChangeShapeType="1"/>
          </p:cNvSpPr>
          <p:nvPr/>
        </p:nvSpPr>
        <p:spPr bwMode="auto">
          <a:xfrm>
            <a:off x="9909175" y="987425"/>
            <a:ext cx="0" cy="2270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547" name="Rectangle 235"/>
          <p:cNvSpPr>
            <a:spLocks noChangeArrowheads="1"/>
          </p:cNvSpPr>
          <p:nvPr/>
        </p:nvSpPr>
        <p:spPr bwMode="auto">
          <a:xfrm>
            <a:off x="7689850" y="700088"/>
            <a:ext cx="2212975" cy="5824537"/>
          </a:xfrm>
          <a:prstGeom prst="rect">
            <a:avLst/>
          </a:prstGeom>
          <a:noFill/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graphicFrame>
        <p:nvGraphicFramePr>
          <p:cNvPr id="76854" name="Group 54"/>
          <p:cNvGraphicFramePr>
            <a:graphicFrameLocks noGrp="1"/>
          </p:cNvGraphicFramePr>
          <p:nvPr/>
        </p:nvGraphicFramePr>
        <p:xfrm>
          <a:off x="38100" y="33338"/>
          <a:ext cx="9826625" cy="404813"/>
        </p:xfrm>
        <a:graphic>
          <a:graphicData uri="http://schemas.openxmlformats.org/drawingml/2006/table">
            <a:tbl>
              <a:tblPr/>
              <a:tblGrid>
                <a:gridCol w="742950"/>
                <a:gridCol w="2095500"/>
                <a:gridCol w="438150"/>
                <a:gridCol w="1171575"/>
                <a:gridCol w="465138"/>
                <a:gridCol w="555625"/>
                <a:gridCol w="604837"/>
                <a:gridCol w="375285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 /Doc.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GOURMET494</a:t>
                      </a:r>
                      <a:r>
                        <a:rPr lang="en-US" altLang="ko-KR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0.8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Depth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 뉴 명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46038" y="484188"/>
            <a:ext cx="7605712" cy="6040437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sp>
        <p:nvSpPr>
          <p:cNvPr id="16" name="Rectangle 49"/>
          <p:cNvSpPr>
            <a:spLocks noChangeArrowheads="1"/>
          </p:cNvSpPr>
          <p:nvPr/>
        </p:nvSpPr>
        <p:spPr bwMode="auto">
          <a:xfrm>
            <a:off x="7689850" y="473075"/>
            <a:ext cx="2219325" cy="227013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ts val="17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Page Description </a:t>
            </a:r>
          </a:p>
        </p:txBody>
      </p:sp>
      <p:sp>
        <p:nvSpPr>
          <p:cNvPr id="17" name="Line 54"/>
          <p:cNvSpPr>
            <a:spLocks noChangeShapeType="1"/>
          </p:cNvSpPr>
          <p:nvPr/>
        </p:nvSpPr>
        <p:spPr bwMode="auto">
          <a:xfrm>
            <a:off x="9909175" y="227013"/>
            <a:ext cx="0" cy="5540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18" name="Line 55"/>
          <p:cNvSpPr>
            <a:spLocks noChangeShapeType="1"/>
          </p:cNvSpPr>
          <p:nvPr/>
        </p:nvSpPr>
        <p:spPr bwMode="auto">
          <a:xfrm>
            <a:off x="9909175" y="1008063"/>
            <a:ext cx="0" cy="30067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19" name="Line 56"/>
          <p:cNvSpPr>
            <a:spLocks noChangeShapeType="1"/>
          </p:cNvSpPr>
          <p:nvPr/>
        </p:nvSpPr>
        <p:spPr bwMode="auto">
          <a:xfrm>
            <a:off x="9909175" y="3779838"/>
            <a:ext cx="0" cy="2270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20" name="Line 57"/>
          <p:cNvSpPr>
            <a:spLocks noChangeShapeType="1"/>
          </p:cNvSpPr>
          <p:nvPr/>
        </p:nvSpPr>
        <p:spPr bwMode="auto">
          <a:xfrm>
            <a:off x="7397750" y="227013"/>
            <a:ext cx="0" cy="554037"/>
          </a:xfrm>
          <a:prstGeom prst="line">
            <a:avLst/>
          </a:prstGeom>
          <a:noFill/>
          <a:ln w="317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21" name="Line 59"/>
          <p:cNvSpPr>
            <a:spLocks noChangeShapeType="1"/>
          </p:cNvSpPr>
          <p:nvPr/>
        </p:nvSpPr>
        <p:spPr bwMode="auto">
          <a:xfrm>
            <a:off x="9909175" y="987425"/>
            <a:ext cx="0" cy="2270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22" name="Rectangle 235"/>
          <p:cNvSpPr>
            <a:spLocks noChangeArrowheads="1"/>
          </p:cNvSpPr>
          <p:nvPr/>
        </p:nvSpPr>
        <p:spPr bwMode="auto">
          <a:xfrm>
            <a:off x="7689850" y="700088"/>
            <a:ext cx="2212975" cy="5824537"/>
          </a:xfrm>
          <a:prstGeom prst="rect">
            <a:avLst/>
          </a:prstGeom>
          <a:noFill/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graphicFrame>
        <p:nvGraphicFramePr>
          <p:cNvPr id="23" name="Group 54"/>
          <p:cNvGraphicFramePr>
            <a:graphicFrameLocks noGrp="1"/>
          </p:cNvGraphicFramePr>
          <p:nvPr/>
        </p:nvGraphicFramePr>
        <p:xfrm>
          <a:off x="38100" y="33338"/>
          <a:ext cx="9826625" cy="404813"/>
        </p:xfrm>
        <a:graphic>
          <a:graphicData uri="http://schemas.openxmlformats.org/drawingml/2006/table">
            <a:tbl>
              <a:tblPr/>
              <a:tblGrid>
                <a:gridCol w="742950"/>
                <a:gridCol w="2095500"/>
                <a:gridCol w="438150"/>
                <a:gridCol w="1171575"/>
                <a:gridCol w="465138"/>
                <a:gridCol w="555625"/>
                <a:gridCol w="604837"/>
                <a:gridCol w="375285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 /Doc.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GOURMET494</a:t>
                      </a:r>
                      <a:r>
                        <a:rPr lang="en-US" altLang="ko-KR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Depth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 뉴 명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01"/>
          <p:cNvGraphicFramePr>
            <a:graphicFrameLocks noGrp="1"/>
          </p:cNvGraphicFramePr>
          <p:nvPr/>
        </p:nvGraphicFramePr>
        <p:xfrm>
          <a:off x="1651000" y="963613"/>
          <a:ext cx="5955524" cy="227725"/>
        </p:xfrm>
        <a:graphic>
          <a:graphicData uri="http://schemas.openxmlformats.org/drawingml/2006/table">
            <a:tbl>
              <a:tblPr/>
              <a:tblGrid>
                <a:gridCol w="1488881"/>
                <a:gridCol w="1488881"/>
                <a:gridCol w="1488881"/>
                <a:gridCol w="1488881"/>
              </a:tblGrid>
              <a:tr h="2277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en-US" altLang="ko-KR" sz="900" b="1" kern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BRAND</a:t>
                      </a:r>
                      <a:r>
                        <a:rPr kumimoji="0" lang="en-US" altLang="ko-KR" sz="900" b="1" kern="0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STORY</a:t>
                      </a:r>
                      <a:endParaRPr kumimoji="0" lang="en-US" altLang="ko-KR" sz="900" b="1" kern="0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kern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GROCERY</a:t>
                      </a:r>
                      <a:r>
                        <a:rPr kumimoji="0" lang="en-US" altLang="ko-KR" sz="900" b="1" kern="0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MARKET</a:t>
                      </a:r>
                      <a:endParaRPr kumimoji="0" lang="en-US" altLang="ko-KR" sz="900" b="1" kern="0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kern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JOURNEY</a:t>
                      </a:r>
                      <a:r>
                        <a:rPr kumimoji="0" lang="en-US" altLang="ko-KR" sz="900" b="1" kern="0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OF TASTE</a:t>
                      </a:r>
                      <a:endParaRPr kumimoji="0" lang="en-US" altLang="ko-KR" sz="900" b="1" kern="0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en-US" altLang="ko-KR" sz="900" b="1" kern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</a:t>
                      </a:r>
                      <a:r>
                        <a:rPr kumimoji="0" lang="en-US" altLang="ko-KR" sz="900" b="1" kern="0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GOURMET 494</a:t>
                      </a:r>
                      <a:endParaRPr kumimoji="0" lang="en-US" altLang="ko-KR" sz="900" b="1" kern="0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33"/>
          <p:cNvSpPr>
            <a:spLocks noChangeArrowheads="1"/>
          </p:cNvSpPr>
          <p:nvPr/>
        </p:nvSpPr>
        <p:spPr bwMode="auto">
          <a:xfrm>
            <a:off x="34925" y="1266825"/>
            <a:ext cx="1639888" cy="2762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latin typeface="맑은 고딕" pitchFamily="50" charset="-127"/>
                <a:ea typeface="맑은 고딕" pitchFamily="50" charset="-127"/>
              </a:rPr>
              <a:t>GROCERY MARKET</a:t>
            </a:r>
          </a:p>
        </p:txBody>
      </p:sp>
      <p:cxnSp>
        <p:nvCxnSpPr>
          <p:cNvPr id="28" name="직선 연결선 27"/>
          <p:cNvCxnSpPr/>
          <p:nvPr/>
        </p:nvCxnSpPr>
        <p:spPr>
          <a:xfrm rot="16200000" flipH="1">
            <a:off x="-1001712" y="3838575"/>
            <a:ext cx="5283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2863" y="1597025"/>
            <a:ext cx="16081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5"/>
          <p:cNvSpPr txBox="1">
            <a:spLocks noChangeArrowheads="1"/>
          </p:cNvSpPr>
          <p:nvPr/>
        </p:nvSpPr>
        <p:spPr bwMode="auto">
          <a:xfrm>
            <a:off x="153988" y="571500"/>
            <a:ext cx="1357312" cy="539750"/>
          </a:xfrm>
          <a:prstGeom prst="rect">
            <a:avLst/>
          </a:prstGeom>
          <a:solidFill>
            <a:srgbClr val="EEECE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GOURMET494</a:t>
            </a:r>
          </a:p>
        </p:txBody>
      </p:sp>
      <p:sp>
        <p:nvSpPr>
          <p:cNvPr id="31" name="모서리가 둥근 직사각형 37"/>
          <p:cNvSpPr>
            <a:spLocks noChangeArrowheads="1"/>
          </p:cNvSpPr>
          <p:nvPr/>
        </p:nvSpPr>
        <p:spPr bwMode="auto">
          <a:xfrm>
            <a:off x="5916613" y="690563"/>
            <a:ext cx="1666875" cy="179387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87313" indent="-87313" algn="ctr" latinLnBrk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endParaRPr lang="ko-KR" altLang="en-US" sz="700">
              <a:solidFill>
                <a:schemeClr val="tx2"/>
              </a:solidFill>
              <a:latin typeface="Futura Bk"/>
              <a:ea typeface="가는각진제목체"/>
              <a:cs typeface="가는각진제목체"/>
            </a:endParaRPr>
          </a:p>
        </p:txBody>
      </p:sp>
      <p:pic>
        <p:nvPicPr>
          <p:cNvPr id="520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9025" y="725488"/>
            <a:ext cx="1079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3"/>
          <p:cNvSpPr>
            <a:spLocks noChangeArrowheads="1"/>
          </p:cNvSpPr>
          <p:nvPr/>
        </p:nvSpPr>
        <p:spPr bwMode="auto">
          <a:xfrm>
            <a:off x="96838" y="1935163"/>
            <a:ext cx="1639887" cy="2619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>
                <a:latin typeface="맑은 고딕" pitchFamily="50" charset="-127"/>
                <a:ea typeface="맑은 고딕" pitchFamily="50" charset="-127"/>
              </a:rPr>
              <a:t>Meat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96838" y="1643063"/>
            <a:ext cx="1639887" cy="2619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>
                <a:latin typeface="맑은 고딕" pitchFamily="50" charset="-127"/>
                <a:ea typeface="맑은 고딕" pitchFamily="50" charset="-127"/>
              </a:rPr>
              <a:t>Vegetable &amp; Fruit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31750" y="1196975"/>
            <a:ext cx="76168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3"/>
          <p:cNvSpPr>
            <a:spLocks noChangeArrowheads="1"/>
          </p:cNvSpPr>
          <p:nvPr/>
        </p:nvSpPr>
        <p:spPr bwMode="auto">
          <a:xfrm>
            <a:off x="96838" y="2509838"/>
            <a:ext cx="1639887" cy="2619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>
                <a:latin typeface="맑은 고딕" pitchFamily="50" charset="-127"/>
                <a:ea typeface="맑은 고딕" pitchFamily="50" charset="-127"/>
              </a:rPr>
              <a:t>Exclusive Brand</a:t>
            </a:r>
          </a:p>
        </p:txBody>
      </p:sp>
      <p:sp>
        <p:nvSpPr>
          <p:cNvPr id="37" name="직사각형 33"/>
          <p:cNvSpPr>
            <a:spLocks noChangeArrowheads="1"/>
          </p:cNvSpPr>
          <p:nvPr/>
        </p:nvSpPr>
        <p:spPr bwMode="auto">
          <a:xfrm>
            <a:off x="96838" y="2219325"/>
            <a:ext cx="1639887" cy="26193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>
                <a:latin typeface="맑은 고딕" pitchFamily="50" charset="-127"/>
                <a:ea typeface="맑은 고딕" pitchFamily="50" charset="-127"/>
              </a:rPr>
              <a:t>Fish</a:t>
            </a:r>
          </a:p>
        </p:txBody>
      </p:sp>
      <p:sp>
        <p:nvSpPr>
          <p:cNvPr id="38" name="직사각형 33"/>
          <p:cNvSpPr>
            <a:spLocks noChangeArrowheads="1"/>
          </p:cNvSpPr>
          <p:nvPr/>
        </p:nvSpPr>
        <p:spPr bwMode="auto">
          <a:xfrm>
            <a:off x="96838" y="2814638"/>
            <a:ext cx="1639887" cy="2619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>
                <a:latin typeface="맑은 고딕" pitchFamily="50" charset="-127"/>
                <a:ea typeface="맑은 고딕" pitchFamily="50" charset="-127"/>
              </a:rPr>
              <a:t>Kitchen Ware</a:t>
            </a:r>
          </a:p>
        </p:txBody>
      </p:sp>
      <p:sp>
        <p:nvSpPr>
          <p:cNvPr id="39" name="직사각형 38"/>
          <p:cNvSpPr>
            <a:spLocks noChangeArrowheads="1"/>
          </p:cNvSpPr>
          <p:nvPr/>
        </p:nvSpPr>
        <p:spPr bwMode="auto">
          <a:xfrm>
            <a:off x="96838" y="3419475"/>
            <a:ext cx="1639887" cy="26193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 err="1">
                <a:latin typeface="맑은 고딕" pitchFamily="50" charset="-127"/>
                <a:ea typeface="맑은 고딕" pitchFamily="50" charset="-127"/>
              </a:rPr>
              <a:t>Dammi</a:t>
            </a:r>
            <a:endParaRPr kumimoji="0" lang="en-US" altLang="ko-KR" sz="11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3"/>
          <p:cNvSpPr>
            <a:spLocks noChangeArrowheads="1"/>
          </p:cNvSpPr>
          <p:nvPr/>
        </p:nvSpPr>
        <p:spPr bwMode="auto">
          <a:xfrm>
            <a:off x="96838" y="3995738"/>
            <a:ext cx="1639887" cy="2619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 err="1">
                <a:latin typeface="맑은 고딕" pitchFamily="50" charset="-127"/>
                <a:ea typeface="맑은 고딕" pitchFamily="50" charset="-127"/>
              </a:rPr>
              <a:t>Xystum</a:t>
            </a:r>
            <a:endParaRPr kumimoji="0" lang="en-US" altLang="ko-KR" sz="11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33"/>
          <p:cNvSpPr>
            <a:spLocks noChangeArrowheads="1"/>
          </p:cNvSpPr>
          <p:nvPr/>
        </p:nvSpPr>
        <p:spPr bwMode="auto">
          <a:xfrm>
            <a:off x="96838" y="3716338"/>
            <a:ext cx="1639887" cy="2619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>
                <a:latin typeface="맑은 고딕" pitchFamily="50" charset="-127"/>
                <a:ea typeface="맑은 고딕" pitchFamily="50" charset="-127"/>
              </a:rPr>
              <a:t>VINO 494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6838" y="3114675"/>
            <a:ext cx="915987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>
                <a:latin typeface="맑은 고딕" pitchFamily="50" charset="-127"/>
                <a:ea typeface="맑은 고딕" pitchFamily="50" charset="-127"/>
              </a:rPr>
              <a:t>Galleria PB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200650" y="6584950"/>
            <a:ext cx="138113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pPr algn="r" eaLnBrk="0" fontAlgn="b" latinLnBrk="0" hangingPunct="0">
              <a:defRPr/>
            </a:pPr>
            <a:fld id="{E33434E6-0CD6-4DDB-BAD4-B5D1E6E54555}" type="slidenum">
              <a:rPr lang="en-US" altLang="ko-KR" b="1"/>
              <a:pPr algn="r" eaLnBrk="0" fontAlgn="b" latinLnBrk="0" hangingPunct="0">
                <a:defRPr/>
              </a:pPr>
              <a:t>‹#›</a:t>
            </a:fld>
            <a:endParaRPr lang="en-US" altLang="ko-KR" b="1"/>
          </a:p>
        </p:txBody>
      </p:sp>
      <p:pic>
        <p:nvPicPr>
          <p:cNvPr id="5217" name="그림 43" descr="한화 S&amp;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7275" y="6577013"/>
            <a:ext cx="10461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18" name="그림 44" descr="http://image.galleria.co.kr/images/common/skin/bottom.gif"/>
          <p:cNvPicPr>
            <a:picLocks noChangeAspect="1" noChangeArrowheads="1"/>
          </p:cNvPicPr>
          <p:nvPr/>
        </p:nvPicPr>
        <p:blipFill>
          <a:blip r:embed="rId5" cstate="print"/>
          <a:srcRect l="1527" t="42168" r="82578" b="18645"/>
          <a:stretch>
            <a:fillRect/>
          </a:stretch>
        </p:blipFill>
        <p:spPr bwMode="auto">
          <a:xfrm>
            <a:off x="180975" y="6572250"/>
            <a:ext cx="841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30" name="Rectangle 18"/>
          <p:cNvSpPr>
            <a:spLocks noChangeArrowheads="1"/>
          </p:cNvSpPr>
          <p:nvPr/>
        </p:nvSpPr>
        <p:spPr bwMode="auto">
          <a:xfrm>
            <a:off x="46038" y="484188"/>
            <a:ext cx="7605712" cy="6040437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sp>
        <p:nvSpPr>
          <p:cNvPr id="653361" name="Rectangle 49"/>
          <p:cNvSpPr>
            <a:spLocks noChangeArrowheads="1"/>
          </p:cNvSpPr>
          <p:nvPr/>
        </p:nvSpPr>
        <p:spPr bwMode="auto">
          <a:xfrm>
            <a:off x="7689850" y="473075"/>
            <a:ext cx="2219325" cy="227013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ts val="17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Page Description </a:t>
            </a:r>
          </a:p>
        </p:txBody>
      </p:sp>
      <p:sp>
        <p:nvSpPr>
          <p:cNvPr id="653366" name="Line 54"/>
          <p:cNvSpPr>
            <a:spLocks noChangeShapeType="1"/>
          </p:cNvSpPr>
          <p:nvPr/>
        </p:nvSpPr>
        <p:spPr bwMode="auto">
          <a:xfrm>
            <a:off x="9909175" y="227013"/>
            <a:ext cx="0" cy="5540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67" name="Line 55"/>
          <p:cNvSpPr>
            <a:spLocks noChangeShapeType="1"/>
          </p:cNvSpPr>
          <p:nvPr/>
        </p:nvSpPr>
        <p:spPr bwMode="auto">
          <a:xfrm>
            <a:off x="9909175" y="1008063"/>
            <a:ext cx="0" cy="30067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68" name="Line 56"/>
          <p:cNvSpPr>
            <a:spLocks noChangeShapeType="1"/>
          </p:cNvSpPr>
          <p:nvPr/>
        </p:nvSpPr>
        <p:spPr bwMode="auto">
          <a:xfrm>
            <a:off x="9909175" y="3779838"/>
            <a:ext cx="0" cy="2270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69" name="Line 57"/>
          <p:cNvSpPr>
            <a:spLocks noChangeShapeType="1"/>
          </p:cNvSpPr>
          <p:nvPr/>
        </p:nvSpPr>
        <p:spPr bwMode="auto">
          <a:xfrm>
            <a:off x="7397750" y="227013"/>
            <a:ext cx="0" cy="554037"/>
          </a:xfrm>
          <a:prstGeom prst="line">
            <a:avLst/>
          </a:prstGeom>
          <a:noFill/>
          <a:ln w="317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71" name="Line 59"/>
          <p:cNvSpPr>
            <a:spLocks noChangeShapeType="1"/>
          </p:cNvSpPr>
          <p:nvPr/>
        </p:nvSpPr>
        <p:spPr bwMode="auto">
          <a:xfrm>
            <a:off x="9909175" y="987425"/>
            <a:ext cx="0" cy="2270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547" name="Rectangle 235"/>
          <p:cNvSpPr>
            <a:spLocks noChangeArrowheads="1"/>
          </p:cNvSpPr>
          <p:nvPr/>
        </p:nvSpPr>
        <p:spPr bwMode="auto">
          <a:xfrm>
            <a:off x="7689850" y="700088"/>
            <a:ext cx="2212975" cy="5824537"/>
          </a:xfrm>
          <a:prstGeom prst="rect">
            <a:avLst/>
          </a:prstGeom>
          <a:noFill/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graphicFrame>
        <p:nvGraphicFramePr>
          <p:cNvPr id="76854" name="Group 54"/>
          <p:cNvGraphicFramePr>
            <a:graphicFrameLocks noGrp="1"/>
          </p:cNvGraphicFramePr>
          <p:nvPr/>
        </p:nvGraphicFramePr>
        <p:xfrm>
          <a:off x="38100" y="33338"/>
          <a:ext cx="9826625" cy="404813"/>
        </p:xfrm>
        <a:graphic>
          <a:graphicData uri="http://schemas.openxmlformats.org/drawingml/2006/table">
            <a:tbl>
              <a:tblPr/>
              <a:tblGrid>
                <a:gridCol w="742950"/>
                <a:gridCol w="2095500"/>
                <a:gridCol w="438150"/>
                <a:gridCol w="1171575"/>
                <a:gridCol w="465138"/>
                <a:gridCol w="555625"/>
                <a:gridCol w="604837"/>
                <a:gridCol w="375285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 /Doc.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GOURMET494</a:t>
                      </a:r>
                      <a:r>
                        <a:rPr lang="en-US" altLang="ko-KR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0.8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Depth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 뉴 명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46038" y="484188"/>
            <a:ext cx="7605712" cy="6040437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sp>
        <p:nvSpPr>
          <p:cNvPr id="16" name="Rectangle 49"/>
          <p:cNvSpPr>
            <a:spLocks noChangeArrowheads="1"/>
          </p:cNvSpPr>
          <p:nvPr/>
        </p:nvSpPr>
        <p:spPr bwMode="auto">
          <a:xfrm>
            <a:off x="7689850" y="473075"/>
            <a:ext cx="2219325" cy="227013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ts val="17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Page Description </a:t>
            </a:r>
          </a:p>
        </p:txBody>
      </p:sp>
      <p:sp>
        <p:nvSpPr>
          <p:cNvPr id="17" name="Line 54"/>
          <p:cNvSpPr>
            <a:spLocks noChangeShapeType="1"/>
          </p:cNvSpPr>
          <p:nvPr/>
        </p:nvSpPr>
        <p:spPr bwMode="auto">
          <a:xfrm>
            <a:off x="9909175" y="227013"/>
            <a:ext cx="0" cy="5540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18" name="Line 55"/>
          <p:cNvSpPr>
            <a:spLocks noChangeShapeType="1"/>
          </p:cNvSpPr>
          <p:nvPr/>
        </p:nvSpPr>
        <p:spPr bwMode="auto">
          <a:xfrm>
            <a:off x="9909175" y="1008063"/>
            <a:ext cx="0" cy="30067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19" name="Line 56"/>
          <p:cNvSpPr>
            <a:spLocks noChangeShapeType="1"/>
          </p:cNvSpPr>
          <p:nvPr/>
        </p:nvSpPr>
        <p:spPr bwMode="auto">
          <a:xfrm>
            <a:off x="9909175" y="3779838"/>
            <a:ext cx="0" cy="2270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20" name="Line 57"/>
          <p:cNvSpPr>
            <a:spLocks noChangeShapeType="1"/>
          </p:cNvSpPr>
          <p:nvPr/>
        </p:nvSpPr>
        <p:spPr bwMode="auto">
          <a:xfrm>
            <a:off x="7397750" y="227013"/>
            <a:ext cx="0" cy="554037"/>
          </a:xfrm>
          <a:prstGeom prst="line">
            <a:avLst/>
          </a:prstGeom>
          <a:noFill/>
          <a:ln w="317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21" name="Line 59"/>
          <p:cNvSpPr>
            <a:spLocks noChangeShapeType="1"/>
          </p:cNvSpPr>
          <p:nvPr/>
        </p:nvSpPr>
        <p:spPr bwMode="auto">
          <a:xfrm>
            <a:off x="9909175" y="987425"/>
            <a:ext cx="0" cy="2270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22" name="Rectangle 235"/>
          <p:cNvSpPr>
            <a:spLocks noChangeArrowheads="1"/>
          </p:cNvSpPr>
          <p:nvPr/>
        </p:nvSpPr>
        <p:spPr bwMode="auto">
          <a:xfrm>
            <a:off x="7689850" y="700088"/>
            <a:ext cx="2212975" cy="5824537"/>
          </a:xfrm>
          <a:prstGeom prst="rect">
            <a:avLst/>
          </a:prstGeom>
          <a:noFill/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graphicFrame>
        <p:nvGraphicFramePr>
          <p:cNvPr id="23" name="Group 54"/>
          <p:cNvGraphicFramePr>
            <a:graphicFrameLocks noGrp="1"/>
          </p:cNvGraphicFramePr>
          <p:nvPr/>
        </p:nvGraphicFramePr>
        <p:xfrm>
          <a:off x="38100" y="33338"/>
          <a:ext cx="9826625" cy="404813"/>
        </p:xfrm>
        <a:graphic>
          <a:graphicData uri="http://schemas.openxmlformats.org/drawingml/2006/table">
            <a:tbl>
              <a:tblPr/>
              <a:tblGrid>
                <a:gridCol w="742950"/>
                <a:gridCol w="2095500"/>
                <a:gridCol w="438150"/>
                <a:gridCol w="1171575"/>
                <a:gridCol w="465138"/>
                <a:gridCol w="555625"/>
                <a:gridCol w="604837"/>
                <a:gridCol w="375285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 /Doc.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GOURMET494</a:t>
                      </a:r>
                      <a:r>
                        <a:rPr lang="en-US" altLang="ko-KR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0.8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Depth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 뉴 명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01"/>
          <p:cNvGraphicFramePr>
            <a:graphicFrameLocks noGrp="1"/>
          </p:cNvGraphicFramePr>
          <p:nvPr/>
        </p:nvGraphicFramePr>
        <p:xfrm>
          <a:off x="1651000" y="963613"/>
          <a:ext cx="5955524" cy="227725"/>
        </p:xfrm>
        <a:graphic>
          <a:graphicData uri="http://schemas.openxmlformats.org/drawingml/2006/table">
            <a:tbl>
              <a:tblPr/>
              <a:tblGrid>
                <a:gridCol w="1488881"/>
                <a:gridCol w="1488881"/>
                <a:gridCol w="1488881"/>
                <a:gridCol w="1488881"/>
              </a:tblGrid>
              <a:tr h="2277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en-US" altLang="ko-KR" sz="900" b="1" kern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BRAND</a:t>
                      </a:r>
                      <a:r>
                        <a:rPr kumimoji="0" lang="en-US" altLang="ko-KR" sz="900" b="1" kern="0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STORY</a:t>
                      </a:r>
                      <a:endParaRPr kumimoji="0" lang="en-US" altLang="ko-KR" sz="900" b="1" kern="0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kern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GROCERY</a:t>
                      </a:r>
                      <a:r>
                        <a:rPr kumimoji="0" lang="en-US" altLang="ko-KR" sz="900" b="1" kern="0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MARKET</a:t>
                      </a:r>
                      <a:endParaRPr kumimoji="0" lang="en-US" altLang="ko-KR" sz="900" b="1" kern="0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kern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JOURNEY</a:t>
                      </a:r>
                      <a:r>
                        <a:rPr kumimoji="0" lang="en-US" altLang="ko-KR" sz="900" b="1" kern="0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OF TASTE</a:t>
                      </a:r>
                      <a:endParaRPr kumimoji="0" lang="en-US" altLang="ko-KR" sz="900" b="1" kern="0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en-US" altLang="ko-KR" sz="900" b="1" kern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</a:t>
                      </a:r>
                      <a:r>
                        <a:rPr kumimoji="0" lang="en-US" altLang="ko-KR" sz="900" b="1" kern="0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GOURMET 494</a:t>
                      </a:r>
                      <a:endParaRPr kumimoji="0" lang="en-US" altLang="ko-KR" sz="900" b="1" kern="0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33"/>
          <p:cNvSpPr>
            <a:spLocks noChangeArrowheads="1"/>
          </p:cNvSpPr>
          <p:nvPr/>
        </p:nvSpPr>
        <p:spPr bwMode="auto">
          <a:xfrm>
            <a:off x="34925" y="1266825"/>
            <a:ext cx="1639888" cy="2762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latin typeface="맑은 고딕" pitchFamily="50" charset="-127"/>
                <a:ea typeface="맑은 고딕" pitchFamily="50" charset="-127"/>
              </a:rPr>
              <a:t>JOURNEY OF TASTE</a:t>
            </a:r>
          </a:p>
        </p:txBody>
      </p:sp>
      <p:cxnSp>
        <p:nvCxnSpPr>
          <p:cNvPr id="28" name="직선 연결선 27"/>
          <p:cNvCxnSpPr/>
          <p:nvPr/>
        </p:nvCxnSpPr>
        <p:spPr>
          <a:xfrm rot="16200000" flipH="1">
            <a:off x="-1001712" y="3838575"/>
            <a:ext cx="5283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2863" y="1597025"/>
            <a:ext cx="16081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5"/>
          <p:cNvSpPr txBox="1">
            <a:spLocks noChangeArrowheads="1"/>
          </p:cNvSpPr>
          <p:nvPr/>
        </p:nvSpPr>
        <p:spPr bwMode="auto">
          <a:xfrm>
            <a:off x="153988" y="571500"/>
            <a:ext cx="1357312" cy="539750"/>
          </a:xfrm>
          <a:prstGeom prst="rect">
            <a:avLst/>
          </a:prstGeom>
          <a:solidFill>
            <a:srgbClr val="EEECE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GOURMET494</a:t>
            </a:r>
          </a:p>
        </p:txBody>
      </p:sp>
      <p:sp>
        <p:nvSpPr>
          <p:cNvPr id="31" name="모서리가 둥근 직사각형 37"/>
          <p:cNvSpPr>
            <a:spLocks noChangeArrowheads="1"/>
          </p:cNvSpPr>
          <p:nvPr/>
        </p:nvSpPr>
        <p:spPr bwMode="auto">
          <a:xfrm>
            <a:off x="5916613" y="690563"/>
            <a:ext cx="1666875" cy="179387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87313" indent="-87313" algn="ctr" latinLnBrk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endParaRPr lang="ko-KR" altLang="en-US" sz="700">
              <a:solidFill>
                <a:schemeClr val="tx2"/>
              </a:solidFill>
              <a:latin typeface="Futura Bk"/>
              <a:ea typeface="가는각진제목체"/>
              <a:cs typeface="가는각진제목체"/>
            </a:endParaRPr>
          </a:p>
        </p:txBody>
      </p:sp>
      <p:pic>
        <p:nvPicPr>
          <p:cNvPr id="62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9025" y="725488"/>
            <a:ext cx="1079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3"/>
          <p:cNvSpPr>
            <a:spLocks noChangeArrowheads="1"/>
          </p:cNvSpPr>
          <p:nvPr/>
        </p:nvSpPr>
        <p:spPr bwMode="auto">
          <a:xfrm>
            <a:off x="-12700" y="1935163"/>
            <a:ext cx="1639888" cy="2619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>
                <a:latin typeface="맑은 고딕" pitchFamily="50" charset="-127"/>
                <a:ea typeface="맑은 고딕" pitchFamily="50" charset="-127"/>
              </a:rPr>
              <a:t>Deli &amp; Dessert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22225" y="1631950"/>
            <a:ext cx="1639888" cy="26193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0" lang="en-US" altLang="ko-KR" sz="1100" b="1" kern="0" dirty="0" err="1">
                <a:latin typeface="맑은 고딕" pitchFamily="50" charset="-127"/>
                <a:ea typeface="맑은 고딕" pitchFamily="50" charset="-127"/>
              </a:rPr>
              <a:t>Cucina</a:t>
            </a:r>
            <a:endParaRPr kumimoji="0" lang="en-US" altLang="ko-KR" sz="11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1750" y="1196975"/>
            <a:ext cx="76168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5200650" y="6584950"/>
            <a:ext cx="138113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pPr algn="r" eaLnBrk="0" fontAlgn="b" latinLnBrk="0" hangingPunct="0">
              <a:defRPr/>
            </a:pPr>
            <a:fld id="{F58A0AA8-BB1C-4A5E-A7BB-C222312A2DDF}" type="slidenum">
              <a:rPr lang="en-US" altLang="ko-KR" b="1"/>
              <a:pPr algn="r" eaLnBrk="0" fontAlgn="b" latinLnBrk="0" hangingPunct="0">
                <a:defRPr/>
              </a:pPr>
              <a:t>‹#›</a:t>
            </a:fld>
            <a:endParaRPr lang="en-US" altLang="ko-KR" b="1"/>
          </a:p>
        </p:txBody>
      </p:sp>
      <p:pic>
        <p:nvPicPr>
          <p:cNvPr id="6234" name="그림 36" descr="한화 S&amp;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7275" y="6577013"/>
            <a:ext cx="10461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35" name="그림 37" descr="http://image.galleria.co.kr/images/common/skin/bottom.gif"/>
          <p:cNvPicPr>
            <a:picLocks noChangeAspect="1" noChangeArrowheads="1"/>
          </p:cNvPicPr>
          <p:nvPr/>
        </p:nvPicPr>
        <p:blipFill>
          <a:blip r:embed="rId5" cstate="print"/>
          <a:srcRect l="1527" t="42168" r="82578" b="18645"/>
          <a:stretch>
            <a:fillRect/>
          </a:stretch>
        </p:blipFill>
        <p:spPr bwMode="auto">
          <a:xfrm>
            <a:off x="180975" y="6572250"/>
            <a:ext cx="841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30" name="Rectangle 18"/>
          <p:cNvSpPr>
            <a:spLocks noChangeArrowheads="1"/>
          </p:cNvSpPr>
          <p:nvPr/>
        </p:nvSpPr>
        <p:spPr bwMode="auto">
          <a:xfrm>
            <a:off x="46038" y="484188"/>
            <a:ext cx="7605712" cy="6040437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sp>
        <p:nvSpPr>
          <p:cNvPr id="653361" name="Rectangle 49"/>
          <p:cNvSpPr>
            <a:spLocks noChangeArrowheads="1"/>
          </p:cNvSpPr>
          <p:nvPr/>
        </p:nvSpPr>
        <p:spPr bwMode="auto">
          <a:xfrm>
            <a:off x="7689850" y="473075"/>
            <a:ext cx="2219325" cy="227013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ts val="17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Page Description </a:t>
            </a:r>
          </a:p>
        </p:txBody>
      </p:sp>
      <p:sp>
        <p:nvSpPr>
          <p:cNvPr id="653366" name="Line 54"/>
          <p:cNvSpPr>
            <a:spLocks noChangeShapeType="1"/>
          </p:cNvSpPr>
          <p:nvPr/>
        </p:nvSpPr>
        <p:spPr bwMode="auto">
          <a:xfrm>
            <a:off x="9909175" y="227013"/>
            <a:ext cx="0" cy="5540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67" name="Line 55"/>
          <p:cNvSpPr>
            <a:spLocks noChangeShapeType="1"/>
          </p:cNvSpPr>
          <p:nvPr/>
        </p:nvSpPr>
        <p:spPr bwMode="auto">
          <a:xfrm>
            <a:off x="9909175" y="1008063"/>
            <a:ext cx="0" cy="30067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68" name="Line 56"/>
          <p:cNvSpPr>
            <a:spLocks noChangeShapeType="1"/>
          </p:cNvSpPr>
          <p:nvPr/>
        </p:nvSpPr>
        <p:spPr bwMode="auto">
          <a:xfrm>
            <a:off x="9909175" y="3779838"/>
            <a:ext cx="0" cy="2270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69" name="Line 57"/>
          <p:cNvSpPr>
            <a:spLocks noChangeShapeType="1"/>
          </p:cNvSpPr>
          <p:nvPr/>
        </p:nvSpPr>
        <p:spPr bwMode="auto">
          <a:xfrm>
            <a:off x="7397750" y="227013"/>
            <a:ext cx="0" cy="554037"/>
          </a:xfrm>
          <a:prstGeom prst="line">
            <a:avLst/>
          </a:prstGeom>
          <a:noFill/>
          <a:ln w="317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71" name="Line 59"/>
          <p:cNvSpPr>
            <a:spLocks noChangeShapeType="1"/>
          </p:cNvSpPr>
          <p:nvPr/>
        </p:nvSpPr>
        <p:spPr bwMode="auto">
          <a:xfrm>
            <a:off x="9909175" y="987425"/>
            <a:ext cx="0" cy="2270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547" name="Rectangle 235"/>
          <p:cNvSpPr>
            <a:spLocks noChangeArrowheads="1"/>
          </p:cNvSpPr>
          <p:nvPr/>
        </p:nvSpPr>
        <p:spPr bwMode="auto">
          <a:xfrm>
            <a:off x="7689850" y="700088"/>
            <a:ext cx="2212975" cy="5824537"/>
          </a:xfrm>
          <a:prstGeom prst="rect">
            <a:avLst/>
          </a:prstGeom>
          <a:noFill/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graphicFrame>
        <p:nvGraphicFramePr>
          <p:cNvPr id="76854" name="Group 54"/>
          <p:cNvGraphicFramePr>
            <a:graphicFrameLocks noGrp="1"/>
          </p:cNvGraphicFramePr>
          <p:nvPr/>
        </p:nvGraphicFramePr>
        <p:xfrm>
          <a:off x="38100" y="33338"/>
          <a:ext cx="9826625" cy="404813"/>
        </p:xfrm>
        <a:graphic>
          <a:graphicData uri="http://schemas.openxmlformats.org/drawingml/2006/table">
            <a:tbl>
              <a:tblPr/>
              <a:tblGrid>
                <a:gridCol w="742950"/>
                <a:gridCol w="2095500"/>
                <a:gridCol w="438150"/>
                <a:gridCol w="1171575"/>
                <a:gridCol w="465138"/>
                <a:gridCol w="555625"/>
                <a:gridCol w="604837"/>
                <a:gridCol w="375285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 /Doc.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GOURMET494</a:t>
                      </a:r>
                      <a:r>
                        <a:rPr lang="en-US" altLang="ko-KR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0.8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Depth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 뉴 명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46038" y="484188"/>
            <a:ext cx="7605712" cy="6040437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sp>
        <p:nvSpPr>
          <p:cNvPr id="16" name="Line 54"/>
          <p:cNvSpPr>
            <a:spLocks noChangeShapeType="1"/>
          </p:cNvSpPr>
          <p:nvPr/>
        </p:nvSpPr>
        <p:spPr bwMode="auto">
          <a:xfrm>
            <a:off x="9909175" y="227013"/>
            <a:ext cx="0" cy="5540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17" name="Line 55"/>
          <p:cNvSpPr>
            <a:spLocks noChangeShapeType="1"/>
          </p:cNvSpPr>
          <p:nvPr/>
        </p:nvSpPr>
        <p:spPr bwMode="auto">
          <a:xfrm>
            <a:off x="9909175" y="1008063"/>
            <a:ext cx="0" cy="30067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18" name="Line 57"/>
          <p:cNvSpPr>
            <a:spLocks noChangeShapeType="1"/>
          </p:cNvSpPr>
          <p:nvPr/>
        </p:nvSpPr>
        <p:spPr bwMode="auto">
          <a:xfrm>
            <a:off x="7397750" y="227013"/>
            <a:ext cx="0" cy="554037"/>
          </a:xfrm>
          <a:prstGeom prst="line">
            <a:avLst/>
          </a:prstGeom>
          <a:noFill/>
          <a:ln w="317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19" name="Rectangle 235"/>
          <p:cNvSpPr>
            <a:spLocks noChangeArrowheads="1"/>
          </p:cNvSpPr>
          <p:nvPr/>
        </p:nvSpPr>
        <p:spPr bwMode="auto">
          <a:xfrm>
            <a:off x="7689850" y="700088"/>
            <a:ext cx="2212975" cy="5824537"/>
          </a:xfrm>
          <a:prstGeom prst="rect">
            <a:avLst/>
          </a:prstGeom>
          <a:noFill/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graphicFrame>
        <p:nvGraphicFramePr>
          <p:cNvPr id="20" name="Group 54"/>
          <p:cNvGraphicFramePr>
            <a:graphicFrameLocks noGrp="1"/>
          </p:cNvGraphicFramePr>
          <p:nvPr/>
        </p:nvGraphicFramePr>
        <p:xfrm>
          <a:off x="38100" y="33338"/>
          <a:ext cx="9826625" cy="404813"/>
        </p:xfrm>
        <a:graphic>
          <a:graphicData uri="http://schemas.openxmlformats.org/drawingml/2006/table">
            <a:tbl>
              <a:tblPr/>
              <a:tblGrid>
                <a:gridCol w="742950"/>
                <a:gridCol w="2095500"/>
                <a:gridCol w="438150"/>
                <a:gridCol w="1171575"/>
                <a:gridCol w="465138"/>
                <a:gridCol w="555625"/>
                <a:gridCol w="604837"/>
                <a:gridCol w="375285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 /Doc.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GOURMET494</a:t>
                      </a:r>
                      <a:r>
                        <a:rPr lang="en-US" altLang="ko-KR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0.8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Depth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 뉴 명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2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88" marR="35988" marT="25190" marB="251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Group 201"/>
          <p:cNvGraphicFramePr>
            <a:graphicFrameLocks noGrp="1"/>
          </p:cNvGraphicFramePr>
          <p:nvPr/>
        </p:nvGraphicFramePr>
        <p:xfrm>
          <a:off x="1651000" y="963613"/>
          <a:ext cx="5955524" cy="227725"/>
        </p:xfrm>
        <a:graphic>
          <a:graphicData uri="http://schemas.openxmlformats.org/drawingml/2006/table">
            <a:tbl>
              <a:tblPr/>
              <a:tblGrid>
                <a:gridCol w="1488881"/>
                <a:gridCol w="1488881"/>
                <a:gridCol w="1488881"/>
                <a:gridCol w="1488881"/>
              </a:tblGrid>
              <a:tr h="2277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en-US" altLang="ko-KR" sz="900" b="1" kern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BRAND STORY</a:t>
                      </a:r>
                      <a:endParaRPr kumimoji="0" lang="en-US" altLang="ko-KR" sz="900" b="1" kern="0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kern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GROCERY</a:t>
                      </a:r>
                      <a:r>
                        <a:rPr kumimoji="0" lang="en-US" altLang="ko-KR" sz="900" b="1" kern="0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MARKET</a:t>
                      </a:r>
                      <a:endParaRPr kumimoji="0" lang="en-US" altLang="ko-KR" sz="900" b="1" kern="0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kern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JOURNEY</a:t>
                      </a:r>
                      <a:r>
                        <a:rPr kumimoji="0" lang="en-US" altLang="ko-KR" sz="900" b="1" kern="0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OF TASTE</a:t>
                      </a:r>
                      <a:endParaRPr kumimoji="0" lang="en-US" altLang="ko-KR" sz="900" b="1" kern="0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en-US" altLang="ko-KR" sz="900" b="1" kern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</a:t>
                      </a:r>
                      <a:r>
                        <a:rPr kumimoji="0" lang="en-US" altLang="ko-KR" sz="900" b="1" kern="0" baseline="0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GOURMET 494</a:t>
                      </a:r>
                      <a:endParaRPr kumimoji="0" lang="en-US" altLang="ko-KR" sz="900" b="1" kern="0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24" name="직선 연결선 23"/>
          <p:cNvCxnSpPr/>
          <p:nvPr/>
        </p:nvCxnSpPr>
        <p:spPr>
          <a:xfrm rot="16200000" flipH="1">
            <a:off x="-1001712" y="3838575"/>
            <a:ext cx="5283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2863" y="1597025"/>
            <a:ext cx="16081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5"/>
          <p:cNvSpPr txBox="1">
            <a:spLocks noChangeArrowheads="1"/>
          </p:cNvSpPr>
          <p:nvPr/>
        </p:nvSpPr>
        <p:spPr bwMode="auto">
          <a:xfrm>
            <a:off x="153988" y="571500"/>
            <a:ext cx="1357312" cy="539750"/>
          </a:xfrm>
          <a:prstGeom prst="rect">
            <a:avLst/>
          </a:prstGeom>
          <a:solidFill>
            <a:srgbClr val="EEECE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GOURMET494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31750" y="1196975"/>
            <a:ext cx="76168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37"/>
          <p:cNvSpPr>
            <a:spLocks noChangeArrowheads="1"/>
          </p:cNvSpPr>
          <p:nvPr/>
        </p:nvSpPr>
        <p:spPr bwMode="auto">
          <a:xfrm>
            <a:off x="5916613" y="690563"/>
            <a:ext cx="1666875" cy="179387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87313" indent="-87313" algn="ctr" latinLnBrk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endParaRPr lang="ko-KR" altLang="en-US" sz="700">
              <a:solidFill>
                <a:schemeClr val="tx2"/>
              </a:solidFill>
              <a:latin typeface="Futura Bk"/>
              <a:ea typeface="가는각진제목체"/>
              <a:cs typeface="가는각진제목체"/>
            </a:endParaRPr>
          </a:p>
        </p:txBody>
      </p:sp>
      <p:pic>
        <p:nvPicPr>
          <p:cNvPr id="7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9025" y="725488"/>
            <a:ext cx="1079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33"/>
          <p:cNvSpPr>
            <a:spLocks noChangeArrowheads="1"/>
          </p:cNvSpPr>
          <p:nvPr/>
        </p:nvSpPr>
        <p:spPr bwMode="auto">
          <a:xfrm>
            <a:off x="239713" y="1643063"/>
            <a:ext cx="1282700" cy="2619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>
                <a:latin typeface="맑은 고딕" pitchFamily="50" charset="-127"/>
                <a:ea typeface="맑은 고딕" pitchFamily="50" charset="-127"/>
              </a:rPr>
              <a:t>Recipes</a:t>
            </a:r>
          </a:p>
        </p:txBody>
      </p:sp>
      <p:sp>
        <p:nvSpPr>
          <p:cNvPr id="31" name="직사각형 33"/>
          <p:cNvSpPr>
            <a:spLocks noChangeArrowheads="1"/>
          </p:cNvSpPr>
          <p:nvPr/>
        </p:nvSpPr>
        <p:spPr bwMode="auto">
          <a:xfrm>
            <a:off x="225425" y="1892300"/>
            <a:ext cx="1282700" cy="26193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>
                <a:latin typeface="맑은 고딕" pitchFamily="50" charset="-127"/>
                <a:ea typeface="맑은 고딕" pitchFamily="50" charset="-127"/>
              </a:rPr>
              <a:t>Our story</a:t>
            </a:r>
          </a:p>
        </p:txBody>
      </p:sp>
      <p:sp>
        <p:nvSpPr>
          <p:cNvPr id="32" name="직사각형 33"/>
          <p:cNvSpPr>
            <a:spLocks noChangeArrowheads="1"/>
          </p:cNvSpPr>
          <p:nvPr/>
        </p:nvSpPr>
        <p:spPr bwMode="auto">
          <a:xfrm>
            <a:off x="225425" y="2116138"/>
            <a:ext cx="1368425" cy="2619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>
                <a:latin typeface="맑은 고딕" pitchFamily="50" charset="-127"/>
                <a:ea typeface="맑은 고딕" pitchFamily="50" charset="-127"/>
              </a:rPr>
              <a:t>News &amp; Event</a:t>
            </a:r>
          </a:p>
        </p:txBody>
      </p:sp>
      <p:sp>
        <p:nvSpPr>
          <p:cNvPr id="33" name="직사각형 33"/>
          <p:cNvSpPr>
            <a:spLocks noChangeArrowheads="1"/>
          </p:cNvSpPr>
          <p:nvPr/>
        </p:nvSpPr>
        <p:spPr bwMode="auto">
          <a:xfrm>
            <a:off x="34925" y="1266825"/>
            <a:ext cx="1639888" cy="2762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latin typeface="맑은 고딕" pitchFamily="50" charset="-127"/>
                <a:ea typeface="맑은 고딕" pitchFamily="50" charset="-127"/>
              </a:rPr>
              <a:t>IN GOURMET 494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200650" y="6584950"/>
            <a:ext cx="138113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pPr algn="r" eaLnBrk="0" fontAlgn="b" latinLnBrk="0" hangingPunct="0">
              <a:defRPr/>
            </a:pPr>
            <a:fld id="{7DA805DA-800E-45F5-BA66-8EB12756C528}" type="slidenum">
              <a:rPr lang="en-US" altLang="ko-KR" b="1"/>
              <a:pPr algn="r" eaLnBrk="0" fontAlgn="b" latinLnBrk="0" hangingPunct="0">
                <a:defRPr/>
              </a:pPr>
              <a:t>‹#›</a:t>
            </a:fld>
            <a:endParaRPr lang="en-US" altLang="ko-KR" b="1"/>
          </a:p>
        </p:txBody>
      </p:sp>
      <p:pic>
        <p:nvPicPr>
          <p:cNvPr id="7256" name="그림 34" descr="한화 S&amp;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7275" y="6577013"/>
            <a:ext cx="10461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57" name="그림 35" descr="http://image.galleria.co.kr/images/common/skin/bottom.gif"/>
          <p:cNvPicPr>
            <a:picLocks noChangeAspect="1" noChangeArrowheads="1"/>
          </p:cNvPicPr>
          <p:nvPr/>
        </p:nvPicPr>
        <p:blipFill>
          <a:blip r:embed="rId5" cstate="print"/>
          <a:srcRect l="1527" t="42168" r="82578" b="18645"/>
          <a:stretch>
            <a:fillRect/>
          </a:stretch>
        </p:blipFill>
        <p:spPr bwMode="auto">
          <a:xfrm>
            <a:off x="180975" y="6572250"/>
            <a:ext cx="841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30" name="Rectangle 18"/>
          <p:cNvSpPr>
            <a:spLocks noChangeArrowheads="1"/>
          </p:cNvSpPr>
          <p:nvPr/>
        </p:nvSpPr>
        <p:spPr bwMode="auto">
          <a:xfrm>
            <a:off x="46038" y="260350"/>
            <a:ext cx="7605712" cy="6264275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sp>
        <p:nvSpPr>
          <p:cNvPr id="653361" name="Rectangle 49"/>
          <p:cNvSpPr>
            <a:spLocks noChangeArrowheads="1"/>
          </p:cNvSpPr>
          <p:nvPr/>
        </p:nvSpPr>
        <p:spPr bwMode="auto">
          <a:xfrm>
            <a:off x="7689850" y="44450"/>
            <a:ext cx="2219325" cy="227013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ts val="1700"/>
              </a:spcBef>
              <a:buSzPct val="7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Page Description </a:t>
            </a:r>
          </a:p>
        </p:txBody>
      </p:sp>
      <p:sp>
        <p:nvSpPr>
          <p:cNvPr id="653366" name="Line 54"/>
          <p:cNvSpPr>
            <a:spLocks noChangeShapeType="1"/>
          </p:cNvSpPr>
          <p:nvPr/>
        </p:nvSpPr>
        <p:spPr bwMode="auto">
          <a:xfrm>
            <a:off x="9909175" y="-242888"/>
            <a:ext cx="0" cy="5540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67" name="Line 55"/>
          <p:cNvSpPr>
            <a:spLocks noChangeShapeType="1"/>
          </p:cNvSpPr>
          <p:nvPr/>
        </p:nvSpPr>
        <p:spPr bwMode="auto">
          <a:xfrm>
            <a:off x="9909175" y="1008063"/>
            <a:ext cx="0" cy="30067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68" name="Line 56"/>
          <p:cNvSpPr>
            <a:spLocks noChangeShapeType="1"/>
          </p:cNvSpPr>
          <p:nvPr/>
        </p:nvSpPr>
        <p:spPr bwMode="auto">
          <a:xfrm>
            <a:off x="9909175" y="3779838"/>
            <a:ext cx="0" cy="2270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69" name="Line 57"/>
          <p:cNvSpPr>
            <a:spLocks noChangeShapeType="1"/>
          </p:cNvSpPr>
          <p:nvPr/>
        </p:nvSpPr>
        <p:spPr bwMode="auto">
          <a:xfrm>
            <a:off x="7407275" y="-242888"/>
            <a:ext cx="0" cy="554038"/>
          </a:xfrm>
          <a:prstGeom prst="line">
            <a:avLst/>
          </a:prstGeom>
          <a:noFill/>
          <a:ln w="317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371" name="Line 59"/>
          <p:cNvSpPr>
            <a:spLocks noChangeShapeType="1"/>
          </p:cNvSpPr>
          <p:nvPr/>
        </p:nvSpPr>
        <p:spPr bwMode="auto">
          <a:xfrm>
            <a:off x="9909175" y="517525"/>
            <a:ext cx="0" cy="2270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000" b="1">
              <a:latin typeface="Arial" charset="0"/>
              <a:ea typeface="돋움" pitchFamily="50" charset="-127"/>
            </a:endParaRPr>
          </a:p>
        </p:txBody>
      </p:sp>
      <p:sp>
        <p:nvSpPr>
          <p:cNvPr id="653547" name="Rectangle 235"/>
          <p:cNvSpPr>
            <a:spLocks noChangeArrowheads="1"/>
          </p:cNvSpPr>
          <p:nvPr/>
        </p:nvSpPr>
        <p:spPr bwMode="auto">
          <a:xfrm>
            <a:off x="7689850" y="260350"/>
            <a:ext cx="2212975" cy="6264275"/>
          </a:xfrm>
          <a:prstGeom prst="rect">
            <a:avLst/>
          </a:prstGeom>
          <a:noFill/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b="1">
              <a:ea typeface="돋움" pitchFamily="50" charset="-127"/>
            </a:endParaRPr>
          </a:p>
        </p:txBody>
      </p:sp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46038" y="60325"/>
            <a:ext cx="7605712" cy="2000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56097" tIns="78049" rIns="156097" bIns="78049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계속</a:t>
            </a:r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-1500188" y="3403601"/>
            <a:ext cx="61880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200650" y="6584950"/>
            <a:ext cx="138113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pPr algn="r" eaLnBrk="0" fontAlgn="b" latinLnBrk="0" hangingPunct="0">
              <a:defRPr/>
            </a:pPr>
            <a:fld id="{D9B6D7D5-6EAC-47A9-9805-D691B9E1DA79}" type="slidenum">
              <a:rPr lang="en-US" altLang="ko-KR" b="1"/>
              <a:pPr algn="r" eaLnBrk="0" fontAlgn="b" latinLnBrk="0" hangingPunct="0">
                <a:defRPr/>
              </a:pPr>
              <a:t>‹#›</a:t>
            </a:fld>
            <a:endParaRPr lang="en-US" altLang="ko-KR" b="1"/>
          </a:p>
        </p:txBody>
      </p:sp>
      <p:pic>
        <p:nvPicPr>
          <p:cNvPr id="8205" name="그림 15" descr="한화 S&amp;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7275" y="6577013"/>
            <a:ext cx="10461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6" name="그림 16" descr="http://image.galleria.co.kr/images/common/skin/bottom.gif"/>
          <p:cNvPicPr>
            <a:picLocks noChangeAspect="1" noChangeArrowheads="1"/>
          </p:cNvPicPr>
          <p:nvPr/>
        </p:nvPicPr>
        <p:blipFill>
          <a:blip r:embed="rId4" cstate="print"/>
          <a:srcRect l="1527" t="42168" r="82578" b="18645"/>
          <a:stretch>
            <a:fillRect/>
          </a:stretch>
        </p:blipFill>
        <p:spPr bwMode="auto">
          <a:xfrm>
            <a:off x="180975" y="6572250"/>
            <a:ext cx="841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no-alliance\Desktop\퍼블전달건\12월\6. 모트 기획전 (1.10)\JPG\PC_기획상세_모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686" y="548680"/>
            <a:ext cx="5711702" cy="3096344"/>
          </a:xfrm>
          <a:prstGeom prst="rect">
            <a:avLst/>
          </a:prstGeom>
          <a:noFill/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04596"/>
              </p:ext>
            </p:extLst>
          </p:nvPr>
        </p:nvGraphicFramePr>
        <p:xfrm>
          <a:off x="6176342" y="727622"/>
          <a:ext cx="3600400" cy="5718177"/>
        </p:xfrm>
        <a:graphic>
          <a:graphicData uri="http://schemas.openxmlformats.org/drawingml/2006/table">
            <a:tbl>
              <a:tblPr/>
              <a:tblGrid>
                <a:gridCol w="348425"/>
                <a:gridCol w="812994"/>
                <a:gridCol w="2438981"/>
              </a:tblGrid>
              <a:tr h="25469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36002" marR="36002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6002" marR="36002" marT="45715" marB="45715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56912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0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5722" marR="45722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 smtClean="0">
                          <a:solidFill>
                            <a:schemeClr val="tx1"/>
                          </a:solidFill>
                          <a:latin typeface="돋움"/>
                        </a:rPr>
                        <a:t>버튼</a:t>
                      </a:r>
                      <a:endParaRPr lang="en-US" sz="800" b="0" i="0" u="sng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 smtClean="0">
                          <a:solidFill>
                            <a:schemeClr val="tx1"/>
                          </a:solidFill>
                          <a:latin typeface="돋움"/>
                        </a:rPr>
                        <a:t>배너 형태로 </a:t>
                      </a:r>
                      <a:r>
                        <a:rPr lang="ko-KR" altLang="en-US" sz="800" b="0" i="0" u="sng" strike="noStrike" dirty="0" err="1" smtClean="0">
                          <a:solidFill>
                            <a:schemeClr val="tx1"/>
                          </a:solidFill>
                          <a:latin typeface="돋움"/>
                        </a:rPr>
                        <a:t>슬라이드되는</a:t>
                      </a:r>
                      <a:r>
                        <a:rPr lang="ko-KR" altLang="en-US" sz="800" b="0" i="0" u="sng" strike="noStrike" dirty="0" smtClean="0">
                          <a:solidFill>
                            <a:schemeClr val="tx1"/>
                          </a:solidFill>
                          <a:latin typeface="돋움"/>
                        </a:rPr>
                        <a:t> 구성</a:t>
                      </a:r>
                      <a:endParaRPr lang="en-US" sz="800" b="0" i="0" u="sng" strike="noStrike" dirty="0" smtClean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5722" marR="45722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 smtClean="0">
                          <a:solidFill>
                            <a:schemeClr val="tx1"/>
                          </a:solidFill>
                          <a:latin typeface="돋움"/>
                        </a:rPr>
                        <a:t>버튼</a:t>
                      </a:r>
                      <a:endParaRPr lang="en-US" sz="800" b="0" i="0" u="sng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 smtClean="0">
                          <a:solidFill>
                            <a:schemeClr val="tx1"/>
                          </a:solidFill>
                          <a:latin typeface="돋움"/>
                        </a:rPr>
                        <a:t>이전</a:t>
                      </a:r>
                      <a:r>
                        <a:rPr lang="ko-KR" altLang="en-US" sz="800" b="0" i="0" u="sng" strike="noStrike" baseline="0" dirty="0" smtClean="0">
                          <a:solidFill>
                            <a:schemeClr val="tx1"/>
                          </a:solidFill>
                          <a:latin typeface="돋움"/>
                        </a:rPr>
                        <a:t> </a:t>
                      </a:r>
                      <a:r>
                        <a:rPr lang="ko-KR" altLang="en-US" sz="800" b="0" i="0" u="sng" strike="noStrike" dirty="0" smtClean="0">
                          <a:solidFill>
                            <a:schemeClr val="tx1"/>
                          </a:solidFill>
                          <a:latin typeface="돋움"/>
                        </a:rPr>
                        <a:t>화면</a:t>
                      </a:r>
                      <a:r>
                        <a:rPr lang="en-US" altLang="ko-KR" sz="800" b="0" i="0" u="sng" strike="noStrike" dirty="0" smtClean="0">
                          <a:solidFill>
                            <a:schemeClr val="tx1"/>
                          </a:solidFill>
                          <a:latin typeface="돋움"/>
                        </a:rPr>
                        <a:t>(</a:t>
                      </a:r>
                      <a:r>
                        <a:rPr lang="ko-KR" altLang="en-US" sz="800" b="0" i="0" u="sng" strike="noStrike" dirty="0" smtClean="0">
                          <a:solidFill>
                            <a:schemeClr val="tx1"/>
                          </a:solidFill>
                          <a:latin typeface="돋움"/>
                        </a:rPr>
                        <a:t>첫 화면에 없음</a:t>
                      </a:r>
                      <a:r>
                        <a:rPr lang="en-US" altLang="ko-KR" sz="800" b="0" i="0" u="sng" strike="noStrike" dirty="0" smtClean="0">
                          <a:solidFill>
                            <a:schemeClr val="tx1"/>
                          </a:solidFill>
                          <a:latin typeface="돋움"/>
                        </a:rPr>
                        <a:t>)</a:t>
                      </a:r>
                      <a:endParaRPr lang="en-US" sz="800" b="0" i="0" u="sng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7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5722" marR="45722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 smtClean="0">
                          <a:solidFill>
                            <a:schemeClr val="tx1"/>
                          </a:solidFill>
                          <a:latin typeface="돋움"/>
                        </a:rPr>
                        <a:t>버튼</a:t>
                      </a:r>
                      <a:endParaRPr lang="en-US" sz="800" b="0" i="0" u="sng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 smtClean="0">
                          <a:solidFill>
                            <a:schemeClr val="tx1"/>
                          </a:solidFill>
                          <a:latin typeface="돋움"/>
                        </a:rPr>
                        <a:t>다음 </a:t>
                      </a:r>
                      <a:r>
                        <a:rPr lang="ko-KR" altLang="en-US" sz="800" b="0" i="0" u="sng" strike="noStrike" dirty="0" smtClean="0">
                          <a:solidFill>
                            <a:schemeClr val="tx1"/>
                          </a:solidFill>
                          <a:latin typeface="돋움"/>
                        </a:rPr>
                        <a:t>화면</a:t>
                      </a:r>
                      <a:r>
                        <a:rPr lang="en-US" altLang="ko-KR" sz="800" b="0" i="0" u="sng" strike="noStrike" dirty="0" smtClean="0">
                          <a:solidFill>
                            <a:schemeClr val="tx1"/>
                          </a:solidFill>
                          <a:latin typeface="돋움"/>
                        </a:rPr>
                        <a:t>(</a:t>
                      </a:r>
                      <a:r>
                        <a:rPr lang="ko-KR" altLang="en-US" sz="800" b="0" i="0" u="sng" strike="noStrike" dirty="0" smtClean="0">
                          <a:solidFill>
                            <a:schemeClr val="tx1"/>
                          </a:solidFill>
                          <a:latin typeface="돋움"/>
                        </a:rPr>
                        <a:t>첫 화면에 없음</a:t>
                      </a:r>
                      <a:r>
                        <a:rPr lang="en-US" altLang="ko-KR" sz="800" b="0" i="0" u="sng" strike="noStrike" dirty="0" smtClean="0">
                          <a:solidFill>
                            <a:schemeClr val="tx1"/>
                          </a:solidFill>
                          <a:latin typeface="돋움"/>
                        </a:rPr>
                        <a:t>)</a:t>
                      </a:r>
                      <a:endParaRPr lang="en-US" sz="800" b="0" i="0" u="sng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2" marR="45722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sng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sng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2" marR="45722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sng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sng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5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2" marR="45722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sng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sng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2" marR="45722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sng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sng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5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2" marR="45722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sng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sng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2" marR="45722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sng" strike="noStrike" dirty="0" smtClean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9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2" marR="45722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sng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돋움"/>
                      </a:endParaRPr>
                    </a:p>
                  </a:txBody>
                  <a:tcPr marL="9526" marR="9526" marT="9524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719958" y="1772816"/>
            <a:ext cx="792088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575942" y="1628800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 descr="C:\Users\Mono-alliance\Desktop\퍼블전달건\12월\6. 모트 기획전 (1.10)\JPG\PC_기획상세_모트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694" y="3840582"/>
            <a:ext cx="5616624" cy="3044802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43694" y="5229200"/>
            <a:ext cx="360040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99678" y="5085184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00278" y="5229200"/>
            <a:ext cx="360040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456262" y="5085184"/>
            <a:ext cx="216024" cy="216024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9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기본 디자인">
  <a:themeElements>
    <a:clrScheme name="4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4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기본 디자인">
  <a:themeElements>
    <a:clrScheme name="4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4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기본 디자인">
  <a:themeElements>
    <a:clrScheme name="4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4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기본 디자인">
  <a:themeElements>
    <a:clrScheme name="4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4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기본 디자인">
  <a:themeElements>
    <a:clrScheme name="4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4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44169</TotalTime>
  <Words>29</Words>
  <Application>Microsoft Office PowerPoint</Application>
  <PresentationFormat>사용자 지정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</vt:i4>
      </vt:variant>
    </vt:vector>
  </HeadingPairs>
  <TitlesOfParts>
    <vt:vector size="16" baseType="lpstr">
      <vt:lpstr>Futura Bk</vt:lpstr>
      <vt:lpstr>가는각진제목체</vt:lpstr>
      <vt:lpstr>굴림</vt:lpstr>
      <vt:lpstr>돋움</vt:lpstr>
      <vt:lpstr>맑은 고딕</vt:lpstr>
      <vt:lpstr>Arial</vt:lpstr>
      <vt:lpstr>Wingdings</vt:lpstr>
      <vt:lpstr>3_기본 디자인</vt:lpstr>
      <vt:lpstr>1_기본 디자인</vt:lpstr>
      <vt:lpstr>4_기본 디자인</vt:lpstr>
      <vt:lpstr>5_기본 디자인</vt:lpstr>
      <vt:lpstr>6_기본 디자인</vt:lpstr>
      <vt:lpstr>7_기본 디자인</vt:lpstr>
      <vt:lpstr>8_기본 디자인</vt:lpstr>
      <vt:lpstr>2_기본 디자인</vt:lpstr>
      <vt:lpstr>PowerPoint 프레젠테이션</vt:lpstr>
    </vt:vector>
  </TitlesOfParts>
  <Company>(주)아이코닉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화면정의서</dc:title>
  <dc:creator>이종훈</dc:creator>
  <cp:lastModifiedBy>Windows 사용자</cp:lastModifiedBy>
  <cp:revision>4078</cp:revision>
  <cp:lastPrinted>2013-11-05T02:25:40Z</cp:lastPrinted>
  <dcterms:created xsi:type="dcterms:W3CDTF">2009-05-07T09:34:55Z</dcterms:created>
  <dcterms:modified xsi:type="dcterms:W3CDTF">2017-12-29T05:06:14Z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10</vt:i4>
  </property>
</Properties>
</file>