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8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3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7A0A-57A8-46ED-893E-CE54DA7A85C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7E7F-B6F4-4E75-BFA4-5EED8FEAF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86100"/>
            <a:ext cx="2286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791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Puzzle &amp;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Webtoon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83" y="655983"/>
            <a:ext cx="11318239" cy="337930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10912"/>
              </p:ext>
            </p:extLst>
          </p:nvPr>
        </p:nvGraphicFramePr>
        <p:xfrm>
          <a:off x="1521148" y="4247445"/>
          <a:ext cx="4496118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전체영역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-100%,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auto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puzzle_webtoon_bg.gif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 가로로만 반복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상단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70px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하단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79px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컨텐츠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-573px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bc9b6a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바로가기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arrow_mini_black.png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14468"/>
              </p:ext>
            </p:extLst>
          </p:nvPr>
        </p:nvGraphicFramePr>
        <p:xfrm>
          <a:off x="6195817" y="4247445"/>
          <a:ext cx="4496118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메인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23px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italic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아이콘 메뉴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favorites.png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2617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Puzzle &amp;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Webtoon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6141"/>
              </p:ext>
            </p:extLst>
          </p:nvPr>
        </p:nvGraphicFramePr>
        <p:xfrm>
          <a:off x="1783795" y="2486739"/>
          <a:ext cx="3955524" cy="156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1765"/>
                <a:gridCol w="585997"/>
                <a:gridCol w="1977762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PUZZLE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See all puzzle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ex12.jpg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cap="all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MATHEMATICS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Predicting the Values of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Leptonic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CP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Piergallini</a:t>
                      </a:r>
                      <a:r>
                        <a:rPr lang="en-US" altLang="ko-K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Riccardo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18812"/>
              </p:ext>
            </p:extLst>
          </p:nvPr>
        </p:nvGraphicFramePr>
        <p:xfrm>
          <a:off x="5953719" y="2486739"/>
          <a:ext cx="3955524" cy="156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1765"/>
                <a:gridCol w="585997"/>
                <a:gridCol w="197776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WEBTOON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See all puzzle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ex13.jpg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b="0" i="0" kern="1200" cap="all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SCIENCES</a:t>
                      </a:r>
                      <a:endParaRPr lang="en-US" altLang="ko-KR" sz="1200" b="0" i="0" kern="1200" cap="all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 of the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Leptonic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Violation Phases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Seungwon</a:t>
                      </a:r>
                      <a:r>
                        <a:rPr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Baek</a:t>
                      </a:r>
                      <a:endParaRPr lang="en-US" altLang="ko-K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240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Kias</a:t>
            </a:r>
            <a:r>
              <a:rPr lang="en-US" altLang="ko-KR" sz="1400" b="1" dirty="0">
                <a:solidFill>
                  <a:schemeClr val="bg1"/>
                </a:solidFill>
              </a:rPr>
              <a:t> Magazine Newsletter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" y="602594"/>
            <a:ext cx="11851532" cy="185391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69622"/>
              </p:ext>
            </p:extLst>
          </p:nvPr>
        </p:nvGraphicFramePr>
        <p:xfrm>
          <a:off x="187752" y="2566080"/>
          <a:ext cx="4496118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전체영역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-100%,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auto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#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0b5383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상단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50px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하단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50px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바로가기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아이콘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arrow_mini_black.png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20631"/>
              </p:ext>
            </p:extLst>
          </p:nvPr>
        </p:nvGraphicFramePr>
        <p:xfrm>
          <a:off x="187752" y="4590266"/>
          <a:ext cx="11838877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1397"/>
                <a:gridCol w="10567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입력영역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-613px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입력 창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-473px,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22px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#e5e5e5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18px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#c1c1c1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좌우공백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20px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버튼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-140px,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22px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#0b5383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배경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18px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65325"/>
              </p:ext>
            </p:extLst>
          </p:nvPr>
        </p:nvGraphicFramePr>
        <p:xfrm>
          <a:off x="4824603" y="2560458"/>
          <a:ext cx="7202026" cy="1925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3417"/>
                <a:gridCol w="5168609"/>
              </a:tblGrid>
              <a:tr h="48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메인타이틀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Kias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Magazine Newsletter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바로가기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recent newsletter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Email Address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4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3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Footer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37"/>
            <a:ext cx="12192000" cy="1663337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29266"/>
              </p:ext>
            </p:extLst>
          </p:nvPr>
        </p:nvGraphicFramePr>
        <p:xfrm>
          <a:off x="187751" y="2755961"/>
          <a:ext cx="5561295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0174"/>
                <a:gridCol w="3991121"/>
              </a:tblGrid>
              <a:tr h="1235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전체영역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-100%,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auto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상단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72px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공백 하단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72px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로고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/common/footer_logo.gif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카피라이트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#8a8a8a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13px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85398"/>
              </p:ext>
            </p:extLst>
          </p:nvPr>
        </p:nvGraphicFramePr>
        <p:xfrm>
          <a:off x="5972783" y="2755961"/>
          <a:ext cx="5995485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2762"/>
                <a:gridCol w="43027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아이콘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/common/f_icon_01.gif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/common/f_icon_02.gif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/common/f_icon_03.gif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/common/f_icon_04.gif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버튼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-78px,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23px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배경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bc9b6a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bc9b6a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버튼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-78px,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23px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#a8a8a8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배경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  <a:r>
                        <a:rPr lang="en-US" altLang="ko-KR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테두리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a8a8a8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75208"/>
              </p:ext>
            </p:extLst>
          </p:nvPr>
        </p:nvGraphicFramePr>
        <p:xfrm>
          <a:off x="187752" y="5777331"/>
          <a:ext cx="11780516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9954"/>
                <a:gridCol w="94505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카피라이트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Hoegiro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Dongdaemun-gu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Seoul 02455 Republic of Korea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Copyright 2017(c) Korea Institute for Advanced Study(KIAS). All rights reserved.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Mobile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1" y="457200"/>
            <a:ext cx="4572000" cy="32004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669277" y="74903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19255"/>
              </p:ext>
            </p:extLst>
          </p:nvPr>
        </p:nvGraphicFramePr>
        <p:xfrm>
          <a:off x="5797685" y="593388"/>
          <a:ext cx="620624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966"/>
                <a:gridCol w="47762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모바일메뉴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common/m_menu_btn.gif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5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Mobile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5" y="677897"/>
            <a:ext cx="4572000" cy="56578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669277" y="330740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22533"/>
              </p:ext>
            </p:extLst>
          </p:nvPr>
        </p:nvGraphicFramePr>
        <p:xfrm>
          <a:off x="5797685" y="3151762"/>
          <a:ext cx="620624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966"/>
                <a:gridCol w="47762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m_movie_data.jpg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7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Mobile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1" y="1369471"/>
            <a:ext cx="4581525" cy="34575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1685" y="3433864"/>
            <a:ext cx="1770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06212"/>
              </p:ext>
            </p:extLst>
          </p:nvPr>
        </p:nvGraphicFramePr>
        <p:xfrm>
          <a:off x="5496127" y="3278222"/>
          <a:ext cx="620624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2886"/>
                <a:gridCol w="45233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모바일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Footer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로고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common/m_foot_logo.gif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3511685" y="4325566"/>
            <a:ext cx="1770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86064"/>
              </p:ext>
            </p:extLst>
          </p:nvPr>
        </p:nvGraphicFramePr>
        <p:xfrm>
          <a:off x="5496127" y="4169924"/>
          <a:ext cx="6206247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2886"/>
                <a:gridCol w="45233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모바일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Top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버튼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Go to top of page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배경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/common/go_top_page.gif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Common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73678"/>
              </p:ext>
            </p:extLst>
          </p:nvPr>
        </p:nvGraphicFramePr>
        <p:xfrm>
          <a:off x="3847941" y="2237740"/>
          <a:ext cx="4496118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1260"/>
                <a:gridCol w="27948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Web Site Width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1200px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폰트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글꼴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–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나눔바른고딕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#434343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–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14px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Header &amp; Banner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73"/>
            <a:ext cx="8014333" cy="444223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63444"/>
              </p:ext>
            </p:extLst>
          </p:nvPr>
        </p:nvGraphicFramePr>
        <p:xfrm>
          <a:off x="7631376" y="575148"/>
          <a:ext cx="4496118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1260"/>
                <a:gridCol w="27948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메뉴명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 HISTORY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ARTICLES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–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12px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OVER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Color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bc9b6a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아이콘 메뉴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common/top_icon_01.png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common/top_icon_02.png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common/top_icon_03.png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common/top_icon_04.png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263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Big History &amp; Latest Articles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83701"/>
              </p:ext>
            </p:extLst>
          </p:nvPr>
        </p:nvGraphicFramePr>
        <p:xfrm>
          <a:off x="6921257" y="468951"/>
          <a:ext cx="4496118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Big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History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lt"/>
                        </a:rPr>
                        <a:t>크기</a:t>
                      </a:r>
                      <a:r>
                        <a:rPr lang="en-US" altLang="ko-KR" sz="1200" dirty="0" smtClean="0">
                          <a:latin typeface="+mj-lt"/>
                        </a:rPr>
                        <a:t>:853px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12px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소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bc9b6a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12px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메인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24px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italic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본문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8a8a8a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아이콘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comment.png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favorites.png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:#e5e5e5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16px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889"/>
            <a:ext cx="6803309" cy="5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97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Big History 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95712"/>
              </p:ext>
            </p:extLst>
          </p:nvPr>
        </p:nvGraphicFramePr>
        <p:xfrm>
          <a:off x="1070050" y="1499274"/>
          <a:ext cx="4742207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ex1.jpg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all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ESSAY</a:t>
                      </a:r>
                      <a:endParaRPr lang="en-US" altLang="ko-KR" sz="1000" b="0" i="0" kern="1200" cap="all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Phase tropical hypersurfaces and their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skeleta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clearlee</a:t>
                      </a:r>
                      <a:endParaRPr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After her untimely death, Maryam Mirzakhani’s life is best remembered through her work.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1634"/>
              </p:ext>
            </p:extLst>
          </p:nvPr>
        </p:nvGraphicFramePr>
        <p:xfrm>
          <a:off x="6096000" y="1499274"/>
          <a:ext cx="4742207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ex2.jpg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cap="all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PHYSICS</a:t>
                      </a:r>
                      <a:endParaRPr lang="en-US" altLang="ko-KR" sz="1000" b="0" i="0" kern="1200" cap="all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7th KIAS Conference on Statistical Physics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kevin</a:t>
                      </a:r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hartnett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Hydrodynamics and competition guide the architectural design of biofilm fortresses.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46706"/>
              </p:ext>
            </p:extLst>
          </p:nvPr>
        </p:nvGraphicFramePr>
        <p:xfrm>
          <a:off x="1070050" y="3704210"/>
          <a:ext cx="4742207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ex3.jpg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cap="all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PUZZLE</a:t>
                      </a:r>
                      <a:endParaRPr lang="en-US" altLang="ko-KR" sz="1000" b="0" i="0" kern="1200" cap="all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Seoul Conference on Frontiers in Quantum Info. Science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rebecca</a:t>
                      </a:r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boyle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Donec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aliquam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lorem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nibh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viverravehicula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Donecpha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retra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lacus in dolor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ultricies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mollis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eget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sit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ipsum...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98541"/>
              </p:ext>
            </p:extLst>
          </p:nvPr>
        </p:nvGraphicFramePr>
        <p:xfrm>
          <a:off x="6096000" y="3704210"/>
          <a:ext cx="4742207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ex4.jpg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cap="all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Q&amp;A</a:t>
                      </a:r>
                      <a:endParaRPr lang="en-US" altLang="ko-KR" sz="1000" b="0" i="0" kern="1200" cap="all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8th KIAS CAC Summer School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natalie</a:t>
                      </a:r>
                      <a:r>
                        <a:rPr lang="en-US" altLang="ko-KR" sz="10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wolchover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Two“rare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jewels”have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illuminated a mysterious multidimensional object that connects a huge variety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263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Big History &amp; Latest Articles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889"/>
            <a:ext cx="6803309" cy="546694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369"/>
              </p:ext>
            </p:extLst>
          </p:nvPr>
        </p:nvGraphicFramePr>
        <p:xfrm>
          <a:off x="6924932" y="468951"/>
          <a:ext cx="4496118" cy="430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Latest Articles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lt"/>
                        </a:rPr>
                        <a:t>크기</a:t>
                      </a:r>
                      <a:r>
                        <a:rPr lang="en-US" altLang="ko-KR" sz="1200" dirty="0" smtClean="0">
                          <a:latin typeface="+mj-lt"/>
                        </a:rPr>
                        <a:t>: 334px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lt"/>
                        </a:rPr>
                        <a:t>왼쪽 공백</a:t>
                      </a:r>
                      <a:r>
                        <a:rPr lang="en-US" altLang="ko-KR" sz="1200" dirty="0" smtClean="0">
                          <a:latin typeface="+mj-lt"/>
                        </a:rPr>
                        <a:t>: 70px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lt"/>
                        </a:rPr>
                        <a:t>테두리</a:t>
                      </a:r>
                      <a:r>
                        <a:rPr lang="en-US" altLang="ko-KR" sz="1200" dirty="0" smtClean="0">
                          <a:latin typeface="+mj-lt"/>
                        </a:rPr>
                        <a:t>: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#e5e5e5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12px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italic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아이콘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favorites.png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:#e5e5e5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16px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본문</a:t>
                      </a:r>
                      <a:endParaRPr lang="ko-KR" altLang="en-US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8a8a8a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2224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Latest Articles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58716"/>
              </p:ext>
            </p:extLst>
          </p:nvPr>
        </p:nvGraphicFramePr>
        <p:xfrm>
          <a:off x="3044765" y="559474"/>
          <a:ext cx="474220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ex5.jpg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path less taken to the peak of the math world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clearlee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Hydrodynamics and competition guide the architectural design of biofilm </a:t>
                      </a:r>
                      <a:endParaRPr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Jun.20.2017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28830"/>
              </p:ext>
            </p:extLst>
          </p:nvPr>
        </p:nvGraphicFramePr>
        <p:xfrm>
          <a:off x="3044765" y="2616309"/>
          <a:ext cx="474220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ex6.jpg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Maryam Mirzakhani, A Candle Illuminating the Dark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+mj-lt"/>
                        </a:rPr>
                        <a:t>by </a:t>
                      </a:r>
                      <a:r>
                        <a:rPr lang="en-US" altLang="ko-KR" sz="1000" dirty="0" err="1" smtClean="0">
                          <a:latin typeface="+mj-lt"/>
                        </a:rPr>
                        <a:t>kevin</a:t>
                      </a:r>
                      <a:r>
                        <a:rPr lang="en-US" altLang="ko-KR" sz="1000" dirty="0" smtClean="0">
                          <a:latin typeface="+mj-lt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j-lt"/>
                        </a:rPr>
                        <a:t>hartnett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Donec aliquam lorem quis nibh viverravehicula. Donecpha retra lacus in </a:t>
                      </a:r>
                      <a:endParaRPr lang="en-US" altLang="ko-KR" sz="1000" b="0" i="1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Jun.20.2017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20830"/>
              </p:ext>
            </p:extLst>
          </p:nvPr>
        </p:nvGraphicFramePr>
        <p:xfrm>
          <a:off x="3044764" y="4673144"/>
          <a:ext cx="4742207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207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ex7.jpg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Usefulness of Useless Education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rebecca</a:t>
                      </a:r>
                      <a:r>
                        <a:rPr lang="en-US" altLang="ko-KR" sz="1000" b="0" i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boyle</a:t>
                      </a:r>
                      <a:endParaRPr lang="en-US" altLang="ko-KR" sz="1000" b="0" i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After her untimely death, Maryam Mirzakhani’s life is best remembered through her work.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Jun.20.2017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5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Media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" y="614299"/>
            <a:ext cx="7980968" cy="319238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87644"/>
              </p:ext>
            </p:extLst>
          </p:nvPr>
        </p:nvGraphicFramePr>
        <p:xfrm>
          <a:off x="8110330" y="614300"/>
          <a:ext cx="3906078" cy="339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2840"/>
                <a:gridCol w="28032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-100%,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560px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main_media_bg.jpg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배경고정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18px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바로가기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14px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arrow_mini_white.png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메인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70px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15px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italic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17px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아이콘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comment_w.png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favorites_w.png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33900"/>
              </p:ext>
            </p:extLst>
          </p:nvPr>
        </p:nvGraphicFramePr>
        <p:xfrm>
          <a:off x="3560731" y="4064146"/>
          <a:ext cx="4496118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432"/>
                <a:gridCol w="3226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전체영역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-36%,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280px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배경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#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fff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컨텐츠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영역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-334px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영역 타이틀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bc9b6a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434343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16px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6878728" y="3600461"/>
            <a:ext cx="0" cy="396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0C5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543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Media 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2596" y="1167319"/>
            <a:ext cx="11186809" cy="454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5166" y="1245141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MEDIA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588" y="124514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See all media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5166" y="3937307"/>
            <a:ext cx="3569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Lecture at KIAS</a:t>
            </a:r>
          </a:p>
          <a:p>
            <a:r>
              <a:rPr lang="en-US" altLang="ko-KR" sz="1200" b="1" i="1" dirty="0" smtClean="0"/>
              <a:t>by </a:t>
            </a:r>
            <a:r>
              <a:rPr lang="en-US" altLang="ko-KR" sz="1200" b="1" i="1" dirty="0" err="1" smtClean="0"/>
              <a:t>clearlee</a:t>
            </a:r>
            <a:r>
              <a:rPr lang="en-US" altLang="ko-KR" sz="1200" b="1" i="1" dirty="0" smtClean="0"/>
              <a:t> </a:t>
            </a:r>
          </a:p>
          <a:p>
            <a:r>
              <a:rPr lang="en-US" altLang="ko-KR" sz="1200" b="1" dirty="0" smtClean="0"/>
              <a:t>We have great several features to increase</a:t>
            </a:r>
          </a:p>
          <a:p>
            <a:r>
              <a:rPr lang="en-US" altLang="ko-KR" sz="1200" b="1" dirty="0" smtClean="0"/>
              <a:t>your perusal pleasure and focusing.</a:t>
            </a:r>
            <a:endParaRPr lang="en-US" altLang="ko-KR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8832574" y="3784907"/>
            <a:ext cx="2856831" cy="1925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72415" y="4906803"/>
            <a:ext cx="281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all" dirty="0"/>
              <a:t>PHYSICS</a:t>
            </a:r>
          </a:p>
          <a:p>
            <a:r>
              <a:rPr lang="en-US" altLang="ko-KR" sz="1200" dirty="0"/>
              <a:t>Lens of Computation on the Sciences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965095" y="3964970"/>
            <a:ext cx="2564295" cy="82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39665" y="423931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media_data.jpg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6351" y="4130901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play_btn.png</a:t>
            </a:r>
            <a:endParaRPr lang="en-US" altLang="ko-KR" sz="1000" b="1" dirty="0"/>
          </a:p>
        </p:txBody>
      </p:sp>
      <p:sp>
        <p:nvSpPr>
          <p:cNvPr id="14" name="타원 13"/>
          <p:cNvSpPr/>
          <p:nvPr/>
        </p:nvSpPr>
        <p:spPr>
          <a:xfrm>
            <a:off x="4135842" y="3727450"/>
            <a:ext cx="1003852" cy="10038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5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853</Words>
  <Application>Microsoft Office PowerPoint</Application>
  <PresentationFormat>와이드스크린</PresentationFormat>
  <Paragraphs>274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58</cp:revision>
  <dcterms:created xsi:type="dcterms:W3CDTF">2017-11-10T10:34:22Z</dcterms:created>
  <dcterms:modified xsi:type="dcterms:W3CDTF">2017-11-10T13:19:06Z</dcterms:modified>
</cp:coreProperties>
</file>