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6" autoAdjust="0"/>
    <p:restoredTop sz="94660"/>
  </p:normalViewPr>
  <p:slideViewPr>
    <p:cSldViewPr snapToGrid="0">
      <p:cViewPr varScale="1">
        <p:scale>
          <a:sx n="88" d="100"/>
          <a:sy n="88" d="100"/>
        </p:scale>
        <p:origin x="-120" y="-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C5CD-27D9-4952-B96F-E073D54F51C9}" type="datetimeFigureOut">
              <a:rPr lang="ko-KR" altLang="en-US" smtClean="0"/>
              <a:t>2017-08-06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97F08-8B3C-42FE-9C5C-AB09F7A7F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011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C5CD-27D9-4952-B96F-E073D54F51C9}" type="datetimeFigureOut">
              <a:rPr lang="ko-KR" altLang="en-US" smtClean="0"/>
              <a:t>2017-08-06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97F08-8B3C-42FE-9C5C-AB09F7A7F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2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C5CD-27D9-4952-B96F-E073D54F51C9}" type="datetimeFigureOut">
              <a:rPr lang="ko-KR" altLang="en-US" smtClean="0"/>
              <a:t>2017-08-06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97F08-8B3C-42FE-9C5C-AB09F7A7F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154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C5CD-27D9-4952-B96F-E073D54F51C9}" type="datetimeFigureOut">
              <a:rPr lang="ko-KR" altLang="en-US" smtClean="0"/>
              <a:t>2017-08-06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97F08-8B3C-42FE-9C5C-AB09F7A7F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693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C5CD-27D9-4952-B96F-E073D54F51C9}" type="datetimeFigureOut">
              <a:rPr lang="ko-KR" altLang="en-US" smtClean="0"/>
              <a:t>2017-08-06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97F08-8B3C-42FE-9C5C-AB09F7A7F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68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C5CD-27D9-4952-B96F-E073D54F51C9}" type="datetimeFigureOut">
              <a:rPr lang="ko-KR" altLang="en-US" smtClean="0"/>
              <a:t>2017-08-06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97F08-8B3C-42FE-9C5C-AB09F7A7F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657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C5CD-27D9-4952-B96F-E073D54F51C9}" type="datetimeFigureOut">
              <a:rPr lang="ko-KR" altLang="en-US" smtClean="0"/>
              <a:t>2017-08-06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97F08-8B3C-42FE-9C5C-AB09F7A7F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035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C5CD-27D9-4952-B96F-E073D54F51C9}" type="datetimeFigureOut">
              <a:rPr lang="ko-KR" altLang="en-US" smtClean="0"/>
              <a:t>2017-08-06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97F08-8B3C-42FE-9C5C-AB09F7A7F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61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C5CD-27D9-4952-B96F-E073D54F51C9}" type="datetimeFigureOut">
              <a:rPr lang="ko-KR" altLang="en-US" smtClean="0"/>
              <a:t>2017-08-06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97F08-8B3C-42FE-9C5C-AB09F7A7F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901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C5CD-27D9-4952-B96F-E073D54F51C9}" type="datetimeFigureOut">
              <a:rPr lang="ko-KR" altLang="en-US" smtClean="0"/>
              <a:t>2017-08-06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97F08-8B3C-42FE-9C5C-AB09F7A7F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840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C5CD-27D9-4952-B96F-E073D54F51C9}" type="datetimeFigureOut">
              <a:rPr lang="ko-KR" altLang="en-US" smtClean="0"/>
              <a:t>2017-08-06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97F08-8B3C-42FE-9C5C-AB09F7A7F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525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5C5CD-27D9-4952-B96F-E073D54F51C9}" type="datetimeFigureOut">
              <a:rPr lang="ko-KR" altLang="en-US" smtClean="0"/>
              <a:t>2017-08-06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97F08-8B3C-42FE-9C5C-AB09F7A7F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920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508292"/>
              </p:ext>
            </p:extLst>
          </p:nvPr>
        </p:nvGraphicFramePr>
        <p:xfrm>
          <a:off x="7410203" y="225558"/>
          <a:ext cx="4560124" cy="1282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542"/>
                <a:gridCol w="3372582"/>
              </a:tblGrid>
              <a:tr h="398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설정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8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사이즈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최대크기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smtClean="0"/>
                        <a:t>: 414px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561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양쪽여백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3.7%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51" y="225558"/>
            <a:ext cx="3765963" cy="6480261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707350"/>
              </p:ext>
            </p:extLst>
          </p:nvPr>
        </p:nvGraphicFramePr>
        <p:xfrm>
          <a:off x="4940136" y="2349334"/>
          <a:ext cx="4560124" cy="1378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542"/>
                <a:gridCol w="3372582"/>
              </a:tblGrid>
              <a:tr h="398498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탭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/>
                    </a:p>
                  </a:txBody>
                  <a:tcPr/>
                </a:tc>
              </a:tr>
              <a:tr h="49413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dirty="0" smtClean="0"/>
                        <a:t>ON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200" dirty="0" err="1" smtClean="0"/>
                        <a:t>Bg</a:t>
                      </a:r>
                      <a:r>
                        <a:rPr lang="en-US" altLang="ko-KR" sz="1200" baseline="0" dirty="0" smtClean="0"/>
                        <a:t>:#</a:t>
                      </a:r>
                      <a:r>
                        <a:rPr lang="en-US" altLang="ko-KR" sz="1200" baseline="0" dirty="0" err="1" smtClean="0"/>
                        <a:t>fff</a:t>
                      </a:r>
                      <a:r>
                        <a:rPr lang="en-US" altLang="ko-KR" sz="1200" baseline="0" dirty="0" smtClean="0"/>
                        <a:t> , color</a:t>
                      </a:r>
                      <a:r>
                        <a:rPr lang="en-US" altLang="ko-KR" sz="1200" baseline="0" dirty="0" smtClean="0"/>
                        <a:t>:#000, </a:t>
                      </a:r>
                      <a:r>
                        <a:rPr lang="en-US" altLang="ko-KR" sz="1200" baseline="0" dirty="0" smtClean="0"/>
                        <a:t>border:#363636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5612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dirty="0" smtClean="0"/>
                        <a:t>OFF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Bg</a:t>
                      </a:r>
                      <a:r>
                        <a:rPr lang="en-US" altLang="ko-KR" sz="1200" baseline="0" dirty="0" smtClean="0"/>
                        <a:t>:#f3f3f3 , color</a:t>
                      </a:r>
                      <a:r>
                        <a:rPr lang="en-US" altLang="ko-KR" sz="1200" baseline="0" dirty="0" smtClean="0"/>
                        <a:t>:#939393, </a:t>
                      </a:r>
                      <a:r>
                        <a:rPr lang="en-US" altLang="ko-KR" sz="1200" baseline="0" dirty="0" smtClean="0"/>
                        <a:t>border:#939393</a:t>
                      </a:r>
                      <a:endParaRPr lang="ko-KR" alt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5" name="직선 화살표 연결선 4"/>
          <p:cNvCxnSpPr/>
          <p:nvPr/>
        </p:nvCxnSpPr>
        <p:spPr>
          <a:xfrm>
            <a:off x="4025735" y="2529444"/>
            <a:ext cx="7956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/>
          <p:nvPr/>
        </p:nvCxnSpPr>
        <p:spPr>
          <a:xfrm>
            <a:off x="4043548" y="4490786"/>
            <a:ext cx="878774" cy="43938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28261" y="4799663"/>
            <a:ext cx="4750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Bg</a:t>
            </a:r>
            <a:r>
              <a:rPr lang="en-US" altLang="ko-KR" sz="1200" dirty="0"/>
              <a:t>:#49484e</a:t>
            </a:r>
            <a:endParaRPr lang="ko-KR" altLang="en-US" sz="1200" dirty="0"/>
          </a:p>
        </p:txBody>
      </p:sp>
      <p:cxnSp>
        <p:nvCxnSpPr>
          <p:cNvPr id="18" name="꺾인 연결선 17"/>
          <p:cNvCxnSpPr/>
          <p:nvPr/>
        </p:nvCxnSpPr>
        <p:spPr>
          <a:xfrm>
            <a:off x="4025735" y="5084864"/>
            <a:ext cx="878774" cy="43938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940136" y="5330120"/>
            <a:ext cx="4750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Bg</a:t>
            </a:r>
            <a:r>
              <a:rPr lang="en-US" altLang="ko-KR" sz="1200" dirty="0"/>
              <a:t>:#76bf3a</a:t>
            </a:r>
            <a:endParaRPr lang="ko-KR" altLang="en-US" sz="1200" dirty="0"/>
          </a:p>
        </p:txBody>
      </p:sp>
      <p:cxnSp>
        <p:nvCxnSpPr>
          <p:cNvPr id="21" name="꺾인 연결선 20"/>
          <p:cNvCxnSpPr/>
          <p:nvPr/>
        </p:nvCxnSpPr>
        <p:spPr>
          <a:xfrm>
            <a:off x="4043548" y="5738317"/>
            <a:ext cx="878774" cy="43938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40136" y="6039204"/>
            <a:ext cx="4750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Bg</a:t>
            </a:r>
            <a:r>
              <a:rPr lang="en-US" altLang="ko-KR" sz="1200" dirty="0"/>
              <a:t>:#909090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45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42</Words>
  <Application>Microsoft Office PowerPoint</Application>
  <PresentationFormat>사용자 지정</PresentationFormat>
  <Paragraphs>13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모노얼라이언스</dc:creator>
  <cp:lastModifiedBy>700-01</cp:lastModifiedBy>
  <cp:revision>23</cp:revision>
  <dcterms:created xsi:type="dcterms:W3CDTF">2017-08-01T07:40:33Z</dcterms:created>
  <dcterms:modified xsi:type="dcterms:W3CDTF">2017-08-06T06:41:56Z</dcterms:modified>
</cp:coreProperties>
</file>