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0" autoAdjust="0"/>
    <p:restoredTop sz="94660"/>
  </p:normalViewPr>
  <p:slideViewPr>
    <p:cSldViewPr snapToGrid="0">
      <p:cViewPr>
        <p:scale>
          <a:sx n="90" d="100"/>
          <a:sy n="90" d="100"/>
        </p:scale>
        <p:origin x="108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5883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079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108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3204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3731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9584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6615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603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0725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1660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3274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015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1628" y="3721396"/>
            <a:ext cx="16578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flex_left_btn_white.png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66251" y="3724940"/>
            <a:ext cx="17540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flex_rigth_btn_white.png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399181" y="1286540"/>
            <a:ext cx="1913861" cy="4040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466521" y="1726019"/>
            <a:ext cx="17027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.select Class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가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on, off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됨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9294" y="1485900"/>
            <a:ext cx="1079341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54912" y="574158"/>
            <a:ext cx="8968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err="1" smtClean="0"/>
              <a:t>zAccordion</a:t>
            </a:r>
            <a:r>
              <a:rPr lang="ko-KR" altLang="en-US" sz="1200" dirty="0" smtClean="0"/>
              <a:t>이 적용 되 태그를 확인하고 첫번째 슬라이드는 처음부터 </a:t>
            </a:r>
            <a:r>
              <a:rPr lang="en-US" altLang="ko-KR" sz="1200" dirty="0" smtClean="0"/>
              <a:t>&lt;h3&gt;</a:t>
            </a:r>
            <a:r>
              <a:rPr lang="ko-KR" altLang="en-US" sz="1200" dirty="0" smtClean="0"/>
              <a:t>가 보이고 </a:t>
            </a:r>
            <a:r>
              <a:rPr lang="en-US" altLang="ko-KR" sz="1200" dirty="0" smtClean="0"/>
              <a:t>top</a:t>
            </a:r>
            <a:r>
              <a:rPr lang="ko-KR" altLang="en-US" sz="1200" dirty="0" smtClean="0"/>
              <a:t>의 값이 </a:t>
            </a:r>
            <a:r>
              <a:rPr lang="en-US" altLang="ko-KR" sz="1200" dirty="0" smtClean="0"/>
              <a:t>50%</a:t>
            </a:r>
            <a:r>
              <a:rPr lang="ko-KR" altLang="en-US" sz="1200" dirty="0" smtClean="0"/>
              <a:t>가 되도록 초기화 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슬라이드를 누르면 </a:t>
            </a:r>
            <a:r>
              <a:rPr lang="en-US" altLang="ko-KR" sz="1200" dirty="0" smtClean="0"/>
              <a:t>&lt;h3&gt;</a:t>
            </a:r>
            <a:r>
              <a:rPr lang="ko-KR" altLang="en-US" sz="1200" dirty="0" smtClean="0"/>
              <a:t>태그는 </a:t>
            </a:r>
            <a:r>
              <a:rPr lang="en-US" altLang="ko-KR" sz="1200" dirty="0" err="1" smtClean="0"/>
              <a:t>fadein</a:t>
            </a:r>
            <a:r>
              <a:rPr lang="ko-KR" altLang="en-US" sz="1200" dirty="0" smtClean="0"/>
              <a:t>되고 </a:t>
            </a:r>
            <a:r>
              <a:rPr lang="en-US" altLang="ko-KR" sz="1200" dirty="0" smtClean="0"/>
              <a:t>top</a:t>
            </a:r>
            <a:r>
              <a:rPr lang="ko-KR" altLang="en-US" sz="1200" dirty="0" smtClean="0"/>
              <a:t>의 값은 </a:t>
            </a:r>
            <a:r>
              <a:rPr lang="en-US" altLang="ko-KR" sz="1200" dirty="0" smtClean="0"/>
              <a:t>50%</a:t>
            </a:r>
            <a:r>
              <a:rPr lang="ko-KR" altLang="en-US" sz="1200" dirty="0" smtClean="0"/>
              <a:t>되고 현재화면이 아닌 요소는 </a:t>
            </a:r>
            <a:r>
              <a:rPr lang="en-US" altLang="ko-KR" sz="1200" dirty="0" smtClean="0"/>
              <a:t>&lt;h3&gt;</a:t>
            </a:r>
            <a:r>
              <a:rPr lang="ko-KR" altLang="en-US" sz="1200" dirty="0" smtClean="0"/>
              <a:t>가 사라진다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dirty="0" err="1" smtClean="0"/>
              <a:t>zAccordion</a:t>
            </a:r>
            <a:r>
              <a:rPr lang="ko-KR" altLang="en-US" sz="1200" dirty="0" smtClean="0"/>
              <a:t>의 영역은 </a:t>
            </a:r>
            <a:r>
              <a:rPr lang="en-US" altLang="ko-KR" sz="1200" dirty="0" smtClean="0"/>
              <a:t>850px </a:t>
            </a:r>
            <a:r>
              <a:rPr lang="ko-KR" altLang="en-US" sz="1200" dirty="0" smtClean="0"/>
              <a:t>높이는 </a:t>
            </a:r>
            <a:r>
              <a:rPr lang="en-US" altLang="ko-KR" sz="1200" dirty="0" smtClean="0"/>
              <a:t>306px </a:t>
            </a:r>
            <a:r>
              <a:rPr lang="ko-KR" altLang="en-US" sz="1200" dirty="0" smtClean="0"/>
              <a:t>이고 슬라이드는 </a:t>
            </a:r>
            <a:r>
              <a:rPr lang="en-US" altLang="ko-KR" sz="1200" dirty="0" smtClean="0"/>
              <a:t>650px, </a:t>
            </a:r>
            <a:r>
              <a:rPr lang="ko-KR" altLang="en-US" sz="1200" dirty="0" err="1" smtClean="0"/>
              <a:t>탭버튼의</a:t>
            </a:r>
            <a:r>
              <a:rPr lang="ko-KR" altLang="en-US" sz="1200" dirty="0" smtClean="0"/>
              <a:t> 크기는 </a:t>
            </a:r>
            <a:r>
              <a:rPr lang="en-US" altLang="ko-KR" sz="1200" dirty="0" smtClean="0"/>
              <a:t>50px</a:t>
            </a:r>
            <a:r>
              <a:rPr lang="ko-KR" altLang="en-US" sz="1200" dirty="0" smtClean="0"/>
              <a:t>이며 자동 재생되지 말아야한다</a:t>
            </a:r>
            <a:r>
              <a:rPr lang="en-US" altLang="ko-KR" sz="1200" dirty="0" smtClean="0"/>
              <a:t>.</a:t>
            </a:r>
          </a:p>
          <a:p>
            <a:pPr marL="228600" indent="-228600"/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27408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1485900"/>
            <a:ext cx="1079341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500" y="1485900"/>
            <a:ext cx="1079341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44279" y="1010092"/>
            <a:ext cx="2654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400" b="1" dirty="0" smtClean="0"/>
              <a:t>PHOTO3</a:t>
            </a:r>
            <a:r>
              <a:rPr lang="ko-KR" altLang="en-US" sz="1400" b="1" dirty="0" smtClean="0"/>
              <a:t>번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클릭 시 모션 </a:t>
            </a:r>
            <a:r>
              <a:rPr lang="ko-KR" altLang="en-US" sz="1400" b="1" dirty="0" err="1" smtClean="0"/>
              <a:t>캡쳐</a:t>
            </a:r>
            <a:r>
              <a:rPr lang="en-US" altLang="ko-KR" sz="1400" b="1" dirty="0" smtClean="0"/>
              <a:t> 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1988288" y="1850065"/>
            <a:ext cx="4529470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66344" y="1864242"/>
            <a:ext cx="3086986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rot="5400000" flipH="1" flipV="1">
            <a:off x="2238155" y="3503427"/>
            <a:ext cx="1648047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98159" y="4447952"/>
            <a:ext cx="1867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400" b="1" dirty="0" smtClean="0"/>
              <a:t>Top : 10% , fadeout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917713" y="4642883"/>
            <a:ext cx="1737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400" b="1" dirty="0" err="1" smtClean="0">
                <a:solidFill>
                  <a:schemeClr val="bg1"/>
                </a:solidFill>
              </a:rPr>
              <a:t>f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adein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, Top : 50%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rot="5400000">
            <a:off x="7713920" y="3450265"/>
            <a:ext cx="2094614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76177" y="5645888"/>
            <a:ext cx="107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참고 </a:t>
            </a:r>
            <a:r>
              <a:rPr lang="en-US" altLang="ko-KR" sz="1400" b="1" dirty="0" smtClean="0"/>
              <a:t>: [Step4] animate</a:t>
            </a:r>
            <a:r>
              <a:rPr lang="ko-KR" altLang="en-US" sz="1400" b="1" dirty="0" smtClean="0"/>
              <a:t>관련</a:t>
            </a:r>
            <a:r>
              <a:rPr lang="en-US" altLang="ko-KR" sz="1400" b="1" dirty="0" smtClean="0"/>
              <a:t>html , [Step3]find</a:t>
            </a:r>
            <a:r>
              <a:rPr lang="ko-KR" altLang="en-US" sz="1400" b="1" dirty="0" smtClean="0"/>
              <a:t>관련</a:t>
            </a:r>
            <a:r>
              <a:rPr lang="en-US" altLang="ko-KR" sz="1400" b="1" dirty="0" smtClean="0"/>
              <a:t>, </a:t>
            </a:r>
            <a:endParaRPr lang="ko-KR" altLang="en-US" sz="1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106</Words>
  <Application>Microsoft Office PowerPoint</Application>
  <PresentationFormat>사용자 지정</PresentationFormat>
  <Paragraphs>10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모노얼라이언스</dc:creator>
  <cp:lastModifiedBy>Junghun Kim</cp:lastModifiedBy>
  <cp:revision>13</cp:revision>
  <dcterms:created xsi:type="dcterms:W3CDTF">2017-09-14T06:00:27Z</dcterms:created>
  <dcterms:modified xsi:type="dcterms:W3CDTF">2017-09-29T15:39:35Z</dcterms:modified>
</cp:coreProperties>
</file>