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42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4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0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6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12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9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3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6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73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B90-770B-47F8-88D3-07164CC5B896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99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7B90-770B-47F8-88D3-07164CC5B896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25C12-791F-4588-853B-280F9558F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2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7662333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6646333" cy="448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371600" cy="448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로고</a:t>
            </a:r>
            <a:endParaRPr lang="ko-KR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13722" y="97408"/>
            <a:ext cx="50770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벌집영어소개    </a:t>
            </a:r>
            <a:r>
              <a:rPr lang="en-US" altLang="ko-KR" sz="1000" dirty="0" smtClean="0"/>
              <a:t>|    </a:t>
            </a:r>
            <a:r>
              <a:rPr lang="ko-KR" altLang="en-US" sz="1000" dirty="0" smtClean="0"/>
              <a:t>실력진단테스트    </a:t>
            </a:r>
            <a:r>
              <a:rPr lang="en-US" altLang="ko-KR" sz="1000" dirty="0" smtClean="0"/>
              <a:t>|    </a:t>
            </a:r>
            <a:r>
              <a:rPr lang="ko-KR" altLang="en-US" sz="1000" dirty="0" smtClean="0"/>
              <a:t>학습신청    </a:t>
            </a:r>
            <a:r>
              <a:rPr lang="en-US" altLang="ko-KR" sz="1000" dirty="0" smtClean="0"/>
              <a:t>|    </a:t>
            </a:r>
            <a:r>
              <a:rPr lang="ko-KR" altLang="en-US" sz="1000" dirty="0" smtClean="0"/>
              <a:t>커뮤니티    </a:t>
            </a:r>
            <a:r>
              <a:rPr lang="en-US" altLang="ko-KR" sz="1000" dirty="0" smtClean="0"/>
              <a:t>|    </a:t>
            </a:r>
            <a:r>
              <a:rPr lang="ko-KR" altLang="en-US" sz="1000" dirty="0" err="1" smtClean="0"/>
              <a:t>마이페이지</a:t>
            </a:r>
            <a:endParaRPr lang="ko-KR" altLang="en-US" sz="1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0" y="448731"/>
            <a:ext cx="6646333" cy="2912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메인배너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033183" y="3005667"/>
            <a:ext cx="579966" cy="143933"/>
            <a:chOff x="2794000" y="2980267"/>
            <a:chExt cx="579966" cy="143933"/>
          </a:xfrm>
        </p:grpSpPr>
        <p:sp>
          <p:nvSpPr>
            <p:cNvPr id="9" name="타원 8"/>
            <p:cNvSpPr/>
            <p:nvPr/>
          </p:nvSpPr>
          <p:spPr>
            <a:xfrm>
              <a:off x="2794000" y="2980267"/>
              <a:ext cx="143933" cy="143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014134" y="2980267"/>
              <a:ext cx="143933" cy="1439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230033" y="2980267"/>
              <a:ext cx="143933" cy="1439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갈매기형 수장 12"/>
          <p:cNvSpPr/>
          <p:nvPr/>
        </p:nvSpPr>
        <p:spPr>
          <a:xfrm>
            <a:off x="6300619" y="1820289"/>
            <a:ext cx="220133" cy="279401"/>
          </a:xfrm>
          <a:prstGeom prst="chevr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갈매기형 수장 13"/>
          <p:cNvSpPr/>
          <p:nvPr/>
        </p:nvSpPr>
        <p:spPr>
          <a:xfrm rot="10800000">
            <a:off x="128419" y="1786421"/>
            <a:ext cx="220133" cy="279401"/>
          </a:xfrm>
          <a:prstGeom prst="chevr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80068" y="448730"/>
            <a:ext cx="1202266" cy="960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서비스의 목표와 범위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벌집이론 학습원리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 smtClean="0"/>
              <a:t>3</a:t>
            </a:r>
            <a:r>
              <a:rPr lang="ko-KR" altLang="en-US" sz="800" dirty="0" smtClean="0"/>
              <a:t>대 핵심서비스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학습 가이드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0" y="3361267"/>
            <a:ext cx="6646333" cy="218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93827" y="357293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altLang="ko-KR" b="1" dirty="0"/>
              <a:t>F O C U </a:t>
            </a:r>
            <a:r>
              <a:rPr lang="pl-PL" altLang="ko-KR" b="1" dirty="0" smtClean="0"/>
              <a:t>S</a:t>
            </a:r>
            <a:endParaRPr lang="pl-PL" altLang="ko-K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8419" y="4345339"/>
            <a:ext cx="16273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벌집영어 소개</a:t>
            </a:r>
          </a:p>
          <a:p>
            <a:pPr algn="ctr"/>
            <a:r>
              <a:rPr lang="ko-KR" altLang="en-US" sz="900" dirty="0" err="1" smtClean="0"/>
              <a:t>중고교</a:t>
            </a:r>
            <a:r>
              <a:rPr lang="ko-KR" altLang="en-US" sz="900" dirty="0" smtClean="0"/>
              <a:t> 영어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등급을 목표로</a:t>
            </a:r>
          </a:p>
          <a:p>
            <a:pPr algn="ctr"/>
            <a:r>
              <a:rPr lang="ko-KR" altLang="en-US" sz="900" dirty="0" smtClean="0"/>
              <a:t>교과과정 핵심내용을 기억</a:t>
            </a:r>
            <a:r>
              <a:rPr lang="en-US" altLang="ko-KR" sz="900" dirty="0" smtClean="0"/>
              <a:t>-</a:t>
            </a:r>
          </a:p>
          <a:p>
            <a:pPr algn="ctr"/>
            <a:r>
              <a:rPr lang="ko-KR" altLang="en-US" sz="900" dirty="0" smtClean="0"/>
              <a:t>이해</a:t>
            </a:r>
            <a:r>
              <a:rPr lang="en-US" altLang="ko-KR" sz="900" dirty="0" smtClean="0"/>
              <a:t>-</a:t>
            </a:r>
            <a:r>
              <a:rPr lang="ko-KR" altLang="en-US" sz="900" dirty="0" smtClean="0"/>
              <a:t>응용</a:t>
            </a:r>
            <a:r>
              <a:rPr lang="en-US" altLang="ko-KR" sz="900" dirty="0" smtClean="0"/>
              <a:t>-</a:t>
            </a:r>
            <a:r>
              <a:rPr lang="ko-KR" altLang="en-US" sz="900" dirty="0" smtClean="0"/>
              <a:t>분석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적용하여</a:t>
            </a:r>
          </a:p>
          <a:p>
            <a:pPr algn="ctr"/>
            <a:r>
              <a:rPr lang="ko-KR" altLang="en-US" sz="900" dirty="0" smtClean="0"/>
              <a:t>‘문제 푸는 힘＇을 만듭니다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2380437" y="4300930"/>
            <a:ext cx="1885453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/>
              <a:t>나의 </a:t>
            </a:r>
            <a:r>
              <a:rPr lang="ko-KR" altLang="en-US" sz="1050" b="1" dirty="0" smtClean="0"/>
              <a:t>실력진단</a:t>
            </a:r>
            <a:endParaRPr lang="en-US" altLang="ko-KR" sz="1050" b="1" dirty="0" smtClean="0"/>
          </a:p>
          <a:p>
            <a:pPr algn="ctr"/>
            <a:r>
              <a:rPr lang="ko-KR" altLang="en-US" sz="900" dirty="0"/>
              <a:t>현재 나의 영어실력을</a:t>
            </a:r>
            <a:r>
              <a:rPr lang="ko-KR" altLang="en-US" sz="900" dirty="0" smtClean="0"/>
              <a:t/>
            </a:r>
            <a:br>
              <a:rPr lang="ko-KR" altLang="en-US" sz="900" dirty="0" smtClean="0"/>
            </a:br>
            <a:r>
              <a:rPr lang="en-US" altLang="ko-KR" sz="900" dirty="0"/>
              <a:t>&lt;</a:t>
            </a:r>
            <a:r>
              <a:rPr lang="ko-KR" altLang="en-US" sz="900" dirty="0"/>
              <a:t>벌집영어학습진단시스템</a:t>
            </a:r>
            <a:r>
              <a:rPr lang="en-US" altLang="ko-KR" sz="900" dirty="0"/>
              <a:t>&gt;</a:t>
            </a:r>
            <a:r>
              <a:rPr lang="ko-KR" altLang="en-US" sz="900" dirty="0"/>
              <a:t>으로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정확하게 </a:t>
            </a:r>
            <a:r>
              <a:rPr lang="ko-KR" altLang="en-US" sz="900" dirty="0"/>
              <a:t>진단하여</a:t>
            </a:r>
            <a:r>
              <a:rPr lang="ko-KR" altLang="en-US" sz="900" dirty="0" smtClean="0"/>
              <a:t/>
            </a:r>
            <a:br>
              <a:rPr lang="ko-KR" altLang="en-US" sz="900" dirty="0" smtClean="0"/>
            </a:br>
            <a:r>
              <a:rPr lang="ko-KR" altLang="en-US" sz="900" dirty="0"/>
              <a:t>나만의 </a:t>
            </a:r>
            <a:r>
              <a:rPr lang="ko-KR" altLang="en-US" sz="900" dirty="0" smtClean="0"/>
              <a:t>분석리포트와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 </a:t>
            </a:r>
            <a:r>
              <a:rPr lang="ko-KR" altLang="en-US" sz="900" dirty="0"/>
              <a:t>학습계획을 제공합니다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4494775" y="4259616"/>
            <a:ext cx="1946366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/>
              <a:t>100</a:t>
            </a:r>
            <a:r>
              <a:rPr lang="ko-KR" altLang="en-US" sz="1050" b="1" dirty="0"/>
              <a:t>인의 </a:t>
            </a:r>
            <a:r>
              <a:rPr lang="ko-KR" altLang="en-US" sz="1050" b="1" dirty="0" smtClean="0"/>
              <a:t>선택</a:t>
            </a:r>
            <a:endParaRPr lang="en-US" altLang="ko-KR" sz="1050" b="1" dirty="0" smtClean="0"/>
          </a:p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벌집영어</a:t>
            </a:r>
            <a:r>
              <a:rPr lang="en-US" altLang="ko-KR" sz="900" dirty="0"/>
              <a:t>&gt;</a:t>
            </a:r>
            <a:r>
              <a:rPr lang="ko-KR" altLang="en-US" sz="900" dirty="0"/>
              <a:t>를 선택한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수강생들의 </a:t>
            </a:r>
            <a:r>
              <a:rPr lang="ko-KR" altLang="en-US" sz="900" dirty="0"/>
              <a:t>솔직한 체험후기</a:t>
            </a:r>
            <a:r>
              <a:rPr lang="en-US" altLang="ko-KR" sz="900" dirty="0"/>
              <a:t>,</a:t>
            </a:r>
            <a:r>
              <a:rPr lang="ko-KR" altLang="en-US" sz="900" dirty="0" smtClean="0"/>
              <a:t/>
            </a:r>
            <a:br>
              <a:rPr lang="ko-KR" altLang="en-US" sz="900" dirty="0" smtClean="0"/>
            </a:br>
            <a:r>
              <a:rPr lang="ko-KR" altLang="en-US" sz="900" dirty="0"/>
              <a:t>학부모들의 </a:t>
            </a:r>
            <a:r>
              <a:rPr lang="ko-KR" altLang="en-US" sz="900" dirty="0" smtClean="0"/>
              <a:t>생생한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 </a:t>
            </a:r>
            <a:r>
              <a:rPr lang="ko-KR" altLang="en-US" sz="900" dirty="0"/>
              <a:t>자녀 관찰기</a:t>
            </a:r>
            <a:r>
              <a:rPr lang="en-US" altLang="ko-KR" sz="900" dirty="0"/>
              <a:t>, </a:t>
            </a:r>
            <a:r>
              <a:rPr lang="ko-KR" altLang="en-US" sz="900" dirty="0"/>
              <a:t>현직 선생님들의</a:t>
            </a:r>
            <a:r>
              <a:rPr lang="ko-KR" altLang="en-US" sz="900" dirty="0" smtClean="0"/>
              <a:t/>
            </a:r>
            <a:br>
              <a:rPr lang="ko-KR" altLang="en-US" sz="900" dirty="0" smtClean="0"/>
            </a:br>
            <a:r>
              <a:rPr lang="ko-KR" altLang="en-US" sz="900" dirty="0"/>
              <a:t>솔직한 놀라운 학습시스템 평가기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6834717" y="1388533"/>
            <a:ext cx="575733" cy="2328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834717" y="1388533"/>
            <a:ext cx="575733" cy="804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834716" y="2192823"/>
            <a:ext cx="575733" cy="804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372960"/>
              </p:ext>
            </p:extLst>
          </p:nvPr>
        </p:nvGraphicFramePr>
        <p:xfrm>
          <a:off x="7670801" y="0"/>
          <a:ext cx="4494776" cy="1778000"/>
        </p:xfrm>
        <a:graphic>
          <a:graphicData uri="http://schemas.openxmlformats.org/drawingml/2006/table">
            <a:tbl>
              <a:tblPr/>
              <a:tblGrid>
                <a:gridCol w="601132"/>
                <a:gridCol w="3893644"/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Page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2" marR="36002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36002" marT="45715" marB="45715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5722" marR="45722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마우스 오버 시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2Depth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열기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8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5722" marR="45722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sng" strike="noStrik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메인배너</a:t>
                      </a:r>
                      <a:r>
                        <a:rPr lang="ko-KR" altLang="en-US" sz="1000" b="0" i="0" u="sng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000" b="0" i="0" u="sng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r>
                        <a:rPr lang="ko-KR" altLang="en-US" sz="1000" b="0" i="0" u="sng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초마다 자동재생</a:t>
                      </a:r>
                      <a:endParaRPr lang="en-US" altLang="ko-KR" sz="1000" b="0" i="0" u="sng" strike="noStrike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sng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마우스 오버 시 재생 멈춤</a:t>
                      </a:r>
                      <a:endParaRPr lang="en-US" sz="1000" b="0" i="0" u="sng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0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5722" marR="45722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sng" strike="noStrik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퀵메뉴</a:t>
                      </a:r>
                      <a:endParaRPr lang="en-US" sz="1000" b="0" i="0" u="sng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타원 35"/>
          <p:cNvSpPr/>
          <p:nvPr/>
        </p:nvSpPr>
        <p:spPr>
          <a:xfrm>
            <a:off x="1244667" y="90951"/>
            <a:ext cx="270930" cy="2709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37" name="타원 36"/>
          <p:cNvSpPr/>
          <p:nvPr/>
        </p:nvSpPr>
        <p:spPr>
          <a:xfrm>
            <a:off x="3183839" y="1456270"/>
            <a:ext cx="270930" cy="2709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8" name="타원 37"/>
          <p:cNvSpPr/>
          <p:nvPr/>
        </p:nvSpPr>
        <p:spPr>
          <a:xfrm>
            <a:off x="6995583" y="1032936"/>
            <a:ext cx="270930" cy="2709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2182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88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2017-12-26T13:45:36Z</dcterms:created>
  <dcterms:modified xsi:type="dcterms:W3CDTF">2017-12-26T14:14:53Z</dcterms:modified>
</cp:coreProperties>
</file>