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0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9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7B90-770B-47F8-88D3-07164CC5B896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62333" cy="685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4578"/>
              </p:ext>
            </p:extLst>
          </p:nvPr>
        </p:nvGraphicFramePr>
        <p:xfrm>
          <a:off x="7670801" y="0"/>
          <a:ext cx="4494776" cy="2008414"/>
        </p:xfrm>
        <a:graphic>
          <a:graphicData uri="http://schemas.openxmlformats.org/drawingml/2006/table">
            <a:tbl>
              <a:tblPr/>
              <a:tblGrid>
                <a:gridCol w="601132"/>
                <a:gridCol w="3893644"/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Page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2" marR="3600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36002" marT="45715" marB="45715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2" marR="45722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 창 이벤트 배너 클릭 시 배너 삭제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2" marR="45722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배너 슬라이드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(Class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top_banner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하단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페이징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넘버 처리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다음버튼 활성화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btn_area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5722" marR="45722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카테고리메뉴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(Class</a:t>
                      </a: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:category)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메뉴에</a:t>
                      </a:r>
                      <a:r>
                        <a:rPr lang="en-US" altLang="ko-KR" sz="1000" b="0" i="0" u="sng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0" i="0" u="sng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마우스 올리면 서브하위메뉴 활성화</a:t>
                      </a:r>
                      <a:endParaRPr lang="en-US" altLang="ko-KR" sz="1000" b="0" i="0" u="sng" strike="noStrike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주메뉴</a:t>
                      </a:r>
                      <a:r>
                        <a:rPr lang="ko-KR" altLang="en-US" sz="1000" b="0" i="0" u="sng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b="0" i="0" u="sng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 on</a:t>
                      </a:r>
                      <a:r>
                        <a:rPr lang="ko-KR" altLang="en-US" sz="1000" b="0" i="0" u="sng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가짐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" y="0"/>
            <a:ext cx="7662332" cy="261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3200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앱다운로드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바로가기</a:t>
            </a:r>
            <a:endParaRPr lang="ko-KR" altLang="en-US" sz="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034743" y="23200"/>
            <a:ext cx="362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회원가입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나의</a:t>
            </a:r>
            <a:r>
              <a:rPr lang="en-US" altLang="ko-KR" sz="800" dirty="0"/>
              <a:t>11</a:t>
            </a:r>
            <a:r>
              <a:rPr lang="ko-KR" altLang="en-US" sz="800" dirty="0" smtClean="0"/>
              <a:t>번가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장바구니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셀러오피스 </a:t>
            </a:r>
            <a:r>
              <a:rPr lang="en-US" altLang="ko-KR" sz="800" dirty="0" smtClean="0"/>
              <a:t>| Korea</a:t>
            </a:r>
            <a:endParaRPr lang="ko-KR" altLang="en-US" sz="8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0" y="261257"/>
            <a:ext cx="7662332" cy="11266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549" y="814844"/>
            <a:ext cx="19319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쿠폰존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/>
              <a:t>이벤트</a:t>
            </a:r>
            <a:r>
              <a:rPr lang="en-US" altLang="ko-KR" sz="700" dirty="0"/>
              <a:t>/</a:t>
            </a:r>
            <a:r>
              <a:rPr lang="ko-KR" altLang="en-US" sz="700" dirty="0" err="1"/>
              <a:t>혜택존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600" dirty="0"/>
              <a:t>기획전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/>
              <a:t>베스트</a:t>
            </a:r>
            <a:r>
              <a:rPr lang="en-US" altLang="ko-KR" sz="700" dirty="0"/>
              <a:t>100</a:t>
            </a:r>
            <a:endParaRPr lang="ko-KR" altLang="en-US" sz="7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351814" y="261257"/>
            <a:ext cx="1310518" cy="11266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66086" y="69763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 smtClean="0"/>
              <a:t>TopBanner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884249" y="1126671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1/5</a:t>
            </a:r>
            <a:endParaRPr lang="ko-KR" altLang="en-US" sz="9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338644" y="1188573"/>
            <a:ext cx="261559" cy="139099"/>
            <a:chOff x="5357888" y="2097916"/>
            <a:chExt cx="261559" cy="139099"/>
          </a:xfrm>
        </p:grpSpPr>
        <p:sp>
          <p:nvSpPr>
            <p:cNvPr id="42" name="직사각형 41"/>
            <p:cNvSpPr/>
            <p:nvPr/>
          </p:nvSpPr>
          <p:spPr>
            <a:xfrm>
              <a:off x="5357888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&lt;</a:t>
              </a:r>
              <a:endParaRPr lang="ko-KR" altLang="en-US" sz="8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493959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&gt;</a:t>
              </a:r>
              <a:endParaRPr lang="ko-KR" altLang="en-US" sz="8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25162" y="735256"/>
            <a:ext cx="3812008" cy="359229"/>
            <a:chOff x="2322545" y="742951"/>
            <a:chExt cx="3812008" cy="359229"/>
          </a:xfrm>
        </p:grpSpPr>
        <p:grpSp>
          <p:nvGrpSpPr>
            <p:cNvPr id="18" name="그룹 17"/>
            <p:cNvGrpSpPr/>
            <p:nvPr/>
          </p:nvGrpSpPr>
          <p:grpSpPr>
            <a:xfrm>
              <a:off x="3078993" y="742951"/>
              <a:ext cx="3055560" cy="359229"/>
              <a:chOff x="2122714" y="644978"/>
              <a:chExt cx="3055560" cy="35922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122714" y="644978"/>
                <a:ext cx="2563585" cy="35922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검색 창 이벤트 배너</a:t>
                </a:r>
                <a:endParaRPr lang="ko-KR" altLang="en-US" sz="11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86301" y="644978"/>
                <a:ext cx="491973" cy="35922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검색</a:t>
                </a:r>
                <a:endParaRPr lang="ko-KR" altLang="en-US" sz="1050" b="1" dirty="0"/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2322545" y="742951"/>
              <a:ext cx="712409" cy="3483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11st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05779" y="1387927"/>
            <a:ext cx="4531391" cy="31677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88751"/>
            <a:ext cx="1205779" cy="316774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05779" y="4220935"/>
            <a:ext cx="4531391" cy="3374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19946" y="4220113"/>
            <a:ext cx="578078" cy="3374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패션</a:t>
            </a:r>
            <a:r>
              <a:rPr lang="en-US" altLang="ko-KR" sz="700" dirty="0"/>
              <a:t>/</a:t>
            </a:r>
            <a:r>
              <a:rPr lang="ko-KR" altLang="en-US" sz="700" dirty="0" err="1"/>
              <a:t>뷰티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1790190" y="4218232"/>
            <a:ext cx="578078" cy="3374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브랜드</a:t>
            </a:r>
            <a:r>
              <a:rPr lang="en-US" altLang="ko-KR" sz="700" dirty="0"/>
              <a:t>/</a:t>
            </a:r>
            <a:r>
              <a:rPr lang="ko-KR" altLang="en-US" sz="700" dirty="0"/>
              <a:t>패션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368268" y="4224634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디지털</a:t>
            </a:r>
            <a:r>
              <a:rPr lang="en-US" altLang="ko-KR" sz="700" dirty="0"/>
              <a:t>/</a:t>
            </a:r>
            <a:r>
              <a:rPr lang="ko-KR" altLang="en-US" sz="700" dirty="0"/>
              <a:t>라이프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8212" y="4224634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마트</a:t>
            </a:r>
            <a:endParaRPr lang="ko-KR" altLang="en-US" sz="700" dirty="0"/>
          </a:p>
        </p:txBody>
      </p:sp>
      <p:sp>
        <p:nvSpPr>
          <p:cNvPr id="55" name="직사각형 54"/>
          <p:cNvSpPr/>
          <p:nvPr/>
        </p:nvSpPr>
        <p:spPr>
          <a:xfrm>
            <a:off x="3518176" y="4224634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HOT</a:t>
            </a:r>
            <a:r>
              <a:rPr lang="ko-KR" altLang="en-US" sz="700" dirty="0" smtClean="0"/>
              <a:t>이벤트</a:t>
            </a:r>
            <a:endParaRPr lang="ko-KR" altLang="en-US" sz="700" dirty="0"/>
          </a:p>
        </p:txBody>
      </p:sp>
      <p:sp>
        <p:nvSpPr>
          <p:cNvPr id="56" name="직사각형 55"/>
          <p:cNvSpPr/>
          <p:nvPr/>
        </p:nvSpPr>
        <p:spPr>
          <a:xfrm>
            <a:off x="4096254" y="4223960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추천이벤트</a:t>
            </a:r>
            <a:endParaRPr lang="ko-KR" altLang="en-US" sz="700" dirty="0"/>
          </a:p>
        </p:txBody>
      </p:sp>
      <p:sp>
        <p:nvSpPr>
          <p:cNvPr id="57" name="직사각형 56"/>
          <p:cNvSpPr/>
          <p:nvPr/>
        </p:nvSpPr>
        <p:spPr>
          <a:xfrm>
            <a:off x="4674332" y="4220962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제휴이벤트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5351839" y="4259993"/>
            <a:ext cx="3193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▶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214849" y="1390631"/>
            <a:ext cx="1731498" cy="28313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서브메뉴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164" y="1395150"/>
            <a:ext cx="1214848" cy="371918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8963" y="1385874"/>
            <a:ext cx="813043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브랜드패션</a:t>
            </a:r>
            <a:endParaRPr lang="en-US" altLang="ko-KR" sz="900" b="1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의류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잡화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 err="1" smtClean="0">
                <a:solidFill>
                  <a:schemeClr val="bg1"/>
                </a:solidFill>
              </a:rPr>
              <a:t>뷰티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레저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자동차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식품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출산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육아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생활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건강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37170" y="1383876"/>
            <a:ext cx="1925162" cy="16850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7338644" y="1480789"/>
            <a:ext cx="261559" cy="139099"/>
            <a:chOff x="5357888" y="2097916"/>
            <a:chExt cx="261559" cy="139099"/>
          </a:xfrm>
        </p:grpSpPr>
        <p:sp>
          <p:nvSpPr>
            <p:cNvPr id="64" name="직사각형 63"/>
            <p:cNvSpPr/>
            <p:nvPr/>
          </p:nvSpPr>
          <p:spPr>
            <a:xfrm>
              <a:off x="5357888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&lt;</a:t>
              </a:r>
              <a:endParaRPr lang="ko-KR" altLang="en-US" sz="800" b="1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493959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&gt;</a:t>
              </a:r>
              <a:endParaRPr lang="ko-KR" altLang="en-US" sz="800" b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803230" y="1436785"/>
            <a:ext cx="1456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인기 </a:t>
            </a:r>
            <a:r>
              <a:rPr lang="ko-KR" altLang="en-US" sz="1000" b="1" dirty="0" err="1" smtClean="0"/>
              <a:t>검색어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5861204" y="1742738"/>
            <a:ext cx="1713752" cy="12853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 smtClean="0"/>
              <a:t>       </a:t>
            </a:r>
            <a:r>
              <a:rPr lang="en-US" altLang="ko-KR" sz="900" dirty="0" smtClean="0"/>
              <a:t>6.   </a:t>
            </a:r>
            <a:r>
              <a:rPr lang="ko-KR" altLang="en-US" sz="900" dirty="0" err="1" smtClean="0"/>
              <a:t>검색어</a:t>
            </a:r>
            <a:endParaRPr lang="en-US" altLang="ko-KR" sz="9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/>
              <a:t>7</a:t>
            </a:r>
            <a:r>
              <a:rPr lang="en-US" altLang="ko-KR" sz="900" dirty="0" smtClean="0"/>
              <a:t>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/>
              <a:t>8</a:t>
            </a:r>
            <a:r>
              <a:rPr lang="en-US" altLang="ko-KR" sz="900" dirty="0" smtClean="0"/>
              <a:t>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/>
              <a:t>9</a:t>
            </a:r>
            <a:r>
              <a:rPr lang="en-US" altLang="ko-KR" sz="900" dirty="0" smtClean="0"/>
              <a:t>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 smtClean="0"/>
              <a:t>10.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5736090" y="3071998"/>
            <a:ext cx="1926241" cy="148094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965366" y="3155497"/>
            <a:ext cx="1456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남자인기  </a:t>
            </a:r>
            <a:r>
              <a:rPr lang="en-US" altLang="ko-KR" sz="700" dirty="0" smtClean="0"/>
              <a:t>|</a:t>
            </a:r>
            <a:r>
              <a:rPr lang="en-US" altLang="ko-KR" sz="1000" b="1" dirty="0" smtClean="0"/>
              <a:t>  </a:t>
            </a:r>
            <a:r>
              <a:rPr lang="ko-KR" altLang="en-US" sz="1000" b="1" dirty="0" smtClean="0"/>
              <a:t>여자인기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116947" y="3593536"/>
            <a:ext cx="1202266" cy="4378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smtClean="0"/>
              <a:t>상품목록</a:t>
            </a:r>
            <a:endParaRPr lang="ko-KR" altLang="en-US" sz="1200" b="1" dirty="0"/>
          </a:p>
        </p:txBody>
      </p:sp>
      <p:sp>
        <p:nvSpPr>
          <p:cNvPr id="36" name="타원 35"/>
          <p:cNvSpPr/>
          <p:nvPr/>
        </p:nvSpPr>
        <p:spPr>
          <a:xfrm>
            <a:off x="2524126" y="559707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6871607" y="421594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타원 37"/>
          <p:cNvSpPr/>
          <p:nvPr/>
        </p:nvSpPr>
        <p:spPr>
          <a:xfrm>
            <a:off x="1926142" y="2379379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18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62333" cy="685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87135"/>
              </p:ext>
            </p:extLst>
          </p:nvPr>
        </p:nvGraphicFramePr>
        <p:xfrm>
          <a:off x="7670801" y="-1"/>
          <a:ext cx="4494776" cy="3399193"/>
        </p:xfrm>
        <a:graphic>
          <a:graphicData uri="http://schemas.openxmlformats.org/drawingml/2006/table">
            <a:tbl>
              <a:tblPr/>
              <a:tblGrid>
                <a:gridCol w="601132"/>
                <a:gridCol w="3893644"/>
              </a:tblGrid>
              <a:tr h="40311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Page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2" marR="3600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36002" marT="45715" marB="45715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73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2" marR="45722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메인배너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슬라이드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(Class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:banner)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하단 메뉴 컨트롤러 생성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재생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멈춤 버튼 생성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(play.gif , pause.gif)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좌우버튼 활성화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좌우버튼 타입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(banner_btn_sp.png)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기본    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배너에 마우스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OVER    | 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버튼에 마우스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OVER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5722" marR="45722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인기 </a:t>
                      </a:r>
                      <a:r>
                        <a:rPr lang="ko-KR" altLang="en-US" sz="1000" b="0" i="0" u="sng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검색어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000" b="0" i="0" u="sng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lanking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 버튼 클릭 시 </a:t>
                      </a:r>
                      <a:r>
                        <a:rPr lang="en-US" altLang="ko-KR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1~10</a:t>
                      </a:r>
                      <a:r>
                        <a:rPr lang="ko-KR" altLang="en-US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위까지 보임</a:t>
                      </a:r>
                      <a:endParaRPr lang="en-US" altLang="ko-KR" sz="1000" b="0" i="0" u="sng" strike="noStrike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우 버튼 클릭 시 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11~20</a:t>
                      </a: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위까지 보임  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8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5722" marR="45722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인기상품목록</a:t>
                      </a:r>
                      <a:r>
                        <a:rPr lang="en-US" altLang="ko-KR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:public</a:t>
                      </a:r>
                      <a:r>
                        <a:rPr lang="en-US" altLang="ko-KR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sng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탭영역</a:t>
                      </a:r>
                      <a:endParaRPr lang="en-US" altLang="ko-KR" sz="1000" b="0" i="0" u="sng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sng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탭버튼</a:t>
                      </a:r>
                      <a:r>
                        <a:rPr lang="ko-KR" altLang="en-US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on</a:t>
                      </a:r>
                      <a:r>
                        <a:rPr lang="ko-KR" altLang="en-US" sz="10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가짐</a:t>
                      </a:r>
                      <a:r>
                        <a:rPr lang="en-US" altLang="ko-KR" sz="1000" b="0" i="0" u="sng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u="sng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" y="0"/>
            <a:ext cx="7662332" cy="261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3200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앱다운로드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바로가기</a:t>
            </a:r>
            <a:endParaRPr lang="ko-KR" altLang="en-US" sz="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034743" y="23200"/>
            <a:ext cx="362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회원가입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나의</a:t>
            </a:r>
            <a:r>
              <a:rPr lang="en-US" altLang="ko-KR" sz="800" dirty="0"/>
              <a:t>11</a:t>
            </a:r>
            <a:r>
              <a:rPr lang="ko-KR" altLang="en-US" sz="800" dirty="0" smtClean="0"/>
              <a:t>번가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장바구니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셀러오피스 </a:t>
            </a:r>
            <a:r>
              <a:rPr lang="en-US" altLang="ko-KR" sz="800" dirty="0" smtClean="0"/>
              <a:t>| Korea</a:t>
            </a:r>
            <a:endParaRPr lang="ko-KR" altLang="en-US" sz="8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0" y="261257"/>
            <a:ext cx="7662332" cy="11266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549" y="814844"/>
            <a:ext cx="19319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쿠폰존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/>
              <a:t>이벤트</a:t>
            </a:r>
            <a:r>
              <a:rPr lang="en-US" altLang="ko-KR" sz="700" dirty="0"/>
              <a:t>/</a:t>
            </a:r>
            <a:r>
              <a:rPr lang="ko-KR" altLang="en-US" sz="700" dirty="0" err="1"/>
              <a:t>혜택존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600" dirty="0"/>
              <a:t>기획전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/>
              <a:t>베스트</a:t>
            </a:r>
            <a:r>
              <a:rPr lang="en-US" altLang="ko-KR" sz="700" dirty="0"/>
              <a:t>100</a:t>
            </a:r>
            <a:endParaRPr lang="ko-KR" altLang="en-US" sz="7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351814" y="261257"/>
            <a:ext cx="1310518" cy="11266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66086" y="69763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 smtClean="0"/>
              <a:t>TopBanner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884249" y="1126671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1/5</a:t>
            </a:r>
            <a:endParaRPr lang="ko-KR" altLang="en-US" sz="9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338644" y="1188573"/>
            <a:ext cx="261559" cy="139099"/>
            <a:chOff x="5357888" y="2097916"/>
            <a:chExt cx="261559" cy="139099"/>
          </a:xfrm>
        </p:grpSpPr>
        <p:sp>
          <p:nvSpPr>
            <p:cNvPr id="42" name="직사각형 41"/>
            <p:cNvSpPr/>
            <p:nvPr/>
          </p:nvSpPr>
          <p:spPr>
            <a:xfrm>
              <a:off x="5357888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&lt;</a:t>
              </a:r>
              <a:endParaRPr lang="ko-KR" altLang="en-US" sz="8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493959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&gt;</a:t>
              </a:r>
              <a:endParaRPr lang="ko-KR" altLang="en-US" sz="8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25162" y="735256"/>
            <a:ext cx="3812008" cy="359229"/>
            <a:chOff x="2322545" y="742951"/>
            <a:chExt cx="3812008" cy="359229"/>
          </a:xfrm>
        </p:grpSpPr>
        <p:grpSp>
          <p:nvGrpSpPr>
            <p:cNvPr id="18" name="그룹 17"/>
            <p:cNvGrpSpPr/>
            <p:nvPr/>
          </p:nvGrpSpPr>
          <p:grpSpPr>
            <a:xfrm>
              <a:off x="3078993" y="742951"/>
              <a:ext cx="3055560" cy="359229"/>
              <a:chOff x="2122714" y="644978"/>
              <a:chExt cx="3055560" cy="35922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122714" y="644978"/>
                <a:ext cx="2563585" cy="35922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검색 창 이벤트 배너</a:t>
                </a:r>
                <a:endParaRPr lang="ko-KR" altLang="en-US" sz="11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86301" y="644978"/>
                <a:ext cx="491973" cy="35922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/>
                  <a:t>검색</a:t>
                </a:r>
                <a:endParaRPr lang="ko-KR" altLang="en-US" sz="1050" b="1" dirty="0"/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2322545" y="742951"/>
              <a:ext cx="712409" cy="3483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11st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05779" y="1387927"/>
            <a:ext cx="4531391" cy="31677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88751"/>
            <a:ext cx="1205779" cy="316774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05779" y="4220935"/>
            <a:ext cx="4531391" cy="3374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19946" y="4220113"/>
            <a:ext cx="578078" cy="3374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패션</a:t>
            </a:r>
            <a:r>
              <a:rPr lang="en-US" altLang="ko-KR" sz="700" dirty="0"/>
              <a:t>/</a:t>
            </a:r>
            <a:r>
              <a:rPr lang="ko-KR" altLang="en-US" sz="700" dirty="0" err="1"/>
              <a:t>뷰티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1790190" y="4218232"/>
            <a:ext cx="578078" cy="3374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브랜드</a:t>
            </a:r>
            <a:r>
              <a:rPr lang="en-US" altLang="ko-KR" sz="700" dirty="0"/>
              <a:t>/</a:t>
            </a:r>
            <a:r>
              <a:rPr lang="ko-KR" altLang="en-US" sz="700" dirty="0"/>
              <a:t>패션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368268" y="4224634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디지털</a:t>
            </a:r>
            <a:r>
              <a:rPr lang="en-US" altLang="ko-KR" sz="700" dirty="0"/>
              <a:t>/</a:t>
            </a:r>
            <a:r>
              <a:rPr lang="ko-KR" altLang="en-US" sz="700" dirty="0"/>
              <a:t>라이프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8212" y="4224634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마트</a:t>
            </a:r>
            <a:endParaRPr lang="ko-KR" altLang="en-US" sz="700" dirty="0"/>
          </a:p>
        </p:txBody>
      </p:sp>
      <p:sp>
        <p:nvSpPr>
          <p:cNvPr id="55" name="직사각형 54"/>
          <p:cNvSpPr/>
          <p:nvPr/>
        </p:nvSpPr>
        <p:spPr>
          <a:xfrm>
            <a:off x="3518176" y="4224634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HOT</a:t>
            </a:r>
            <a:r>
              <a:rPr lang="ko-KR" altLang="en-US" sz="700" dirty="0" smtClean="0"/>
              <a:t>이벤트</a:t>
            </a:r>
            <a:endParaRPr lang="ko-KR" altLang="en-US" sz="700" dirty="0"/>
          </a:p>
        </p:txBody>
      </p:sp>
      <p:sp>
        <p:nvSpPr>
          <p:cNvPr id="56" name="직사각형 55"/>
          <p:cNvSpPr/>
          <p:nvPr/>
        </p:nvSpPr>
        <p:spPr>
          <a:xfrm>
            <a:off x="4096254" y="4223960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추천이벤트</a:t>
            </a:r>
            <a:endParaRPr lang="ko-KR" altLang="en-US" sz="700" dirty="0"/>
          </a:p>
        </p:txBody>
      </p:sp>
      <p:sp>
        <p:nvSpPr>
          <p:cNvPr id="57" name="직사각형 56"/>
          <p:cNvSpPr/>
          <p:nvPr/>
        </p:nvSpPr>
        <p:spPr>
          <a:xfrm>
            <a:off x="4674332" y="4220962"/>
            <a:ext cx="578078" cy="3319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제휴이벤트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5351839" y="4259993"/>
            <a:ext cx="3193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▶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8963" y="1385874"/>
            <a:ext cx="813043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브랜드패션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의류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잡화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 err="1" smtClean="0">
                <a:solidFill>
                  <a:schemeClr val="bg1"/>
                </a:solidFill>
              </a:rPr>
              <a:t>뷰티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레저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자동차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식품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출산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육아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b="1" dirty="0">
                <a:solidFill>
                  <a:schemeClr val="bg1"/>
                </a:solidFill>
              </a:rPr>
              <a:t>생활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건강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37170" y="1383876"/>
            <a:ext cx="1925162" cy="16850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7338644" y="1480789"/>
            <a:ext cx="261559" cy="139099"/>
            <a:chOff x="5357888" y="2097916"/>
            <a:chExt cx="261559" cy="139099"/>
          </a:xfrm>
        </p:grpSpPr>
        <p:sp>
          <p:nvSpPr>
            <p:cNvPr id="64" name="직사각형 63"/>
            <p:cNvSpPr/>
            <p:nvPr/>
          </p:nvSpPr>
          <p:spPr>
            <a:xfrm>
              <a:off x="5357888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&lt;</a:t>
              </a:r>
              <a:endParaRPr lang="ko-KR" altLang="en-US" sz="800" b="1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493959" y="2097916"/>
              <a:ext cx="125488" cy="139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&gt;</a:t>
              </a:r>
              <a:endParaRPr lang="ko-KR" altLang="en-US" sz="800" b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803230" y="1436785"/>
            <a:ext cx="1456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인기 </a:t>
            </a:r>
            <a:r>
              <a:rPr lang="ko-KR" altLang="en-US" sz="1000" b="1" dirty="0" err="1" smtClean="0"/>
              <a:t>검색어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5861204" y="1742738"/>
            <a:ext cx="1713752" cy="12853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 smtClean="0"/>
              <a:t>       </a:t>
            </a:r>
            <a:r>
              <a:rPr lang="en-US" altLang="ko-KR" sz="900" dirty="0" smtClean="0"/>
              <a:t>6.   </a:t>
            </a:r>
            <a:r>
              <a:rPr lang="ko-KR" altLang="en-US" sz="900" dirty="0" err="1" smtClean="0"/>
              <a:t>검색어</a:t>
            </a:r>
            <a:endParaRPr lang="en-US" altLang="ko-KR" sz="9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/>
              <a:t>7</a:t>
            </a:r>
            <a:r>
              <a:rPr lang="en-US" altLang="ko-KR" sz="900" dirty="0" smtClean="0"/>
              <a:t>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/>
              <a:t>8</a:t>
            </a:r>
            <a:r>
              <a:rPr lang="en-US" altLang="ko-KR" sz="900" dirty="0" smtClean="0"/>
              <a:t>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/>
              <a:t>9</a:t>
            </a:r>
            <a:r>
              <a:rPr lang="en-US" altLang="ko-KR" sz="900" dirty="0" smtClean="0"/>
              <a:t>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 err="1" smtClean="0"/>
              <a:t>검색어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     </a:t>
            </a:r>
            <a:r>
              <a:rPr lang="en-US" altLang="ko-KR" sz="900" dirty="0" smtClean="0"/>
              <a:t>10.   </a:t>
            </a:r>
            <a:r>
              <a:rPr lang="ko-KR" altLang="en-US" sz="900" dirty="0" err="1"/>
              <a:t>검색어</a:t>
            </a:r>
            <a:endParaRPr lang="en-US" altLang="ko-KR" sz="900" dirty="0"/>
          </a:p>
          <a:p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5736090" y="3071998"/>
            <a:ext cx="1926241" cy="148094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965366" y="3155497"/>
            <a:ext cx="1456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남자인기  </a:t>
            </a:r>
            <a:r>
              <a:rPr lang="en-US" altLang="ko-KR" sz="700" dirty="0" smtClean="0"/>
              <a:t>|</a:t>
            </a:r>
            <a:r>
              <a:rPr lang="en-US" altLang="ko-KR" sz="1000" b="1" dirty="0" smtClean="0"/>
              <a:t>  </a:t>
            </a:r>
            <a:r>
              <a:rPr lang="ko-KR" altLang="en-US" sz="1000" b="1" dirty="0" smtClean="0"/>
              <a:t>여자인기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116947" y="3593536"/>
            <a:ext cx="1202266" cy="4378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smtClean="0"/>
              <a:t>상품목록</a:t>
            </a:r>
            <a:endParaRPr lang="ko-KR" altLang="en-US" sz="1200" b="1" dirty="0"/>
          </a:p>
        </p:txBody>
      </p:sp>
      <p:sp>
        <p:nvSpPr>
          <p:cNvPr id="13" name="갈매기형 수장 12"/>
          <p:cNvSpPr/>
          <p:nvPr/>
        </p:nvSpPr>
        <p:spPr>
          <a:xfrm>
            <a:off x="5381116" y="2679269"/>
            <a:ext cx="220133" cy="279401"/>
          </a:xfrm>
          <a:prstGeom prst="chevr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 rot="10800000">
            <a:off x="1309552" y="2651042"/>
            <a:ext cx="220133" cy="279401"/>
          </a:xfrm>
          <a:prstGeom prst="chevr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19935" y="2659513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58" name="타원 57"/>
          <p:cNvSpPr/>
          <p:nvPr/>
        </p:nvSpPr>
        <p:spPr>
          <a:xfrm>
            <a:off x="5588702" y="1434186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71" name="타원 70"/>
          <p:cNvSpPr/>
          <p:nvPr/>
        </p:nvSpPr>
        <p:spPr>
          <a:xfrm>
            <a:off x="6085385" y="3677004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00451"/>
              </p:ext>
            </p:extLst>
          </p:nvPr>
        </p:nvGraphicFramePr>
        <p:xfrm>
          <a:off x="8389962" y="1380587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469800" imgH="520560" progId="Photoshop.Image.18">
                  <p:embed/>
                </p:oleObj>
              </mc:Choice>
              <mc:Fallback>
                <p:oleObj name="Image" r:id="rId3" imgW="469800" imgH="5205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9962" y="1380587"/>
                        <a:ext cx="469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9397"/>
              </p:ext>
            </p:extLst>
          </p:nvPr>
        </p:nvGraphicFramePr>
        <p:xfrm>
          <a:off x="9451413" y="1368623"/>
          <a:ext cx="529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5" imgW="761760" imgH="749160" progId="Photoshop.Image.18">
                  <p:embed/>
                </p:oleObj>
              </mc:Choice>
              <mc:Fallback>
                <p:oleObj name="Image" r:id="rId5" imgW="761760" imgH="749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51413" y="1368623"/>
                        <a:ext cx="52952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9783"/>
              </p:ext>
            </p:extLst>
          </p:nvPr>
        </p:nvGraphicFramePr>
        <p:xfrm>
          <a:off x="10847049" y="1355125"/>
          <a:ext cx="529526" cy="52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7" imgW="761760" imgH="761760" progId="Photoshop.Image.18">
                  <p:embed/>
                </p:oleObj>
              </mc:Choice>
              <mc:Fallback>
                <p:oleObj name="Image" r:id="rId7" imgW="761760" imgH="761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47049" y="1355125"/>
                        <a:ext cx="529526" cy="52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61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329</Words>
  <Application>Microsoft Office PowerPoint</Application>
  <PresentationFormat>와이드스크린</PresentationFormat>
  <Paragraphs>104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2017-12-26T13:45:36Z</dcterms:created>
  <dcterms:modified xsi:type="dcterms:W3CDTF">2017-12-29T01:20:36Z</dcterms:modified>
</cp:coreProperties>
</file>