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87" d="100"/>
          <a:sy n="87" d="100"/>
        </p:scale>
        <p:origin x="-72" y="-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27B90-770B-47F8-88D3-07164CC5B896}" type="datetimeFigureOut">
              <a:rPr lang="ko-KR" altLang="en-US" smtClean="0"/>
              <a:t>2017-12-31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25C12-791F-4588-853B-280F9558F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427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27B90-770B-47F8-88D3-07164CC5B896}" type="datetimeFigureOut">
              <a:rPr lang="ko-KR" altLang="en-US" smtClean="0"/>
              <a:t>2017-12-31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25C12-791F-4588-853B-280F9558F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349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27B90-770B-47F8-88D3-07164CC5B896}" type="datetimeFigureOut">
              <a:rPr lang="ko-KR" altLang="en-US" smtClean="0"/>
              <a:t>2017-12-31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25C12-791F-4588-853B-280F9558F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104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27B90-770B-47F8-88D3-07164CC5B896}" type="datetimeFigureOut">
              <a:rPr lang="ko-KR" altLang="en-US" smtClean="0"/>
              <a:t>2017-12-31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25C12-791F-4588-853B-280F9558F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967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27B90-770B-47F8-88D3-07164CC5B896}" type="datetimeFigureOut">
              <a:rPr lang="ko-KR" altLang="en-US" smtClean="0"/>
              <a:t>2017-12-31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25C12-791F-4588-853B-280F9558F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125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27B90-770B-47F8-88D3-07164CC5B896}" type="datetimeFigureOut">
              <a:rPr lang="ko-KR" altLang="en-US" smtClean="0"/>
              <a:t>2017-12-31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25C12-791F-4588-853B-280F9558F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790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27B90-770B-47F8-88D3-07164CC5B896}" type="datetimeFigureOut">
              <a:rPr lang="ko-KR" altLang="en-US" smtClean="0"/>
              <a:t>2017-12-31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25C12-791F-4588-853B-280F9558F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60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27B90-770B-47F8-88D3-07164CC5B896}" type="datetimeFigureOut">
              <a:rPr lang="ko-KR" altLang="en-US" smtClean="0"/>
              <a:t>2017-12-31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25C12-791F-4588-853B-280F9558F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834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27B90-770B-47F8-88D3-07164CC5B896}" type="datetimeFigureOut">
              <a:rPr lang="ko-KR" altLang="en-US" smtClean="0"/>
              <a:t>2017-12-31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25C12-791F-4588-853B-280F9558F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066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27B90-770B-47F8-88D3-07164CC5B896}" type="datetimeFigureOut">
              <a:rPr lang="ko-KR" altLang="en-US" smtClean="0"/>
              <a:t>2017-12-31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25C12-791F-4588-853B-280F9558F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736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27B90-770B-47F8-88D3-07164CC5B896}" type="datetimeFigureOut">
              <a:rPr lang="ko-KR" altLang="en-US" smtClean="0"/>
              <a:t>2017-12-31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25C12-791F-4588-853B-280F9558F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993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27B90-770B-47F8-88D3-07164CC5B896}" type="datetimeFigureOut">
              <a:rPr lang="ko-KR" altLang="en-US" smtClean="0"/>
              <a:t>2017-12-31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25C12-791F-4588-853B-280F9558F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122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6995657"/>
              </p:ext>
            </p:extLst>
          </p:nvPr>
        </p:nvGraphicFramePr>
        <p:xfrm>
          <a:off x="4347635" y="2429932"/>
          <a:ext cx="25146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Image" r:id="rId3" imgW="2514240" imgH="1371240" progId="Photoshop.Image.18">
                  <p:embed/>
                </p:oleObj>
              </mc:Choice>
              <mc:Fallback>
                <p:oleObj name="Image" r:id="rId3" imgW="2514240" imgH="137124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47635" y="2429932"/>
                        <a:ext cx="2514600" cy="137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직사각형 23"/>
          <p:cNvSpPr/>
          <p:nvPr/>
        </p:nvSpPr>
        <p:spPr>
          <a:xfrm>
            <a:off x="4068391" y="3951817"/>
            <a:ext cx="4004734" cy="781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가로 </a:t>
            </a:r>
            <a:r>
              <a:rPr lang="en-US" altLang="ko-KR" sz="1100" dirty="0" smtClean="0"/>
              <a:t>:16px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세로 </a:t>
            </a:r>
            <a:r>
              <a:rPr lang="en-US" altLang="ko-KR" sz="1100" dirty="0" smtClean="0"/>
              <a:t>:16px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/>
              <a:t>Over : </a:t>
            </a:r>
            <a:r>
              <a:rPr lang="ko-KR" altLang="en-US" sz="1100" dirty="0" smtClean="0"/>
              <a:t>숨김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페이지 넘버 숨기고 활성화된 </a:t>
            </a:r>
            <a:r>
              <a:rPr lang="ko-KR" altLang="en-US" sz="1100" dirty="0" err="1" smtClean="0"/>
              <a:t>페이징</a:t>
            </a:r>
            <a:r>
              <a:rPr lang="ko-KR" altLang="en-US" sz="1100" dirty="0" smtClean="0"/>
              <a:t> 넘버만 보임  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dirty="0" smtClean="0"/>
          </a:p>
        </p:txBody>
      </p:sp>
      <p:cxnSp>
        <p:nvCxnSpPr>
          <p:cNvPr id="26" name="직선 화살표 연결선 25"/>
          <p:cNvCxnSpPr>
            <a:stCxn id="24" idx="0"/>
            <a:endCxn id="27" idx="2"/>
          </p:cNvCxnSpPr>
          <p:nvPr/>
        </p:nvCxnSpPr>
        <p:spPr>
          <a:xfrm flipV="1">
            <a:off x="6070758" y="3632199"/>
            <a:ext cx="4077" cy="31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5960535" y="3437466"/>
            <a:ext cx="228600" cy="194733"/>
          </a:xfrm>
          <a:prstGeom prst="rect">
            <a:avLst/>
          </a:prstGeom>
          <a:noFill/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053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4074707" y="5045124"/>
            <a:ext cx="4004734" cy="11411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1200" b="1" dirty="0" smtClean="0"/>
              <a:t>컨트롤 </a:t>
            </a:r>
            <a:r>
              <a:rPr lang="ko-KR" altLang="en-US" sz="1200" b="1" dirty="0" err="1" smtClean="0"/>
              <a:t>네비</a:t>
            </a:r>
            <a:endParaRPr lang="en-US" altLang="ko-KR" sz="11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/>
              <a:t>가로 </a:t>
            </a:r>
            <a:r>
              <a:rPr lang="en-US" altLang="ko-KR" sz="1100" dirty="0"/>
              <a:t>:100</a:t>
            </a:r>
            <a:r>
              <a:rPr lang="en-US" altLang="ko-KR" sz="1100" dirty="0" smtClean="0"/>
              <a:t>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배경 </a:t>
            </a:r>
            <a:r>
              <a:rPr lang="en-US" altLang="ko-KR" sz="1100" dirty="0" smtClean="0"/>
              <a:t>: white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배경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투명도 </a:t>
            </a:r>
            <a:r>
              <a:rPr lang="en-US" altLang="ko-KR" sz="1100" dirty="0" smtClean="0"/>
              <a:t>: 0.9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하단 테두리 </a:t>
            </a:r>
            <a:r>
              <a:rPr lang="en-US" altLang="ko-KR" sz="1100" dirty="0" smtClean="0"/>
              <a:t>: </a:t>
            </a:r>
            <a:r>
              <a:rPr lang="en-US" altLang="ko-KR" sz="1100" dirty="0" smtClean="0"/>
              <a:t>#</a:t>
            </a:r>
            <a:r>
              <a:rPr lang="en-US" altLang="ko-KR" sz="1100" dirty="0" err="1" smtClean="0"/>
              <a:t>dbdbdb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위치 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하단</a:t>
            </a:r>
            <a:endParaRPr lang="en-US" altLang="ko-KR" sz="1100" dirty="0" smtClean="0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6196694"/>
              </p:ext>
            </p:extLst>
          </p:nvPr>
        </p:nvGraphicFramePr>
        <p:xfrm>
          <a:off x="2761772" y="905902"/>
          <a:ext cx="6395654" cy="3798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Image" r:id="rId3" imgW="9942840" imgH="5904720" progId="Photoshop.Image.18">
                  <p:embed/>
                </p:oleObj>
              </mc:Choice>
              <mc:Fallback>
                <p:oleObj name="Image" r:id="rId3" imgW="9942840" imgH="590472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61772" y="905902"/>
                        <a:ext cx="6395654" cy="37987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직사각형 26"/>
          <p:cNvSpPr/>
          <p:nvPr/>
        </p:nvSpPr>
        <p:spPr>
          <a:xfrm>
            <a:off x="2764252" y="4380089"/>
            <a:ext cx="6393174" cy="3246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24" idx="0"/>
          </p:cNvCxnSpPr>
          <p:nvPr/>
        </p:nvCxnSpPr>
        <p:spPr>
          <a:xfrm flipV="1">
            <a:off x="6077074" y="4704694"/>
            <a:ext cx="0" cy="340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761772" y="4380089"/>
            <a:ext cx="850672" cy="33251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63518" y="4378071"/>
            <a:ext cx="2381479" cy="23049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1200" b="1" dirty="0" smtClean="0"/>
              <a:t>버튼</a:t>
            </a:r>
            <a:endParaRPr lang="en-US" altLang="ko-KR" sz="12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가로 </a:t>
            </a:r>
            <a:r>
              <a:rPr lang="en-US" altLang="ko-KR" sz="1100" dirty="0" smtClean="0"/>
              <a:t>: 106px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좌측 테두리 </a:t>
            </a:r>
            <a:r>
              <a:rPr lang="en-US" altLang="ko-KR" sz="1100" dirty="0" smtClean="0"/>
              <a:t>: #f1f1f1</a:t>
            </a:r>
          </a:p>
          <a:p>
            <a:endParaRPr lang="en-US" altLang="ko-KR" sz="1200" b="1" dirty="0" smtClean="0"/>
          </a:p>
          <a:p>
            <a:r>
              <a:rPr lang="ko-KR" altLang="en-US" sz="1200" b="1" dirty="0" smtClean="0"/>
              <a:t>버튼 </a:t>
            </a:r>
            <a:r>
              <a:rPr lang="en-US" altLang="ko-KR" sz="1200" b="1" dirty="0" smtClean="0"/>
              <a:t>&lt;a&gt;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위 아래 여백 </a:t>
            </a:r>
            <a:r>
              <a:rPr lang="en-US" altLang="ko-KR" sz="1100" dirty="0" smtClean="0"/>
              <a:t>: 10px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err="1" smtClean="0"/>
              <a:t>글자색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: #343434</a:t>
            </a:r>
          </a:p>
          <a:p>
            <a:endParaRPr lang="en-US" altLang="ko-KR" sz="1200" b="1" dirty="0" smtClean="0"/>
          </a:p>
          <a:p>
            <a:r>
              <a:rPr lang="ko-KR" altLang="en-US" sz="1200" b="1" dirty="0" smtClean="0"/>
              <a:t>버튼 </a:t>
            </a:r>
            <a:r>
              <a:rPr lang="en-US" altLang="ko-KR" sz="1200" b="1" dirty="0"/>
              <a:t>&lt;a</a:t>
            </a:r>
            <a:r>
              <a:rPr lang="en-US" altLang="ko-KR" sz="1200" b="1" dirty="0" smtClean="0"/>
              <a:t>&gt; </a:t>
            </a:r>
            <a:r>
              <a:rPr lang="ko-KR" altLang="en-US" sz="1200" b="1" dirty="0" smtClean="0"/>
              <a:t>활성화</a:t>
            </a:r>
            <a:endParaRPr lang="en-US" altLang="ko-KR" sz="12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배경색 </a:t>
            </a:r>
            <a:r>
              <a:rPr lang="en-US" altLang="ko-KR" sz="1100" dirty="0"/>
              <a:t>: </a:t>
            </a:r>
            <a:r>
              <a:rPr lang="en-US" altLang="ko-KR" sz="1100" dirty="0" smtClean="0"/>
              <a:t>#</a:t>
            </a:r>
            <a:r>
              <a:rPr lang="en-US" altLang="ko-KR" sz="1100" dirty="0"/>
              <a:t>f</a:t>
            </a:r>
            <a:r>
              <a:rPr lang="en-US" altLang="ko-KR" sz="1100" dirty="0" smtClean="0"/>
              <a:t>43142</a:t>
            </a:r>
            <a:endParaRPr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err="1"/>
              <a:t>글자색</a:t>
            </a:r>
            <a:r>
              <a:rPr lang="ko-KR" altLang="en-US" sz="1100" dirty="0"/>
              <a:t> </a:t>
            </a:r>
            <a:r>
              <a:rPr lang="en-US" altLang="ko-KR" sz="1100" dirty="0"/>
              <a:t>: </a:t>
            </a:r>
            <a:r>
              <a:rPr lang="en-US" altLang="ko-KR" sz="1100" dirty="0" smtClean="0"/>
              <a:t>#</a:t>
            </a:r>
            <a:r>
              <a:rPr lang="en-US" altLang="ko-KR" sz="1100" dirty="0" err="1" smtClean="0"/>
              <a:t>fff</a:t>
            </a:r>
            <a:endParaRPr lang="en-US" altLang="ko-KR" sz="1100" b="1" dirty="0"/>
          </a:p>
          <a:p>
            <a:endParaRPr lang="en-US" altLang="ko-KR" sz="1200" b="1" dirty="0"/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2370761" y="4539014"/>
            <a:ext cx="3484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794044" y="4384623"/>
            <a:ext cx="364622" cy="32460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9609152" y="4378071"/>
            <a:ext cx="2381479" cy="1512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1200" b="1" dirty="0" smtClean="0"/>
              <a:t>재생 </a:t>
            </a:r>
            <a:r>
              <a:rPr lang="en-US" altLang="ko-KR" sz="1200" b="1" dirty="0" smtClean="0"/>
              <a:t>- </a:t>
            </a:r>
            <a:r>
              <a:rPr lang="ko-KR" altLang="en-US" sz="1200" b="1" dirty="0" smtClean="0"/>
              <a:t>정지버튼</a:t>
            </a:r>
            <a:endParaRPr lang="en-US" altLang="ko-KR" sz="12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가로 </a:t>
            </a:r>
            <a:r>
              <a:rPr lang="en-US" altLang="ko-KR" sz="1100" dirty="0" smtClean="0"/>
              <a:t>: 40px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세로 </a:t>
            </a:r>
            <a:r>
              <a:rPr lang="en-US" altLang="ko-KR" sz="1100" dirty="0" smtClean="0"/>
              <a:t>: 37px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위치 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우측</a:t>
            </a:r>
            <a:r>
              <a:rPr lang="en-US" altLang="ko-KR" sz="1100" dirty="0" smtClean="0"/>
              <a:t>-0</a:t>
            </a:r>
            <a:r>
              <a:rPr lang="ko-KR" altLang="en-US" sz="1100" dirty="0" smtClean="0"/>
              <a:t> 하단</a:t>
            </a:r>
            <a:r>
              <a:rPr lang="en-US" altLang="ko-KR" sz="1100" dirty="0" smtClean="0"/>
              <a:t>-1px</a:t>
            </a:r>
          </a:p>
          <a:p>
            <a:endParaRPr lang="en-US" altLang="ko-KR" sz="1100" dirty="0"/>
          </a:p>
          <a:p>
            <a:r>
              <a:rPr lang="ko-KR" altLang="en-US" sz="1100" dirty="0" smtClean="0"/>
              <a:t>재생버튼 </a:t>
            </a:r>
            <a:r>
              <a:rPr lang="en-US" altLang="ko-KR" sz="1100" dirty="0" smtClean="0"/>
              <a:t>: play.gif</a:t>
            </a:r>
          </a:p>
          <a:p>
            <a:r>
              <a:rPr lang="ko-KR" altLang="en-US" sz="1100" dirty="0" smtClean="0"/>
              <a:t>정지버튼 </a:t>
            </a:r>
            <a:r>
              <a:rPr lang="en-US" altLang="ko-KR" sz="1100" dirty="0"/>
              <a:t>: pause.gif</a:t>
            </a:r>
          </a:p>
          <a:p>
            <a:endParaRPr lang="en-US" altLang="ko-KR" sz="1100" dirty="0" smtClean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9142130" y="4539014"/>
            <a:ext cx="4063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2845064" y="2609128"/>
            <a:ext cx="364622" cy="32460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72492" y="1412514"/>
            <a:ext cx="2563530" cy="2717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1200" b="1" dirty="0" smtClean="0"/>
              <a:t>버튼 기본</a:t>
            </a:r>
            <a:endParaRPr lang="en-US" altLang="ko-KR" sz="12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가로 </a:t>
            </a:r>
            <a:r>
              <a:rPr lang="en-US" altLang="ko-KR" sz="1100" dirty="0" smtClean="0"/>
              <a:t>: 60px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세로 </a:t>
            </a:r>
            <a:r>
              <a:rPr lang="en-US" altLang="ko-KR" sz="1100" dirty="0" smtClean="0"/>
              <a:t>: 60px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위치 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상단</a:t>
            </a:r>
            <a:r>
              <a:rPr lang="en-US" altLang="ko-KR" sz="1100" dirty="0" smtClean="0"/>
              <a:t>-200px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/>
              <a:t>sprite</a:t>
            </a:r>
            <a:r>
              <a:rPr lang="ko-KR" altLang="en-US" sz="1100" dirty="0" smtClean="0"/>
              <a:t> 이미지 </a:t>
            </a:r>
            <a:r>
              <a:rPr lang="en-US" altLang="ko-KR" sz="1100" dirty="0"/>
              <a:t>: </a:t>
            </a:r>
            <a:r>
              <a:rPr lang="en-US" altLang="ko-KR" sz="1100" dirty="0" smtClean="0"/>
              <a:t>banner_btn_sp.png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r>
              <a:rPr lang="ko-KR" altLang="en-US" sz="1100" b="1" dirty="0" smtClean="0"/>
              <a:t>좌측 배경위치</a:t>
            </a:r>
            <a:endParaRPr lang="en-US" altLang="ko-KR" sz="11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기본 </a:t>
            </a:r>
            <a:r>
              <a:rPr lang="en-US" altLang="ko-KR" sz="1100" dirty="0" smtClean="0"/>
              <a:t>: </a:t>
            </a:r>
            <a:r>
              <a:rPr lang="en-US" altLang="ko-KR" sz="1100" dirty="0"/>
              <a:t>-280px </a:t>
            </a:r>
            <a:r>
              <a:rPr lang="en-US" altLang="ko-KR" sz="1100" dirty="0" smtClean="0"/>
              <a:t>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배너 마우스 </a:t>
            </a:r>
            <a:r>
              <a:rPr lang="en-US" altLang="ko-KR" sz="1100" dirty="0" smtClean="0"/>
              <a:t>over : 0 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버튼 </a:t>
            </a:r>
            <a:r>
              <a:rPr lang="en-US" altLang="ko-KR" sz="1100" dirty="0" smtClean="0"/>
              <a:t>over : -</a:t>
            </a:r>
            <a:r>
              <a:rPr lang="en-US" altLang="ko-KR" sz="1100" dirty="0"/>
              <a:t>140px </a:t>
            </a:r>
            <a:r>
              <a:rPr lang="en-US" altLang="ko-KR" sz="1100" dirty="0" smtClean="0"/>
              <a:t>0</a:t>
            </a:r>
          </a:p>
          <a:p>
            <a:endParaRPr lang="en-US" altLang="ko-KR" sz="1100" dirty="0" smtClean="0"/>
          </a:p>
          <a:p>
            <a:r>
              <a:rPr lang="ko-KR" altLang="en-US" sz="1100" b="1" dirty="0"/>
              <a:t>우</a:t>
            </a:r>
            <a:r>
              <a:rPr lang="ko-KR" altLang="en-US" sz="1100" b="1" dirty="0" smtClean="0"/>
              <a:t>측 </a:t>
            </a:r>
            <a:r>
              <a:rPr lang="ko-KR" altLang="en-US" sz="1100" b="1" dirty="0"/>
              <a:t>배경위치</a:t>
            </a:r>
            <a:endParaRPr lang="en-US" altLang="ko-KR" sz="11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/>
              <a:t>기본 </a:t>
            </a:r>
            <a:r>
              <a:rPr lang="en-US" altLang="ko-KR" sz="1100" dirty="0"/>
              <a:t>: </a:t>
            </a:r>
            <a:r>
              <a:rPr lang="en-US" altLang="ko-KR" sz="1100" dirty="0" smtClean="0"/>
              <a:t>-350px </a:t>
            </a:r>
            <a:r>
              <a:rPr lang="en-US" altLang="ko-KR" sz="1100" dirty="0"/>
              <a:t>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/>
              <a:t>배너 마우스 </a:t>
            </a:r>
            <a:r>
              <a:rPr lang="en-US" altLang="ko-KR" sz="1100" dirty="0"/>
              <a:t>over : -70px 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/>
              <a:t>버튼 </a:t>
            </a:r>
            <a:r>
              <a:rPr lang="en-US" altLang="ko-KR" sz="1100" dirty="0"/>
              <a:t>over : </a:t>
            </a:r>
            <a:r>
              <a:rPr lang="en-US" altLang="ko-KR" sz="1100" dirty="0" smtClean="0"/>
              <a:t>-210px </a:t>
            </a:r>
            <a:r>
              <a:rPr lang="en-US" altLang="ko-KR" sz="1100" dirty="0"/>
              <a:t>0</a:t>
            </a:r>
          </a:p>
          <a:p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dirty="0" smtClean="0"/>
          </a:p>
          <a:p>
            <a:endParaRPr lang="en-US" altLang="ko-KR" sz="1200" b="1" dirty="0"/>
          </a:p>
        </p:txBody>
      </p:sp>
      <p:cxnSp>
        <p:nvCxnSpPr>
          <p:cNvPr id="38" name="직선 화살표 연결선 37"/>
          <p:cNvCxnSpPr/>
          <p:nvPr/>
        </p:nvCxnSpPr>
        <p:spPr>
          <a:xfrm flipH="1">
            <a:off x="2370760" y="2771430"/>
            <a:ext cx="3484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042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151</Words>
  <Application>Microsoft Office PowerPoint</Application>
  <PresentationFormat>사용자 지정</PresentationFormat>
  <Paragraphs>44</Paragraphs>
  <Slides>2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4" baseType="lpstr">
      <vt:lpstr>Office 테마</vt:lpstr>
      <vt:lpstr>Image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700-01</cp:lastModifiedBy>
  <cp:revision>37</cp:revision>
  <dcterms:created xsi:type="dcterms:W3CDTF">2017-12-26T13:45:36Z</dcterms:created>
  <dcterms:modified xsi:type="dcterms:W3CDTF">2017-12-31T03:58:51Z</dcterms:modified>
</cp:coreProperties>
</file>