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35" r:id="rId1"/>
  </p:sldMasterIdLst>
  <p:sldIdLst>
    <p:sldId id="260" r:id="rId2"/>
    <p:sldId id="257" r:id="rId3"/>
    <p:sldId id="258" r:id="rId4"/>
    <p:sldId id="259" r:id="rId5"/>
    <p:sldId id="261" r:id="rId6"/>
    <p:sldId id="262" r:id="rId7"/>
    <p:sldId id="274" r:id="rId8"/>
    <p:sldId id="263" r:id="rId9"/>
    <p:sldId id="264" r:id="rId10"/>
    <p:sldId id="265" r:id="rId11"/>
    <p:sldId id="266" r:id="rId12"/>
    <p:sldId id="267" r:id="rId13"/>
    <p:sldId id="268" r:id="rId14"/>
    <p:sldId id="269" r:id="rId15"/>
    <p:sldId id="270" r:id="rId16"/>
    <p:sldId id="271" r:id="rId17"/>
    <p:sldId id="273"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289C87-9845-4230-B005-9810A603E2A0}"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9763E5A8-1E54-4538-8DCE-88D330FAFFA6}">
      <dgm:prSet/>
      <dgm:spPr/>
      <dgm:t>
        <a:bodyPr/>
        <a:lstStyle/>
        <a:p>
          <a:r>
            <a:rPr lang="en-GB"/>
            <a:t>npm install -g create-react-app</a:t>
          </a:r>
          <a:endParaRPr lang="en-US"/>
        </a:p>
      </dgm:t>
    </dgm:pt>
    <dgm:pt modelId="{E3E86AC2-AB78-4836-8F3B-E517CCB553E1}" type="parTrans" cxnId="{9900CDA8-7115-48F3-B920-6A4AC0524FCF}">
      <dgm:prSet/>
      <dgm:spPr/>
      <dgm:t>
        <a:bodyPr/>
        <a:lstStyle/>
        <a:p>
          <a:endParaRPr lang="en-US"/>
        </a:p>
      </dgm:t>
    </dgm:pt>
    <dgm:pt modelId="{74CF01D2-BC40-4710-B59B-03E8A6AE09F4}" type="sibTrans" cxnId="{9900CDA8-7115-48F3-B920-6A4AC0524FCF}">
      <dgm:prSet/>
      <dgm:spPr/>
      <dgm:t>
        <a:bodyPr/>
        <a:lstStyle/>
        <a:p>
          <a:endParaRPr lang="en-US"/>
        </a:p>
      </dgm:t>
    </dgm:pt>
    <dgm:pt modelId="{0BD9802C-B292-4344-8738-BEAAF7CB37A8}">
      <dgm:prSet/>
      <dgm:spPr/>
      <dgm:t>
        <a:bodyPr/>
        <a:lstStyle/>
        <a:p>
          <a:r>
            <a:rPr lang="en-GB"/>
            <a:t>npx create-react-app my-react-app</a:t>
          </a:r>
          <a:endParaRPr lang="en-US"/>
        </a:p>
      </dgm:t>
    </dgm:pt>
    <dgm:pt modelId="{2C943C05-62BC-4DDC-B0D4-2CE40C37C2FF}" type="parTrans" cxnId="{E7249F39-30E4-427E-A1B8-44755D95A88B}">
      <dgm:prSet/>
      <dgm:spPr/>
      <dgm:t>
        <a:bodyPr/>
        <a:lstStyle/>
        <a:p>
          <a:endParaRPr lang="en-US"/>
        </a:p>
      </dgm:t>
    </dgm:pt>
    <dgm:pt modelId="{32D40465-9C2C-4189-B65D-A3AAE5DA44D1}" type="sibTrans" cxnId="{E7249F39-30E4-427E-A1B8-44755D95A88B}">
      <dgm:prSet/>
      <dgm:spPr/>
      <dgm:t>
        <a:bodyPr/>
        <a:lstStyle/>
        <a:p>
          <a:endParaRPr lang="en-US"/>
        </a:p>
      </dgm:t>
    </dgm:pt>
    <dgm:pt modelId="{CB408E2C-9F5A-4FA0-960F-05C83C97E750}">
      <dgm:prSet/>
      <dgm:spPr/>
      <dgm:t>
        <a:bodyPr/>
        <a:lstStyle/>
        <a:p>
          <a:r>
            <a:rPr lang="en-GB"/>
            <a:t>cd my-react-app</a:t>
          </a:r>
          <a:endParaRPr lang="en-US"/>
        </a:p>
      </dgm:t>
    </dgm:pt>
    <dgm:pt modelId="{D8AB142C-2E3D-452A-96C0-887239E0327C}" type="parTrans" cxnId="{301AEE02-2DF6-4F34-81FA-8780E4901ED8}">
      <dgm:prSet/>
      <dgm:spPr/>
      <dgm:t>
        <a:bodyPr/>
        <a:lstStyle/>
        <a:p>
          <a:endParaRPr lang="en-US"/>
        </a:p>
      </dgm:t>
    </dgm:pt>
    <dgm:pt modelId="{236D4ADA-8C0C-4B0A-A3A2-C1B4FC7825B3}" type="sibTrans" cxnId="{301AEE02-2DF6-4F34-81FA-8780E4901ED8}">
      <dgm:prSet/>
      <dgm:spPr/>
      <dgm:t>
        <a:bodyPr/>
        <a:lstStyle/>
        <a:p>
          <a:endParaRPr lang="en-US"/>
        </a:p>
      </dgm:t>
    </dgm:pt>
    <dgm:pt modelId="{D50AF402-5760-4737-A72C-6222A9C85A9C}">
      <dgm:prSet/>
      <dgm:spPr/>
      <dgm:t>
        <a:bodyPr/>
        <a:lstStyle/>
        <a:p>
          <a:r>
            <a:rPr lang="en-GB"/>
            <a:t>npm start</a:t>
          </a:r>
          <a:endParaRPr lang="en-US"/>
        </a:p>
      </dgm:t>
    </dgm:pt>
    <dgm:pt modelId="{4A0C9214-8098-4FDC-A4FE-37CFB5C59039}" type="parTrans" cxnId="{CA15E71E-F764-47F8-AE8B-47BC849BEBBE}">
      <dgm:prSet/>
      <dgm:spPr/>
      <dgm:t>
        <a:bodyPr/>
        <a:lstStyle/>
        <a:p>
          <a:endParaRPr lang="en-US"/>
        </a:p>
      </dgm:t>
    </dgm:pt>
    <dgm:pt modelId="{ABEB12C3-DFEC-4C15-AE2B-18283E8BADCA}" type="sibTrans" cxnId="{CA15E71E-F764-47F8-AE8B-47BC849BEBBE}">
      <dgm:prSet/>
      <dgm:spPr/>
      <dgm:t>
        <a:bodyPr/>
        <a:lstStyle/>
        <a:p>
          <a:endParaRPr lang="en-US"/>
        </a:p>
      </dgm:t>
    </dgm:pt>
    <dgm:pt modelId="{7D60EECF-6577-4744-8EDB-270180CA240C}">
      <dgm:prSet/>
      <dgm:spPr/>
      <dgm:t>
        <a:bodyPr/>
        <a:lstStyle/>
        <a:p>
          <a:r>
            <a:rPr lang="en-GB"/>
            <a:t>src/App.js</a:t>
          </a:r>
          <a:endParaRPr lang="en-US"/>
        </a:p>
      </dgm:t>
    </dgm:pt>
    <dgm:pt modelId="{8FB09CA7-6EDF-4FD2-B6B8-0893E2945818}" type="parTrans" cxnId="{02CD4DA6-901D-40EF-A270-B83C567CBA30}">
      <dgm:prSet/>
      <dgm:spPr/>
      <dgm:t>
        <a:bodyPr/>
        <a:lstStyle/>
        <a:p>
          <a:endParaRPr lang="en-US"/>
        </a:p>
      </dgm:t>
    </dgm:pt>
    <dgm:pt modelId="{38594FD7-F51A-44A9-955C-485849B019A6}" type="sibTrans" cxnId="{02CD4DA6-901D-40EF-A270-B83C567CBA30}">
      <dgm:prSet/>
      <dgm:spPr/>
      <dgm:t>
        <a:bodyPr/>
        <a:lstStyle/>
        <a:p>
          <a:endParaRPr lang="en-US"/>
        </a:p>
      </dgm:t>
    </dgm:pt>
    <dgm:pt modelId="{4D6EA573-3C05-49AF-A341-1549E8707E8D}">
      <dgm:prSet/>
      <dgm:spPr/>
      <dgm:t>
        <a:bodyPr/>
        <a:lstStyle/>
        <a:p>
          <a:r>
            <a:rPr lang="en-GB"/>
            <a:t>npm run build</a:t>
          </a:r>
          <a:endParaRPr lang="en-US"/>
        </a:p>
      </dgm:t>
    </dgm:pt>
    <dgm:pt modelId="{20388EAC-E550-460A-A104-8CC1C3AB8E2B}" type="parTrans" cxnId="{BBCCDBEB-F85F-4A08-8F28-82E5A5F2FB2E}">
      <dgm:prSet/>
      <dgm:spPr/>
      <dgm:t>
        <a:bodyPr/>
        <a:lstStyle/>
        <a:p>
          <a:endParaRPr lang="en-US"/>
        </a:p>
      </dgm:t>
    </dgm:pt>
    <dgm:pt modelId="{9728A154-7A63-437A-A555-399DA3283F76}" type="sibTrans" cxnId="{BBCCDBEB-F85F-4A08-8F28-82E5A5F2FB2E}">
      <dgm:prSet/>
      <dgm:spPr/>
      <dgm:t>
        <a:bodyPr/>
        <a:lstStyle/>
        <a:p>
          <a:endParaRPr lang="en-US"/>
        </a:p>
      </dgm:t>
    </dgm:pt>
    <dgm:pt modelId="{7345FA4B-B666-4A38-BB1E-11B89023FE8A}" type="pres">
      <dgm:prSet presAssocID="{1B289C87-9845-4230-B005-9810A603E2A0}" presName="hierChild1" presStyleCnt="0">
        <dgm:presLayoutVars>
          <dgm:chPref val="1"/>
          <dgm:dir/>
          <dgm:animOne val="branch"/>
          <dgm:animLvl val="lvl"/>
          <dgm:resizeHandles/>
        </dgm:presLayoutVars>
      </dgm:prSet>
      <dgm:spPr/>
    </dgm:pt>
    <dgm:pt modelId="{4CDD40B3-F337-4505-A0EA-2495B209B208}" type="pres">
      <dgm:prSet presAssocID="{9763E5A8-1E54-4538-8DCE-88D330FAFFA6}" presName="hierRoot1" presStyleCnt="0"/>
      <dgm:spPr/>
    </dgm:pt>
    <dgm:pt modelId="{9B14263E-6C82-4981-BC44-B59F8AD6AF24}" type="pres">
      <dgm:prSet presAssocID="{9763E5A8-1E54-4538-8DCE-88D330FAFFA6}" presName="composite" presStyleCnt="0"/>
      <dgm:spPr/>
    </dgm:pt>
    <dgm:pt modelId="{7FFD5322-84D1-49E0-A7FE-6DB953F362F2}" type="pres">
      <dgm:prSet presAssocID="{9763E5A8-1E54-4538-8DCE-88D330FAFFA6}" presName="background" presStyleLbl="node0" presStyleIdx="0" presStyleCnt="6"/>
      <dgm:spPr/>
    </dgm:pt>
    <dgm:pt modelId="{940ABB1B-98F8-4BAB-A634-AB62E28ED8C5}" type="pres">
      <dgm:prSet presAssocID="{9763E5A8-1E54-4538-8DCE-88D330FAFFA6}" presName="text" presStyleLbl="fgAcc0" presStyleIdx="0" presStyleCnt="6">
        <dgm:presLayoutVars>
          <dgm:chPref val="3"/>
        </dgm:presLayoutVars>
      </dgm:prSet>
      <dgm:spPr/>
    </dgm:pt>
    <dgm:pt modelId="{F35CBD3B-272D-4AB1-9BB3-01E3A752859B}" type="pres">
      <dgm:prSet presAssocID="{9763E5A8-1E54-4538-8DCE-88D330FAFFA6}" presName="hierChild2" presStyleCnt="0"/>
      <dgm:spPr/>
    </dgm:pt>
    <dgm:pt modelId="{3179F2EF-8B05-4AB0-A296-935CCF5014B0}" type="pres">
      <dgm:prSet presAssocID="{0BD9802C-B292-4344-8738-BEAAF7CB37A8}" presName="hierRoot1" presStyleCnt="0"/>
      <dgm:spPr/>
    </dgm:pt>
    <dgm:pt modelId="{077666EA-05F0-4B9D-9367-A12A046B9B82}" type="pres">
      <dgm:prSet presAssocID="{0BD9802C-B292-4344-8738-BEAAF7CB37A8}" presName="composite" presStyleCnt="0"/>
      <dgm:spPr/>
    </dgm:pt>
    <dgm:pt modelId="{DB7DDFA4-CCB8-4B5A-A88A-D8093BF9F120}" type="pres">
      <dgm:prSet presAssocID="{0BD9802C-B292-4344-8738-BEAAF7CB37A8}" presName="background" presStyleLbl="node0" presStyleIdx="1" presStyleCnt="6"/>
      <dgm:spPr/>
    </dgm:pt>
    <dgm:pt modelId="{8C7A3481-3DAF-4251-8BF3-2AA5F01677CA}" type="pres">
      <dgm:prSet presAssocID="{0BD9802C-B292-4344-8738-BEAAF7CB37A8}" presName="text" presStyleLbl="fgAcc0" presStyleIdx="1" presStyleCnt="6">
        <dgm:presLayoutVars>
          <dgm:chPref val="3"/>
        </dgm:presLayoutVars>
      </dgm:prSet>
      <dgm:spPr/>
    </dgm:pt>
    <dgm:pt modelId="{4B8D8878-B7F9-4875-8C38-75CA0A46226D}" type="pres">
      <dgm:prSet presAssocID="{0BD9802C-B292-4344-8738-BEAAF7CB37A8}" presName="hierChild2" presStyleCnt="0"/>
      <dgm:spPr/>
    </dgm:pt>
    <dgm:pt modelId="{FDF30F3F-B826-4538-B676-D91EE3F9A65B}" type="pres">
      <dgm:prSet presAssocID="{CB408E2C-9F5A-4FA0-960F-05C83C97E750}" presName="hierRoot1" presStyleCnt="0"/>
      <dgm:spPr/>
    </dgm:pt>
    <dgm:pt modelId="{854DBBDB-4A14-401F-8F4F-CDE34F2C6B5E}" type="pres">
      <dgm:prSet presAssocID="{CB408E2C-9F5A-4FA0-960F-05C83C97E750}" presName="composite" presStyleCnt="0"/>
      <dgm:spPr/>
    </dgm:pt>
    <dgm:pt modelId="{EB30D18E-9F89-487B-935A-A12A803F755C}" type="pres">
      <dgm:prSet presAssocID="{CB408E2C-9F5A-4FA0-960F-05C83C97E750}" presName="background" presStyleLbl="node0" presStyleIdx="2" presStyleCnt="6"/>
      <dgm:spPr/>
    </dgm:pt>
    <dgm:pt modelId="{01096488-9251-472B-B072-64D6D7A65C08}" type="pres">
      <dgm:prSet presAssocID="{CB408E2C-9F5A-4FA0-960F-05C83C97E750}" presName="text" presStyleLbl="fgAcc0" presStyleIdx="2" presStyleCnt="6">
        <dgm:presLayoutVars>
          <dgm:chPref val="3"/>
        </dgm:presLayoutVars>
      </dgm:prSet>
      <dgm:spPr/>
    </dgm:pt>
    <dgm:pt modelId="{16D1570C-F158-4CAD-A395-4D6C73985B8C}" type="pres">
      <dgm:prSet presAssocID="{CB408E2C-9F5A-4FA0-960F-05C83C97E750}" presName="hierChild2" presStyleCnt="0"/>
      <dgm:spPr/>
    </dgm:pt>
    <dgm:pt modelId="{BC410E6B-3203-485C-9266-A395DEAF3B7C}" type="pres">
      <dgm:prSet presAssocID="{D50AF402-5760-4737-A72C-6222A9C85A9C}" presName="hierRoot1" presStyleCnt="0"/>
      <dgm:spPr/>
    </dgm:pt>
    <dgm:pt modelId="{A07C6A9B-7E58-4F94-9251-64279933C557}" type="pres">
      <dgm:prSet presAssocID="{D50AF402-5760-4737-A72C-6222A9C85A9C}" presName="composite" presStyleCnt="0"/>
      <dgm:spPr/>
    </dgm:pt>
    <dgm:pt modelId="{A006C1AC-D74D-4024-ADEF-D45ED8057141}" type="pres">
      <dgm:prSet presAssocID="{D50AF402-5760-4737-A72C-6222A9C85A9C}" presName="background" presStyleLbl="node0" presStyleIdx="3" presStyleCnt="6"/>
      <dgm:spPr/>
    </dgm:pt>
    <dgm:pt modelId="{E49BCB7D-5FD8-4F5E-A922-8D4B3C165435}" type="pres">
      <dgm:prSet presAssocID="{D50AF402-5760-4737-A72C-6222A9C85A9C}" presName="text" presStyleLbl="fgAcc0" presStyleIdx="3" presStyleCnt="6">
        <dgm:presLayoutVars>
          <dgm:chPref val="3"/>
        </dgm:presLayoutVars>
      </dgm:prSet>
      <dgm:spPr/>
    </dgm:pt>
    <dgm:pt modelId="{42387FB0-82AB-49D1-9556-9FF9262A2740}" type="pres">
      <dgm:prSet presAssocID="{D50AF402-5760-4737-A72C-6222A9C85A9C}" presName="hierChild2" presStyleCnt="0"/>
      <dgm:spPr/>
    </dgm:pt>
    <dgm:pt modelId="{6607AB75-AB08-479B-ACA3-D671542875B3}" type="pres">
      <dgm:prSet presAssocID="{7D60EECF-6577-4744-8EDB-270180CA240C}" presName="hierRoot1" presStyleCnt="0"/>
      <dgm:spPr/>
    </dgm:pt>
    <dgm:pt modelId="{A74F7604-F2F0-424D-8D1C-44BEDFD23860}" type="pres">
      <dgm:prSet presAssocID="{7D60EECF-6577-4744-8EDB-270180CA240C}" presName="composite" presStyleCnt="0"/>
      <dgm:spPr/>
    </dgm:pt>
    <dgm:pt modelId="{8ED62956-04D2-46D2-A238-4E2C3D487704}" type="pres">
      <dgm:prSet presAssocID="{7D60EECF-6577-4744-8EDB-270180CA240C}" presName="background" presStyleLbl="node0" presStyleIdx="4" presStyleCnt="6"/>
      <dgm:spPr/>
    </dgm:pt>
    <dgm:pt modelId="{5577E26E-DBA1-4491-AB8F-C498F9B03777}" type="pres">
      <dgm:prSet presAssocID="{7D60EECF-6577-4744-8EDB-270180CA240C}" presName="text" presStyleLbl="fgAcc0" presStyleIdx="4" presStyleCnt="6">
        <dgm:presLayoutVars>
          <dgm:chPref val="3"/>
        </dgm:presLayoutVars>
      </dgm:prSet>
      <dgm:spPr/>
    </dgm:pt>
    <dgm:pt modelId="{BE178A88-ABE4-4CED-A863-55C77D2BDFAB}" type="pres">
      <dgm:prSet presAssocID="{7D60EECF-6577-4744-8EDB-270180CA240C}" presName="hierChild2" presStyleCnt="0"/>
      <dgm:spPr/>
    </dgm:pt>
    <dgm:pt modelId="{7BB7B542-3D52-4A39-9523-D33896A3021A}" type="pres">
      <dgm:prSet presAssocID="{4D6EA573-3C05-49AF-A341-1549E8707E8D}" presName="hierRoot1" presStyleCnt="0"/>
      <dgm:spPr/>
    </dgm:pt>
    <dgm:pt modelId="{8987472B-D56D-4047-A110-22C09A4ECDDB}" type="pres">
      <dgm:prSet presAssocID="{4D6EA573-3C05-49AF-A341-1549E8707E8D}" presName="composite" presStyleCnt="0"/>
      <dgm:spPr/>
    </dgm:pt>
    <dgm:pt modelId="{1EFF50CB-DDB8-4E63-915B-6542520AEE91}" type="pres">
      <dgm:prSet presAssocID="{4D6EA573-3C05-49AF-A341-1549E8707E8D}" presName="background" presStyleLbl="node0" presStyleIdx="5" presStyleCnt="6"/>
      <dgm:spPr/>
    </dgm:pt>
    <dgm:pt modelId="{47833AB2-2A68-48A7-86A9-8E6439522046}" type="pres">
      <dgm:prSet presAssocID="{4D6EA573-3C05-49AF-A341-1549E8707E8D}" presName="text" presStyleLbl="fgAcc0" presStyleIdx="5" presStyleCnt="6">
        <dgm:presLayoutVars>
          <dgm:chPref val="3"/>
        </dgm:presLayoutVars>
      </dgm:prSet>
      <dgm:spPr/>
    </dgm:pt>
    <dgm:pt modelId="{7CF6585C-DAED-4308-B33A-2AB971345080}" type="pres">
      <dgm:prSet presAssocID="{4D6EA573-3C05-49AF-A341-1549E8707E8D}" presName="hierChild2" presStyleCnt="0"/>
      <dgm:spPr/>
    </dgm:pt>
  </dgm:ptLst>
  <dgm:cxnLst>
    <dgm:cxn modelId="{301AEE02-2DF6-4F34-81FA-8780E4901ED8}" srcId="{1B289C87-9845-4230-B005-9810A603E2A0}" destId="{CB408E2C-9F5A-4FA0-960F-05C83C97E750}" srcOrd="2" destOrd="0" parTransId="{D8AB142C-2E3D-452A-96C0-887239E0327C}" sibTransId="{236D4ADA-8C0C-4B0A-A3A2-C1B4FC7825B3}"/>
    <dgm:cxn modelId="{3A354D1D-882F-4EBB-8F52-C8C80CE5567C}" type="presOf" srcId="{9763E5A8-1E54-4538-8DCE-88D330FAFFA6}" destId="{940ABB1B-98F8-4BAB-A634-AB62E28ED8C5}" srcOrd="0" destOrd="0" presId="urn:microsoft.com/office/officeart/2005/8/layout/hierarchy1"/>
    <dgm:cxn modelId="{CA15E71E-F764-47F8-AE8B-47BC849BEBBE}" srcId="{1B289C87-9845-4230-B005-9810A603E2A0}" destId="{D50AF402-5760-4737-A72C-6222A9C85A9C}" srcOrd="3" destOrd="0" parTransId="{4A0C9214-8098-4FDC-A4FE-37CFB5C59039}" sibTransId="{ABEB12C3-DFEC-4C15-AE2B-18283E8BADCA}"/>
    <dgm:cxn modelId="{E7249F39-30E4-427E-A1B8-44755D95A88B}" srcId="{1B289C87-9845-4230-B005-9810A603E2A0}" destId="{0BD9802C-B292-4344-8738-BEAAF7CB37A8}" srcOrd="1" destOrd="0" parTransId="{2C943C05-62BC-4DDC-B0D4-2CE40C37C2FF}" sibTransId="{32D40465-9C2C-4189-B65D-A3AAE5DA44D1}"/>
    <dgm:cxn modelId="{6A340D57-F117-43D6-9679-BB47FB6963E2}" type="presOf" srcId="{7D60EECF-6577-4744-8EDB-270180CA240C}" destId="{5577E26E-DBA1-4491-AB8F-C498F9B03777}" srcOrd="0" destOrd="0" presId="urn:microsoft.com/office/officeart/2005/8/layout/hierarchy1"/>
    <dgm:cxn modelId="{D3A3398A-288A-464B-B27D-F382DDA1818E}" type="presOf" srcId="{D50AF402-5760-4737-A72C-6222A9C85A9C}" destId="{E49BCB7D-5FD8-4F5E-A922-8D4B3C165435}" srcOrd="0" destOrd="0" presId="urn:microsoft.com/office/officeart/2005/8/layout/hierarchy1"/>
    <dgm:cxn modelId="{1D4B7E92-DF00-4882-BE20-B6A32A6CD7C6}" type="presOf" srcId="{4D6EA573-3C05-49AF-A341-1549E8707E8D}" destId="{47833AB2-2A68-48A7-86A9-8E6439522046}" srcOrd="0" destOrd="0" presId="urn:microsoft.com/office/officeart/2005/8/layout/hierarchy1"/>
    <dgm:cxn modelId="{02CD4DA6-901D-40EF-A270-B83C567CBA30}" srcId="{1B289C87-9845-4230-B005-9810A603E2A0}" destId="{7D60EECF-6577-4744-8EDB-270180CA240C}" srcOrd="4" destOrd="0" parTransId="{8FB09CA7-6EDF-4FD2-B6B8-0893E2945818}" sibTransId="{38594FD7-F51A-44A9-955C-485849B019A6}"/>
    <dgm:cxn modelId="{9900CDA8-7115-48F3-B920-6A4AC0524FCF}" srcId="{1B289C87-9845-4230-B005-9810A603E2A0}" destId="{9763E5A8-1E54-4538-8DCE-88D330FAFFA6}" srcOrd="0" destOrd="0" parTransId="{E3E86AC2-AB78-4836-8F3B-E517CCB553E1}" sibTransId="{74CF01D2-BC40-4710-B59B-03E8A6AE09F4}"/>
    <dgm:cxn modelId="{3E5B90C7-8491-438A-9660-FA010B51FFE9}" type="presOf" srcId="{1B289C87-9845-4230-B005-9810A603E2A0}" destId="{7345FA4B-B666-4A38-BB1E-11B89023FE8A}" srcOrd="0" destOrd="0" presId="urn:microsoft.com/office/officeart/2005/8/layout/hierarchy1"/>
    <dgm:cxn modelId="{C597C7DF-DCF8-43E1-9BFC-4F45B6719107}" type="presOf" srcId="{0BD9802C-B292-4344-8738-BEAAF7CB37A8}" destId="{8C7A3481-3DAF-4251-8BF3-2AA5F01677CA}" srcOrd="0" destOrd="0" presId="urn:microsoft.com/office/officeart/2005/8/layout/hierarchy1"/>
    <dgm:cxn modelId="{BBCCDBEB-F85F-4A08-8F28-82E5A5F2FB2E}" srcId="{1B289C87-9845-4230-B005-9810A603E2A0}" destId="{4D6EA573-3C05-49AF-A341-1549E8707E8D}" srcOrd="5" destOrd="0" parTransId="{20388EAC-E550-460A-A104-8CC1C3AB8E2B}" sibTransId="{9728A154-7A63-437A-A555-399DA3283F76}"/>
    <dgm:cxn modelId="{C976CDFB-7750-4617-B827-13CC73AAEC76}" type="presOf" srcId="{CB408E2C-9F5A-4FA0-960F-05C83C97E750}" destId="{01096488-9251-472B-B072-64D6D7A65C08}" srcOrd="0" destOrd="0" presId="urn:microsoft.com/office/officeart/2005/8/layout/hierarchy1"/>
    <dgm:cxn modelId="{2A88FDDF-834C-46EE-B138-8337CFB82E71}" type="presParOf" srcId="{7345FA4B-B666-4A38-BB1E-11B89023FE8A}" destId="{4CDD40B3-F337-4505-A0EA-2495B209B208}" srcOrd="0" destOrd="0" presId="urn:microsoft.com/office/officeart/2005/8/layout/hierarchy1"/>
    <dgm:cxn modelId="{0885AF77-EB87-495E-8847-67AF2529CD10}" type="presParOf" srcId="{4CDD40B3-F337-4505-A0EA-2495B209B208}" destId="{9B14263E-6C82-4981-BC44-B59F8AD6AF24}" srcOrd="0" destOrd="0" presId="urn:microsoft.com/office/officeart/2005/8/layout/hierarchy1"/>
    <dgm:cxn modelId="{7FFD4070-DCEE-449F-946B-5B1874007C61}" type="presParOf" srcId="{9B14263E-6C82-4981-BC44-B59F8AD6AF24}" destId="{7FFD5322-84D1-49E0-A7FE-6DB953F362F2}" srcOrd="0" destOrd="0" presId="urn:microsoft.com/office/officeart/2005/8/layout/hierarchy1"/>
    <dgm:cxn modelId="{7D6D7994-8D1A-486D-B3D1-1EF424AE49F8}" type="presParOf" srcId="{9B14263E-6C82-4981-BC44-B59F8AD6AF24}" destId="{940ABB1B-98F8-4BAB-A634-AB62E28ED8C5}" srcOrd="1" destOrd="0" presId="urn:microsoft.com/office/officeart/2005/8/layout/hierarchy1"/>
    <dgm:cxn modelId="{734796C1-A791-4D20-ACBA-76481A6FA8BD}" type="presParOf" srcId="{4CDD40B3-F337-4505-A0EA-2495B209B208}" destId="{F35CBD3B-272D-4AB1-9BB3-01E3A752859B}" srcOrd="1" destOrd="0" presId="urn:microsoft.com/office/officeart/2005/8/layout/hierarchy1"/>
    <dgm:cxn modelId="{7E50CF0A-825A-4CAF-BD88-79917A7401EE}" type="presParOf" srcId="{7345FA4B-B666-4A38-BB1E-11B89023FE8A}" destId="{3179F2EF-8B05-4AB0-A296-935CCF5014B0}" srcOrd="1" destOrd="0" presId="urn:microsoft.com/office/officeart/2005/8/layout/hierarchy1"/>
    <dgm:cxn modelId="{EA0AA447-CAA2-4E1E-AEFE-30193B4A7DAB}" type="presParOf" srcId="{3179F2EF-8B05-4AB0-A296-935CCF5014B0}" destId="{077666EA-05F0-4B9D-9367-A12A046B9B82}" srcOrd="0" destOrd="0" presId="urn:microsoft.com/office/officeart/2005/8/layout/hierarchy1"/>
    <dgm:cxn modelId="{D50841E2-9804-492D-A4BA-0A1A20AB8BE5}" type="presParOf" srcId="{077666EA-05F0-4B9D-9367-A12A046B9B82}" destId="{DB7DDFA4-CCB8-4B5A-A88A-D8093BF9F120}" srcOrd="0" destOrd="0" presId="urn:microsoft.com/office/officeart/2005/8/layout/hierarchy1"/>
    <dgm:cxn modelId="{CD45B97B-7DFF-47EF-A367-9D86B0FAD576}" type="presParOf" srcId="{077666EA-05F0-4B9D-9367-A12A046B9B82}" destId="{8C7A3481-3DAF-4251-8BF3-2AA5F01677CA}" srcOrd="1" destOrd="0" presId="urn:microsoft.com/office/officeart/2005/8/layout/hierarchy1"/>
    <dgm:cxn modelId="{76A80A54-A6AE-495C-A8EB-CE7AC480B699}" type="presParOf" srcId="{3179F2EF-8B05-4AB0-A296-935CCF5014B0}" destId="{4B8D8878-B7F9-4875-8C38-75CA0A46226D}" srcOrd="1" destOrd="0" presId="urn:microsoft.com/office/officeart/2005/8/layout/hierarchy1"/>
    <dgm:cxn modelId="{6C44C49A-9630-41D5-A81B-3F9443C80171}" type="presParOf" srcId="{7345FA4B-B666-4A38-BB1E-11B89023FE8A}" destId="{FDF30F3F-B826-4538-B676-D91EE3F9A65B}" srcOrd="2" destOrd="0" presId="urn:microsoft.com/office/officeart/2005/8/layout/hierarchy1"/>
    <dgm:cxn modelId="{28C6A4B2-73B7-418D-8E4F-706D49A44377}" type="presParOf" srcId="{FDF30F3F-B826-4538-B676-D91EE3F9A65B}" destId="{854DBBDB-4A14-401F-8F4F-CDE34F2C6B5E}" srcOrd="0" destOrd="0" presId="urn:microsoft.com/office/officeart/2005/8/layout/hierarchy1"/>
    <dgm:cxn modelId="{82815385-1B1E-49EC-8D28-5AE8E50F286E}" type="presParOf" srcId="{854DBBDB-4A14-401F-8F4F-CDE34F2C6B5E}" destId="{EB30D18E-9F89-487B-935A-A12A803F755C}" srcOrd="0" destOrd="0" presId="urn:microsoft.com/office/officeart/2005/8/layout/hierarchy1"/>
    <dgm:cxn modelId="{A674E13D-B555-4949-9D45-19B212BDE1A1}" type="presParOf" srcId="{854DBBDB-4A14-401F-8F4F-CDE34F2C6B5E}" destId="{01096488-9251-472B-B072-64D6D7A65C08}" srcOrd="1" destOrd="0" presId="urn:microsoft.com/office/officeart/2005/8/layout/hierarchy1"/>
    <dgm:cxn modelId="{78509A04-3B28-4087-AA53-0A7A08207ACF}" type="presParOf" srcId="{FDF30F3F-B826-4538-B676-D91EE3F9A65B}" destId="{16D1570C-F158-4CAD-A395-4D6C73985B8C}" srcOrd="1" destOrd="0" presId="urn:microsoft.com/office/officeart/2005/8/layout/hierarchy1"/>
    <dgm:cxn modelId="{0E7CD288-CE5A-46C5-A995-6F61755160AA}" type="presParOf" srcId="{7345FA4B-B666-4A38-BB1E-11B89023FE8A}" destId="{BC410E6B-3203-485C-9266-A395DEAF3B7C}" srcOrd="3" destOrd="0" presId="urn:microsoft.com/office/officeart/2005/8/layout/hierarchy1"/>
    <dgm:cxn modelId="{7859A5CE-309C-41FA-A2D2-0524EF7D60C3}" type="presParOf" srcId="{BC410E6B-3203-485C-9266-A395DEAF3B7C}" destId="{A07C6A9B-7E58-4F94-9251-64279933C557}" srcOrd="0" destOrd="0" presId="urn:microsoft.com/office/officeart/2005/8/layout/hierarchy1"/>
    <dgm:cxn modelId="{02E71E5E-5A76-4C34-979C-B5393578EF3A}" type="presParOf" srcId="{A07C6A9B-7E58-4F94-9251-64279933C557}" destId="{A006C1AC-D74D-4024-ADEF-D45ED8057141}" srcOrd="0" destOrd="0" presId="urn:microsoft.com/office/officeart/2005/8/layout/hierarchy1"/>
    <dgm:cxn modelId="{8D1F881A-CDF0-4A3A-813D-81ECBE30EC80}" type="presParOf" srcId="{A07C6A9B-7E58-4F94-9251-64279933C557}" destId="{E49BCB7D-5FD8-4F5E-A922-8D4B3C165435}" srcOrd="1" destOrd="0" presId="urn:microsoft.com/office/officeart/2005/8/layout/hierarchy1"/>
    <dgm:cxn modelId="{F96E76A1-704B-43B0-8478-BEA14978CBB5}" type="presParOf" srcId="{BC410E6B-3203-485C-9266-A395DEAF3B7C}" destId="{42387FB0-82AB-49D1-9556-9FF9262A2740}" srcOrd="1" destOrd="0" presId="urn:microsoft.com/office/officeart/2005/8/layout/hierarchy1"/>
    <dgm:cxn modelId="{6641778B-0FF5-4202-BD59-CD1A5090D8C9}" type="presParOf" srcId="{7345FA4B-B666-4A38-BB1E-11B89023FE8A}" destId="{6607AB75-AB08-479B-ACA3-D671542875B3}" srcOrd="4" destOrd="0" presId="urn:microsoft.com/office/officeart/2005/8/layout/hierarchy1"/>
    <dgm:cxn modelId="{35B98DFD-DC42-4F08-A39A-FCA6651BBE15}" type="presParOf" srcId="{6607AB75-AB08-479B-ACA3-D671542875B3}" destId="{A74F7604-F2F0-424D-8D1C-44BEDFD23860}" srcOrd="0" destOrd="0" presId="urn:microsoft.com/office/officeart/2005/8/layout/hierarchy1"/>
    <dgm:cxn modelId="{9A06B3E0-5C1A-4807-96A0-6549DAE1B944}" type="presParOf" srcId="{A74F7604-F2F0-424D-8D1C-44BEDFD23860}" destId="{8ED62956-04D2-46D2-A238-4E2C3D487704}" srcOrd="0" destOrd="0" presId="urn:microsoft.com/office/officeart/2005/8/layout/hierarchy1"/>
    <dgm:cxn modelId="{34499CCB-6A75-44F5-BCD9-B26AD309C729}" type="presParOf" srcId="{A74F7604-F2F0-424D-8D1C-44BEDFD23860}" destId="{5577E26E-DBA1-4491-AB8F-C498F9B03777}" srcOrd="1" destOrd="0" presId="urn:microsoft.com/office/officeart/2005/8/layout/hierarchy1"/>
    <dgm:cxn modelId="{560E971E-3859-4172-A65D-103279F469B6}" type="presParOf" srcId="{6607AB75-AB08-479B-ACA3-D671542875B3}" destId="{BE178A88-ABE4-4CED-A863-55C77D2BDFAB}" srcOrd="1" destOrd="0" presId="urn:microsoft.com/office/officeart/2005/8/layout/hierarchy1"/>
    <dgm:cxn modelId="{E44FE120-0A5E-4FF8-A4F1-10B91D316333}" type="presParOf" srcId="{7345FA4B-B666-4A38-BB1E-11B89023FE8A}" destId="{7BB7B542-3D52-4A39-9523-D33896A3021A}" srcOrd="5" destOrd="0" presId="urn:microsoft.com/office/officeart/2005/8/layout/hierarchy1"/>
    <dgm:cxn modelId="{1C646414-A8A0-432B-88B2-14C1DA6A6DE3}" type="presParOf" srcId="{7BB7B542-3D52-4A39-9523-D33896A3021A}" destId="{8987472B-D56D-4047-A110-22C09A4ECDDB}" srcOrd="0" destOrd="0" presId="urn:microsoft.com/office/officeart/2005/8/layout/hierarchy1"/>
    <dgm:cxn modelId="{A8093656-E847-4104-A989-D58AD6525327}" type="presParOf" srcId="{8987472B-D56D-4047-A110-22C09A4ECDDB}" destId="{1EFF50CB-DDB8-4E63-915B-6542520AEE91}" srcOrd="0" destOrd="0" presId="urn:microsoft.com/office/officeart/2005/8/layout/hierarchy1"/>
    <dgm:cxn modelId="{00015225-5A46-4F19-A95D-8B74B4BD71B0}" type="presParOf" srcId="{8987472B-D56D-4047-A110-22C09A4ECDDB}" destId="{47833AB2-2A68-48A7-86A9-8E6439522046}" srcOrd="1" destOrd="0" presId="urn:microsoft.com/office/officeart/2005/8/layout/hierarchy1"/>
    <dgm:cxn modelId="{03B35F31-2A43-42A4-8115-336A5ACE5307}" type="presParOf" srcId="{7BB7B542-3D52-4A39-9523-D33896A3021A}" destId="{7CF6585C-DAED-4308-B33A-2AB97134508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72DB97-F3CB-48A5-825A-4C1EF4336DAF}" type="doc">
      <dgm:prSet loTypeId="urn:microsoft.com/office/officeart/2005/8/layout/hierarchy1" loCatId="hierarchy" qsTypeId="urn:microsoft.com/office/officeart/2005/8/quickstyle/simple1" qsCatId="simple" csTypeId="urn:microsoft.com/office/officeart/2018/5/colors/Iconchunking_neutralbg_colorful1" csCatId="colorful" phldr="1"/>
      <dgm:spPr/>
      <dgm:t>
        <a:bodyPr/>
        <a:lstStyle/>
        <a:p>
          <a:endParaRPr lang="en-US"/>
        </a:p>
      </dgm:t>
    </dgm:pt>
    <dgm:pt modelId="{98E8EF4A-06A9-4836-A3A7-3757B35EC1DE}">
      <dgm:prSet/>
      <dgm:spPr/>
      <dgm:t>
        <a:bodyPr/>
        <a:lstStyle/>
        <a:p>
          <a:pPr>
            <a:lnSpc>
              <a:spcPct val="100000"/>
            </a:lnSpc>
          </a:pPr>
          <a:r>
            <a:rPr lang="en-GB" b="1" i="0"/>
            <a:t>Setup Your Project</a:t>
          </a:r>
          <a:endParaRPr lang="en-US"/>
        </a:p>
      </dgm:t>
    </dgm:pt>
    <dgm:pt modelId="{DF0EBD37-B9AB-4023-BF79-517D8BADB869}" type="parTrans" cxnId="{BCDD5BEA-A5E3-4626-9BEC-E4363A86A975}">
      <dgm:prSet/>
      <dgm:spPr/>
      <dgm:t>
        <a:bodyPr/>
        <a:lstStyle/>
        <a:p>
          <a:endParaRPr lang="en-US"/>
        </a:p>
      </dgm:t>
    </dgm:pt>
    <dgm:pt modelId="{D67256CC-A854-4AB0-8B72-71D1ED78A9B3}" type="sibTrans" cxnId="{BCDD5BEA-A5E3-4626-9BEC-E4363A86A975}">
      <dgm:prSet/>
      <dgm:spPr/>
      <dgm:t>
        <a:bodyPr/>
        <a:lstStyle/>
        <a:p>
          <a:endParaRPr lang="en-US"/>
        </a:p>
      </dgm:t>
    </dgm:pt>
    <dgm:pt modelId="{FEE25901-BA76-4E8B-8000-27A415BBA3B4}">
      <dgm:prSet/>
      <dgm:spPr/>
      <dgm:t>
        <a:bodyPr/>
        <a:lstStyle/>
        <a:p>
          <a:pPr>
            <a:lnSpc>
              <a:spcPct val="100000"/>
            </a:lnSpc>
          </a:pPr>
          <a:r>
            <a:rPr lang="en-GB" b="1" i="0" dirty="0"/>
            <a:t>Include jQuery( from official website)</a:t>
          </a:r>
          <a:endParaRPr lang="en-US" dirty="0"/>
        </a:p>
      </dgm:t>
    </dgm:pt>
    <dgm:pt modelId="{8B089120-00B6-4A32-8161-4F42735222A4}" type="parTrans" cxnId="{5C084B61-9827-4239-AC54-FB72EAC7B892}">
      <dgm:prSet/>
      <dgm:spPr/>
      <dgm:t>
        <a:bodyPr/>
        <a:lstStyle/>
        <a:p>
          <a:endParaRPr lang="en-US"/>
        </a:p>
      </dgm:t>
    </dgm:pt>
    <dgm:pt modelId="{E78A1694-F6F0-4ED0-9341-98FD4B40B50F}" type="sibTrans" cxnId="{5C084B61-9827-4239-AC54-FB72EAC7B892}">
      <dgm:prSet/>
      <dgm:spPr/>
      <dgm:t>
        <a:bodyPr/>
        <a:lstStyle/>
        <a:p>
          <a:endParaRPr lang="en-US"/>
        </a:p>
      </dgm:t>
    </dgm:pt>
    <dgm:pt modelId="{0F22AE2A-6625-4488-9CB6-C6E2EA5AD2BD}">
      <dgm:prSet/>
      <dgm:spPr/>
      <dgm:t>
        <a:bodyPr/>
        <a:lstStyle/>
        <a:p>
          <a:pPr>
            <a:lnSpc>
              <a:spcPct val="100000"/>
            </a:lnSpc>
          </a:pPr>
          <a:r>
            <a:rPr lang="en-GB" b="1" i="0" dirty="0"/>
            <a:t>Write HTML Structure</a:t>
          </a:r>
          <a:endParaRPr lang="en-US" dirty="0"/>
        </a:p>
      </dgm:t>
    </dgm:pt>
    <dgm:pt modelId="{A2791438-7429-442A-A1F7-EBB05250D85E}" type="parTrans" cxnId="{BDA0AB9B-296B-411A-AD51-5B54EBCD73E4}">
      <dgm:prSet/>
      <dgm:spPr/>
      <dgm:t>
        <a:bodyPr/>
        <a:lstStyle/>
        <a:p>
          <a:endParaRPr lang="en-US"/>
        </a:p>
      </dgm:t>
    </dgm:pt>
    <dgm:pt modelId="{A9F209AD-A5BE-4FB0-808E-5FA93D0BCB87}" type="sibTrans" cxnId="{BDA0AB9B-296B-411A-AD51-5B54EBCD73E4}">
      <dgm:prSet/>
      <dgm:spPr/>
      <dgm:t>
        <a:bodyPr/>
        <a:lstStyle/>
        <a:p>
          <a:endParaRPr lang="en-US"/>
        </a:p>
      </dgm:t>
    </dgm:pt>
    <dgm:pt modelId="{5274956C-3BB0-4ECB-B4D2-018CB82354EB}">
      <dgm:prSet/>
      <dgm:spPr/>
      <dgm:t>
        <a:bodyPr/>
        <a:lstStyle/>
        <a:p>
          <a:pPr>
            <a:lnSpc>
              <a:spcPct val="100000"/>
            </a:lnSpc>
          </a:pPr>
          <a:r>
            <a:rPr lang="en-GB" b="1" i="0" dirty="0"/>
            <a:t>Write JavaScript Code</a:t>
          </a:r>
          <a:endParaRPr lang="en-US" dirty="0"/>
        </a:p>
      </dgm:t>
    </dgm:pt>
    <dgm:pt modelId="{B3749F60-6A08-42B7-B67E-931BCC1C3ABB}" type="parTrans" cxnId="{4C4FEDCC-3994-4B07-A42F-C8B922B6DECD}">
      <dgm:prSet/>
      <dgm:spPr/>
      <dgm:t>
        <a:bodyPr/>
        <a:lstStyle/>
        <a:p>
          <a:endParaRPr lang="en-US"/>
        </a:p>
      </dgm:t>
    </dgm:pt>
    <dgm:pt modelId="{866E0047-2CA7-4EB2-8F8D-E11811FFC01A}" type="sibTrans" cxnId="{4C4FEDCC-3994-4B07-A42F-C8B922B6DECD}">
      <dgm:prSet/>
      <dgm:spPr/>
      <dgm:t>
        <a:bodyPr/>
        <a:lstStyle/>
        <a:p>
          <a:endParaRPr lang="en-US"/>
        </a:p>
      </dgm:t>
    </dgm:pt>
    <dgm:pt modelId="{1486B3FB-6A56-4265-81B5-E436774DEB3A}">
      <dgm:prSet/>
      <dgm:spPr/>
      <dgm:t>
        <a:bodyPr/>
        <a:lstStyle/>
        <a:p>
          <a:pPr>
            <a:lnSpc>
              <a:spcPct val="100000"/>
            </a:lnSpc>
          </a:pPr>
          <a:r>
            <a:rPr lang="en-GB" b="1" i="0" dirty="0"/>
            <a:t>Run Your Application</a:t>
          </a:r>
          <a:endParaRPr lang="en-US" dirty="0"/>
        </a:p>
      </dgm:t>
    </dgm:pt>
    <dgm:pt modelId="{6B3B3420-D7E2-4A39-9556-E70210D04523}" type="parTrans" cxnId="{08D4CA2C-A109-48E6-A6A0-97B24DF98446}">
      <dgm:prSet/>
      <dgm:spPr/>
      <dgm:t>
        <a:bodyPr/>
        <a:lstStyle/>
        <a:p>
          <a:endParaRPr lang="en-US"/>
        </a:p>
      </dgm:t>
    </dgm:pt>
    <dgm:pt modelId="{6FCED0D3-FB33-4273-8B3B-46E53774F324}" type="sibTrans" cxnId="{08D4CA2C-A109-48E6-A6A0-97B24DF98446}">
      <dgm:prSet/>
      <dgm:spPr/>
      <dgm:t>
        <a:bodyPr/>
        <a:lstStyle/>
        <a:p>
          <a:endParaRPr lang="en-US"/>
        </a:p>
      </dgm:t>
    </dgm:pt>
    <dgm:pt modelId="{80254635-653B-4152-85AB-011EF0890C23}" type="pres">
      <dgm:prSet presAssocID="{7F72DB97-F3CB-48A5-825A-4C1EF4336DAF}" presName="hierChild1" presStyleCnt="0">
        <dgm:presLayoutVars>
          <dgm:chPref val="1"/>
          <dgm:dir/>
          <dgm:animOne val="branch"/>
          <dgm:animLvl val="lvl"/>
          <dgm:resizeHandles/>
        </dgm:presLayoutVars>
      </dgm:prSet>
      <dgm:spPr/>
    </dgm:pt>
    <dgm:pt modelId="{F72BB907-DC28-4E45-A399-B63A9731BB7C}" type="pres">
      <dgm:prSet presAssocID="{98E8EF4A-06A9-4836-A3A7-3757B35EC1DE}" presName="hierRoot1" presStyleCnt="0"/>
      <dgm:spPr/>
    </dgm:pt>
    <dgm:pt modelId="{0661C57F-D243-43CA-9E2D-65FE5C189779}" type="pres">
      <dgm:prSet presAssocID="{98E8EF4A-06A9-4836-A3A7-3757B35EC1DE}" presName="composite" presStyleCnt="0"/>
      <dgm:spPr/>
    </dgm:pt>
    <dgm:pt modelId="{C969A0EF-AEA3-480F-99EA-7294FF9BCBF0}" type="pres">
      <dgm:prSet presAssocID="{98E8EF4A-06A9-4836-A3A7-3757B35EC1DE}" presName="background" presStyleLbl="node0" presStyleIdx="0" presStyleCnt="5"/>
      <dgm:spPr/>
    </dgm:pt>
    <dgm:pt modelId="{CE203C7C-6BA4-4008-9494-561CBC18B1E3}" type="pres">
      <dgm:prSet presAssocID="{98E8EF4A-06A9-4836-A3A7-3757B35EC1DE}" presName="text" presStyleLbl="fgAcc0" presStyleIdx="0" presStyleCnt="5">
        <dgm:presLayoutVars>
          <dgm:chPref val="3"/>
        </dgm:presLayoutVars>
      </dgm:prSet>
      <dgm:spPr/>
    </dgm:pt>
    <dgm:pt modelId="{8F5E6FE8-F3A7-4A14-A260-310C3610298E}" type="pres">
      <dgm:prSet presAssocID="{98E8EF4A-06A9-4836-A3A7-3757B35EC1DE}" presName="hierChild2" presStyleCnt="0"/>
      <dgm:spPr/>
    </dgm:pt>
    <dgm:pt modelId="{5060D271-12AE-43C5-90F5-DB1EDA921299}" type="pres">
      <dgm:prSet presAssocID="{FEE25901-BA76-4E8B-8000-27A415BBA3B4}" presName="hierRoot1" presStyleCnt="0"/>
      <dgm:spPr/>
    </dgm:pt>
    <dgm:pt modelId="{04D7AB40-249E-4B59-AC9A-59065FF1E1C2}" type="pres">
      <dgm:prSet presAssocID="{FEE25901-BA76-4E8B-8000-27A415BBA3B4}" presName="composite" presStyleCnt="0"/>
      <dgm:spPr/>
    </dgm:pt>
    <dgm:pt modelId="{EDA3B082-3232-426C-8E9A-B2050576886E}" type="pres">
      <dgm:prSet presAssocID="{FEE25901-BA76-4E8B-8000-27A415BBA3B4}" presName="background" presStyleLbl="node0" presStyleIdx="1" presStyleCnt="5"/>
      <dgm:spPr/>
    </dgm:pt>
    <dgm:pt modelId="{BCBCF3DA-4AA8-4CEA-9217-4405A4B27F27}" type="pres">
      <dgm:prSet presAssocID="{FEE25901-BA76-4E8B-8000-27A415BBA3B4}" presName="text" presStyleLbl="fgAcc0" presStyleIdx="1" presStyleCnt="5">
        <dgm:presLayoutVars>
          <dgm:chPref val="3"/>
        </dgm:presLayoutVars>
      </dgm:prSet>
      <dgm:spPr/>
    </dgm:pt>
    <dgm:pt modelId="{F87C0687-3385-4756-9951-A6BA613DBA9B}" type="pres">
      <dgm:prSet presAssocID="{FEE25901-BA76-4E8B-8000-27A415BBA3B4}" presName="hierChild2" presStyleCnt="0"/>
      <dgm:spPr/>
    </dgm:pt>
    <dgm:pt modelId="{0DA52B71-A362-4693-9E78-E31BE4D1B8A3}" type="pres">
      <dgm:prSet presAssocID="{0F22AE2A-6625-4488-9CB6-C6E2EA5AD2BD}" presName="hierRoot1" presStyleCnt="0"/>
      <dgm:spPr/>
    </dgm:pt>
    <dgm:pt modelId="{1C715084-A933-4C55-82E4-79AFAF9DC188}" type="pres">
      <dgm:prSet presAssocID="{0F22AE2A-6625-4488-9CB6-C6E2EA5AD2BD}" presName="composite" presStyleCnt="0"/>
      <dgm:spPr/>
    </dgm:pt>
    <dgm:pt modelId="{EB7C4ED3-3A5F-490D-8EC7-53F261A4EAE1}" type="pres">
      <dgm:prSet presAssocID="{0F22AE2A-6625-4488-9CB6-C6E2EA5AD2BD}" presName="background" presStyleLbl="node0" presStyleIdx="2" presStyleCnt="5"/>
      <dgm:spPr/>
    </dgm:pt>
    <dgm:pt modelId="{BE0ED2F6-E727-4643-BEB7-98F26CA4AA1C}" type="pres">
      <dgm:prSet presAssocID="{0F22AE2A-6625-4488-9CB6-C6E2EA5AD2BD}" presName="text" presStyleLbl="fgAcc0" presStyleIdx="2" presStyleCnt="5">
        <dgm:presLayoutVars>
          <dgm:chPref val="3"/>
        </dgm:presLayoutVars>
      </dgm:prSet>
      <dgm:spPr/>
    </dgm:pt>
    <dgm:pt modelId="{AF18EF36-F22D-40D5-9E61-02E2558095D2}" type="pres">
      <dgm:prSet presAssocID="{0F22AE2A-6625-4488-9CB6-C6E2EA5AD2BD}" presName="hierChild2" presStyleCnt="0"/>
      <dgm:spPr/>
    </dgm:pt>
    <dgm:pt modelId="{3C70D029-955E-4D9F-B0D0-80110944DCBD}" type="pres">
      <dgm:prSet presAssocID="{5274956C-3BB0-4ECB-B4D2-018CB82354EB}" presName="hierRoot1" presStyleCnt="0"/>
      <dgm:spPr/>
    </dgm:pt>
    <dgm:pt modelId="{A6DCB8AB-D8AD-47F0-BEC4-F138F24A7F1E}" type="pres">
      <dgm:prSet presAssocID="{5274956C-3BB0-4ECB-B4D2-018CB82354EB}" presName="composite" presStyleCnt="0"/>
      <dgm:spPr/>
    </dgm:pt>
    <dgm:pt modelId="{7E283E4A-0B77-4DE2-BD82-E9879F018E91}" type="pres">
      <dgm:prSet presAssocID="{5274956C-3BB0-4ECB-B4D2-018CB82354EB}" presName="background" presStyleLbl="node0" presStyleIdx="3" presStyleCnt="5"/>
      <dgm:spPr/>
    </dgm:pt>
    <dgm:pt modelId="{2AE51F3D-527C-4194-92E6-57D7A749D284}" type="pres">
      <dgm:prSet presAssocID="{5274956C-3BB0-4ECB-B4D2-018CB82354EB}" presName="text" presStyleLbl="fgAcc0" presStyleIdx="3" presStyleCnt="5">
        <dgm:presLayoutVars>
          <dgm:chPref val="3"/>
        </dgm:presLayoutVars>
      </dgm:prSet>
      <dgm:spPr/>
    </dgm:pt>
    <dgm:pt modelId="{B3D1ADD6-5FB4-4250-B88D-241D8D560302}" type="pres">
      <dgm:prSet presAssocID="{5274956C-3BB0-4ECB-B4D2-018CB82354EB}" presName="hierChild2" presStyleCnt="0"/>
      <dgm:spPr/>
    </dgm:pt>
    <dgm:pt modelId="{FF6F7987-C961-4CB9-890E-4B90A12E1BB1}" type="pres">
      <dgm:prSet presAssocID="{1486B3FB-6A56-4265-81B5-E436774DEB3A}" presName="hierRoot1" presStyleCnt="0"/>
      <dgm:spPr/>
    </dgm:pt>
    <dgm:pt modelId="{79A22987-BD26-4799-A73A-544494C9FF8B}" type="pres">
      <dgm:prSet presAssocID="{1486B3FB-6A56-4265-81B5-E436774DEB3A}" presName="composite" presStyleCnt="0"/>
      <dgm:spPr/>
    </dgm:pt>
    <dgm:pt modelId="{FCA76B82-A607-4516-BA72-E0E6DD28B6ED}" type="pres">
      <dgm:prSet presAssocID="{1486B3FB-6A56-4265-81B5-E436774DEB3A}" presName="background" presStyleLbl="node0" presStyleIdx="4" presStyleCnt="5"/>
      <dgm:spPr/>
    </dgm:pt>
    <dgm:pt modelId="{C76DBD51-0664-4669-9513-EA4F457FD198}" type="pres">
      <dgm:prSet presAssocID="{1486B3FB-6A56-4265-81B5-E436774DEB3A}" presName="text" presStyleLbl="fgAcc0" presStyleIdx="4" presStyleCnt="5">
        <dgm:presLayoutVars>
          <dgm:chPref val="3"/>
        </dgm:presLayoutVars>
      </dgm:prSet>
      <dgm:spPr/>
    </dgm:pt>
    <dgm:pt modelId="{BA6B2BCF-8003-4D87-ABD5-16522E8EBCC2}" type="pres">
      <dgm:prSet presAssocID="{1486B3FB-6A56-4265-81B5-E436774DEB3A}" presName="hierChild2" presStyleCnt="0"/>
      <dgm:spPr/>
    </dgm:pt>
  </dgm:ptLst>
  <dgm:cxnLst>
    <dgm:cxn modelId="{08D4CA2C-A109-48E6-A6A0-97B24DF98446}" srcId="{7F72DB97-F3CB-48A5-825A-4C1EF4336DAF}" destId="{1486B3FB-6A56-4265-81B5-E436774DEB3A}" srcOrd="4" destOrd="0" parTransId="{6B3B3420-D7E2-4A39-9556-E70210D04523}" sibTransId="{6FCED0D3-FB33-4273-8B3B-46E53774F324}"/>
    <dgm:cxn modelId="{5C084B61-9827-4239-AC54-FB72EAC7B892}" srcId="{7F72DB97-F3CB-48A5-825A-4C1EF4336DAF}" destId="{FEE25901-BA76-4E8B-8000-27A415BBA3B4}" srcOrd="1" destOrd="0" parTransId="{8B089120-00B6-4A32-8161-4F42735222A4}" sibTransId="{E78A1694-F6F0-4ED0-9341-98FD4B40B50F}"/>
    <dgm:cxn modelId="{8E584B4A-626D-47D4-91EE-2362E3D13C0B}" type="presOf" srcId="{FEE25901-BA76-4E8B-8000-27A415BBA3B4}" destId="{BCBCF3DA-4AA8-4CEA-9217-4405A4B27F27}" srcOrd="0" destOrd="0" presId="urn:microsoft.com/office/officeart/2005/8/layout/hierarchy1"/>
    <dgm:cxn modelId="{98AC7B72-EF1F-4472-A314-EE9EA5A7FA97}" type="presOf" srcId="{98E8EF4A-06A9-4836-A3A7-3757B35EC1DE}" destId="{CE203C7C-6BA4-4008-9494-561CBC18B1E3}" srcOrd="0" destOrd="0" presId="urn:microsoft.com/office/officeart/2005/8/layout/hierarchy1"/>
    <dgm:cxn modelId="{9F26D872-EB46-46BA-A8A5-CB33BE15CB87}" type="presOf" srcId="{1486B3FB-6A56-4265-81B5-E436774DEB3A}" destId="{C76DBD51-0664-4669-9513-EA4F457FD198}" srcOrd="0" destOrd="0" presId="urn:microsoft.com/office/officeart/2005/8/layout/hierarchy1"/>
    <dgm:cxn modelId="{FE23C083-998A-40D4-A22F-E392748A19C2}" type="presOf" srcId="{7F72DB97-F3CB-48A5-825A-4C1EF4336DAF}" destId="{80254635-653B-4152-85AB-011EF0890C23}" srcOrd="0" destOrd="0" presId="urn:microsoft.com/office/officeart/2005/8/layout/hierarchy1"/>
    <dgm:cxn modelId="{0C52148C-93B0-4723-A705-D3C4633DB248}" type="presOf" srcId="{0F22AE2A-6625-4488-9CB6-C6E2EA5AD2BD}" destId="{BE0ED2F6-E727-4643-BEB7-98F26CA4AA1C}" srcOrd="0" destOrd="0" presId="urn:microsoft.com/office/officeart/2005/8/layout/hierarchy1"/>
    <dgm:cxn modelId="{BDA0AB9B-296B-411A-AD51-5B54EBCD73E4}" srcId="{7F72DB97-F3CB-48A5-825A-4C1EF4336DAF}" destId="{0F22AE2A-6625-4488-9CB6-C6E2EA5AD2BD}" srcOrd="2" destOrd="0" parTransId="{A2791438-7429-442A-A1F7-EBB05250D85E}" sibTransId="{A9F209AD-A5BE-4FB0-808E-5FA93D0BCB87}"/>
    <dgm:cxn modelId="{4C4FEDCC-3994-4B07-A42F-C8B922B6DECD}" srcId="{7F72DB97-F3CB-48A5-825A-4C1EF4336DAF}" destId="{5274956C-3BB0-4ECB-B4D2-018CB82354EB}" srcOrd="3" destOrd="0" parTransId="{B3749F60-6A08-42B7-B67E-931BCC1C3ABB}" sibTransId="{866E0047-2CA7-4EB2-8F8D-E11811FFC01A}"/>
    <dgm:cxn modelId="{5A34C7E1-FC84-4F9B-8D36-EA6E273A4ED0}" type="presOf" srcId="{5274956C-3BB0-4ECB-B4D2-018CB82354EB}" destId="{2AE51F3D-527C-4194-92E6-57D7A749D284}" srcOrd="0" destOrd="0" presId="urn:microsoft.com/office/officeart/2005/8/layout/hierarchy1"/>
    <dgm:cxn modelId="{BCDD5BEA-A5E3-4626-9BEC-E4363A86A975}" srcId="{7F72DB97-F3CB-48A5-825A-4C1EF4336DAF}" destId="{98E8EF4A-06A9-4836-A3A7-3757B35EC1DE}" srcOrd="0" destOrd="0" parTransId="{DF0EBD37-B9AB-4023-BF79-517D8BADB869}" sibTransId="{D67256CC-A854-4AB0-8B72-71D1ED78A9B3}"/>
    <dgm:cxn modelId="{91B088A8-1B4F-4FFC-B0C8-F45C70736086}" type="presParOf" srcId="{80254635-653B-4152-85AB-011EF0890C23}" destId="{F72BB907-DC28-4E45-A399-B63A9731BB7C}" srcOrd="0" destOrd="0" presId="urn:microsoft.com/office/officeart/2005/8/layout/hierarchy1"/>
    <dgm:cxn modelId="{6E8C9FA6-A3C9-4E59-8672-B3AF35EE9EEA}" type="presParOf" srcId="{F72BB907-DC28-4E45-A399-B63A9731BB7C}" destId="{0661C57F-D243-43CA-9E2D-65FE5C189779}" srcOrd="0" destOrd="0" presId="urn:microsoft.com/office/officeart/2005/8/layout/hierarchy1"/>
    <dgm:cxn modelId="{FB6BC5A0-6F4E-429F-855F-4C2CE264D631}" type="presParOf" srcId="{0661C57F-D243-43CA-9E2D-65FE5C189779}" destId="{C969A0EF-AEA3-480F-99EA-7294FF9BCBF0}" srcOrd="0" destOrd="0" presId="urn:microsoft.com/office/officeart/2005/8/layout/hierarchy1"/>
    <dgm:cxn modelId="{8782FAE8-A742-4036-B151-45B8808EDF04}" type="presParOf" srcId="{0661C57F-D243-43CA-9E2D-65FE5C189779}" destId="{CE203C7C-6BA4-4008-9494-561CBC18B1E3}" srcOrd="1" destOrd="0" presId="urn:microsoft.com/office/officeart/2005/8/layout/hierarchy1"/>
    <dgm:cxn modelId="{DB795097-9E42-4E2D-829A-820CD7A728D6}" type="presParOf" srcId="{F72BB907-DC28-4E45-A399-B63A9731BB7C}" destId="{8F5E6FE8-F3A7-4A14-A260-310C3610298E}" srcOrd="1" destOrd="0" presId="urn:microsoft.com/office/officeart/2005/8/layout/hierarchy1"/>
    <dgm:cxn modelId="{5E9C2167-0664-463C-9066-3E9F874815C1}" type="presParOf" srcId="{80254635-653B-4152-85AB-011EF0890C23}" destId="{5060D271-12AE-43C5-90F5-DB1EDA921299}" srcOrd="1" destOrd="0" presId="urn:microsoft.com/office/officeart/2005/8/layout/hierarchy1"/>
    <dgm:cxn modelId="{8B210A1F-C55C-4DDA-8ED4-17ADF4D82D1F}" type="presParOf" srcId="{5060D271-12AE-43C5-90F5-DB1EDA921299}" destId="{04D7AB40-249E-4B59-AC9A-59065FF1E1C2}" srcOrd="0" destOrd="0" presId="urn:microsoft.com/office/officeart/2005/8/layout/hierarchy1"/>
    <dgm:cxn modelId="{68E5D570-0633-4B77-A5D7-E5445D1B021A}" type="presParOf" srcId="{04D7AB40-249E-4B59-AC9A-59065FF1E1C2}" destId="{EDA3B082-3232-426C-8E9A-B2050576886E}" srcOrd="0" destOrd="0" presId="urn:microsoft.com/office/officeart/2005/8/layout/hierarchy1"/>
    <dgm:cxn modelId="{EA7EEB51-BBAA-4FD9-A9B7-91969A1411D3}" type="presParOf" srcId="{04D7AB40-249E-4B59-AC9A-59065FF1E1C2}" destId="{BCBCF3DA-4AA8-4CEA-9217-4405A4B27F27}" srcOrd="1" destOrd="0" presId="urn:microsoft.com/office/officeart/2005/8/layout/hierarchy1"/>
    <dgm:cxn modelId="{D1B5F212-67DC-4AF7-B563-0193EC334137}" type="presParOf" srcId="{5060D271-12AE-43C5-90F5-DB1EDA921299}" destId="{F87C0687-3385-4756-9951-A6BA613DBA9B}" srcOrd="1" destOrd="0" presId="urn:microsoft.com/office/officeart/2005/8/layout/hierarchy1"/>
    <dgm:cxn modelId="{1E7858D1-C3E9-45FF-8F5B-0215FDE18651}" type="presParOf" srcId="{80254635-653B-4152-85AB-011EF0890C23}" destId="{0DA52B71-A362-4693-9E78-E31BE4D1B8A3}" srcOrd="2" destOrd="0" presId="urn:microsoft.com/office/officeart/2005/8/layout/hierarchy1"/>
    <dgm:cxn modelId="{CE84ACFB-AF7B-4E2A-A58C-9F709A9212FF}" type="presParOf" srcId="{0DA52B71-A362-4693-9E78-E31BE4D1B8A3}" destId="{1C715084-A933-4C55-82E4-79AFAF9DC188}" srcOrd="0" destOrd="0" presId="urn:microsoft.com/office/officeart/2005/8/layout/hierarchy1"/>
    <dgm:cxn modelId="{7AA561A7-D57B-40C5-A6F4-679757A6CB4D}" type="presParOf" srcId="{1C715084-A933-4C55-82E4-79AFAF9DC188}" destId="{EB7C4ED3-3A5F-490D-8EC7-53F261A4EAE1}" srcOrd="0" destOrd="0" presId="urn:microsoft.com/office/officeart/2005/8/layout/hierarchy1"/>
    <dgm:cxn modelId="{D1760154-EA16-43BA-A0CB-AC4B439AD549}" type="presParOf" srcId="{1C715084-A933-4C55-82E4-79AFAF9DC188}" destId="{BE0ED2F6-E727-4643-BEB7-98F26CA4AA1C}" srcOrd="1" destOrd="0" presId="urn:microsoft.com/office/officeart/2005/8/layout/hierarchy1"/>
    <dgm:cxn modelId="{B6010617-0900-41A0-BDD3-5F6FA7BA6B56}" type="presParOf" srcId="{0DA52B71-A362-4693-9E78-E31BE4D1B8A3}" destId="{AF18EF36-F22D-40D5-9E61-02E2558095D2}" srcOrd="1" destOrd="0" presId="urn:microsoft.com/office/officeart/2005/8/layout/hierarchy1"/>
    <dgm:cxn modelId="{5E3A819D-1D2E-42B3-AF75-AFB80AA0B9A2}" type="presParOf" srcId="{80254635-653B-4152-85AB-011EF0890C23}" destId="{3C70D029-955E-4D9F-B0D0-80110944DCBD}" srcOrd="3" destOrd="0" presId="urn:microsoft.com/office/officeart/2005/8/layout/hierarchy1"/>
    <dgm:cxn modelId="{96F02674-4763-42D6-8190-3DE8DFEA16C7}" type="presParOf" srcId="{3C70D029-955E-4D9F-B0D0-80110944DCBD}" destId="{A6DCB8AB-D8AD-47F0-BEC4-F138F24A7F1E}" srcOrd="0" destOrd="0" presId="urn:microsoft.com/office/officeart/2005/8/layout/hierarchy1"/>
    <dgm:cxn modelId="{ADBBD045-DDF0-46A7-81F5-9E6E312D6A17}" type="presParOf" srcId="{A6DCB8AB-D8AD-47F0-BEC4-F138F24A7F1E}" destId="{7E283E4A-0B77-4DE2-BD82-E9879F018E91}" srcOrd="0" destOrd="0" presId="urn:microsoft.com/office/officeart/2005/8/layout/hierarchy1"/>
    <dgm:cxn modelId="{63995F91-6B38-4BF4-9792-F111188FE836}" type="presParOf" srcId="{A6DCB8AB-D8AD-47F0-BEC4-F138F24A7F1E}" destId="{2AE51F3D-527C-4194-92E6-57D7A749D284}" srcOrd="1" destOrd="0" presId="urn:microsoft.com/office/officeart/2005/8/layout/hierarchy1"/>
    <dgm:cxn modelId="{A6B3AB57-B964-4B68-BF3D-1FCC72FE7371}" type="presParOf" srcId="{3C70D029-955E-4D9F-B0D0-80110944DCBD}" destId="{B3D1ADD6-5FB4-4250-B88D-241D8D560302}" srcOrd="1" destOrd="0" presId="urn:microsoft.com/office/officeart/2005/8/layout/hierarchy1"/>
    <dgm:cxn modelId="{A14D8292-E197-486D-A56A-84EEC7C59907}" type="presParOf" srcId="{80254635-653B-4152-85AB-011EF0890C23}" destId="{FF6F7987-C961-4CB9-890E-4B90A12E1BB1}" srcOrd="4" destOrd="0" presId="urn:microsoft.com/office/officeart/2005/8/layout/hierarchy1"/>
    <dgm:cxn modelId="{B990B270-5C12-4F03-AD6A-A5E438F31117}" type="presParOf" srcId="{FF6F7987-C961-4CB9-890E-4B90A12E1BB1}" destId="{79A22987-BD26-4799-A73A-544494C9FF8B}" srcOrd="0" destOrd="0" presId="urn:microsoft.com/office/officeart/2005/8/layout/hierarchy1"/>
    <dgm:cxn modelId="{53FE1655-440D-4D6C-B3C7-3E6CE9EE9515}" type="presParOf" srcId="{79A22987-BD26-4799-A73A-544494C9FF8B}" destId="{FCA76B82-A607-4516-BA72-E0E6DD28B6ED}" srcOrd="0" destOrd="0" presId="urn:microsoft.com/office/officeart/2005/8/layout/hierarchy1"/>
    <dgm:cxn modelId="{82CBCCED-91FE-43DD-8979-D7302230A2DC}" type="presParOf" srcId="{79A22987-BD26-4799-A73A-544494C9FF8B}" destId="{C76DBD51-0664-4669-9513-EA4F457FD198}" srcOrd="1" destOrd="0" presId="urn:microsoft.com/office/officeart/2005/8/layout/hierarchy1"/>
    <dgm:cxn modelId="{1F798D97-EA03-4245-BD17-E461744CF53A}" type="presParOf" srcId="{FF6F7987-C961-4CB9-890E-4B90A12E1BB1}" destId="{BA6B2BCF-8003-4D87-ABD5-16522E8EBCC2}"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69E5F8-0EA4-4BBE-9CED-BAA7E54050A5}"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US"/>
        </a:p>
      </dgm:t>
    </dgm:pt>
    <dgm:pt modelId="{3BF0580C-6C2C-407D-AB0B-3A34A4AB562C}">
      <dgm:prSet/>
      <dgm:spPr/>
      <dgm:t>
        <a:bodyPr/>
        <a:lstStyle/>
        <a:p>
          <a:r>
            <a:rPr lang="en-GB" b="1" i="0" dirty="0"/>
            <a:t>Setup Development Environment:</a:t>
          </a:r>
          <a:endParaRPr lang="en-US" dirty="0"/>
        </a:p>
      </dgm:t>
    </dgm:pt>
    <dgm:pt modelId="{B41C661D-F75E-4B6F-8120-373E7598CA15}" type="parTrans" cxnId="{CFCFAAFF-E551-4C4F-BB6B-7AEC20EB88BC}">
      <dgm:prSet/>
      <dgm:spPr/>
      <dgm:t>
        <a:bodyPr/>
        <a:lstStyle/>
        <a:p>
          <a:endParaRPr lang="en-US"/>
        </a:p>
      </dgm:t>
    </dgm:pt>
    <dgm:pt modelId="{A7335981-E210-41B4-A639-686E05D50ED9}" type="sibTrans" cxnId="{CFCFAAFF-E551-4C4F-BB6B-7AEC20EB88BC}">
      <dgm:prSet/>
      <dgm:spPr/>
      <dgm:t>
        <a:bodyPr/>
        <a:lstStyle/>
        <a:p>
          <a:endParaRPr lang="en-US"/>
        </a:p>
      </dgm:t>
    </dgm:pt>
    <dgm:pt modelId="{B2DC9547-A276-4886-84EF-FCC5DCC6808C}">
      <dgm:prSet/>
      <dgm:spPr/>
      <dgm:t>
        <a:bodyPr/>
        <a:lstStyle/>
        <a:p>
          <a:r>
            <a:rPr lang="en-GB" b="1" i="0"/>
            <a:t>Create Project Structure:</a:t>
          </a:r>
          <a:endParaRPr lang="en-US"/>
        </a:p>
      </dgm:t>
    </dgm:pt>
    <dgm:pt modelId="{2A36D1D8-2FBC-4DB9-A2C1-8AE9575AD79A}" type="parTrans" cxnId="{BE0406E8-9326-498F-B28E-A9BF365183EB}">
      <dgm:prSet/>
      <dgm:spPr/>
      <dgm:t>
        <a:bodyPr/>
        <a:lstStyle/>
        <a:p>
          <a:endParaRPr lang="en-US"/>
        </a:p>
      </dgm:t>
    </dgm:pt>
    <dgm:pt modelId="{A11F6F61-E958-4753-86DD-6E27C4CF9883}" type="sibTrans" cxnId="{BE0406E8-9326-498F-B28E-A9BF365183EB}">
      <dgm:prSet/>
      <dgm:spPr/>
      <dgm:t>
        <a:bodyPr/>
        <a:lstStyle/>
        <a:p>
          <a:endParaRPr lang="en-US"/>
        </a:p>
      </dgm:t>
    </dgm:pt>
    <dgm:pt modelId="{E3BC4122-B631-4A0C-B750-D65A25252917}">
      <dgm:prSet/>
      <dgm:spPr/>
      <dgm:t>
        <a:bodyPr/>
        <a:lstStyle/>
        <a:p>
          <a:r>
            <a:rPr lang="en-GB" b="1" i="0"/>
            <a:t>Create JSP Files:</a:t>
          </a:r>
          <a:endParaRPr lang="en-US"/>
        </a:p>
      </dgm:t>
    </dgm:pt>
    <dgm:pt modelId="{D36EAD7D-6C84-41B0-951E-A75DC6B878FF}" type="parTrans" cxnId="{4EDB6711-228C-47DF-BBEE-2A4D8A7AC089}">
      <dgm:prSet/>
      <dgm:spPr/>
      <dgm:t>
        <a:bodyPr/>
        <a:lstStyle/>
        <a:p>
          <a:endParaRPr lang="en-US"/>
        </a:p>
      </dgm:t>
    </dgm:pt>
    <dgm:pt modelId="{23E95E15-F93B-4808-9DBC-BF26B3959CE8}" type="sibTrans" cxnId="{4EDB6711-228C-47DF-BBEE-2A4D8A7AC089}">
      <dgm:prSet/>
      <dgm:spPr/>
      <dgm:t>
        <a:bodyPr/>
        <a:lstStyle/>
        <a:p>
          <a:endParaRPr lang="en-US"/>
        </a:p>
      </dgm:t>
    </dgm:pt>
    <dgm:pt modelId="{0D1BD973-11EE-4035-BC74-B8D37A6D5C3D}">
      <dgm:prSet/>
      <dgm:spPr/>
      <dgm:t>
        <a:bodyPr/>
        <a:lstStyle/>
        <a:p>
          <a:r>
            <a:rPr lang="en-GB" b="1" i="0"/>
            <a:t>Deploy JSP Files:</a:t>
          </a:r>
          <a:endParaRPr lang="en-US"/>
        </a:p>
      </dgm:t>
    </dgm:pt>
    <dgm:pt modelId="{F83B97D9-F4EF-441B-91C4-7245657BF4F7}" type="parTrans" cxnId="{6C0509EA-2E1F-427A-9015-9534F86DFBB4}">
      <dgm:prSet/>
      <dgm:spPr/>
      <dgm:t>
        <a:bodyPr/>
        <a:lstStyle/>
        <a:p>
          <a:endParaRPr lang="en-US"/>
        </a:p>
      </dgm:t>
    </dgm:pt>
    <dgm:pt modelId="{56FC087E-17DA-40FF-AC41-4F3D9164E095}" type="sibTrans" cxnId="{6C0509EA-2E1F-427A-9015-9534F86DFBB4}">
      <dgm:prSet/>
      <dgm:spPr/>
      <dgm:t>
        <a:bodyPr/>
        <a:lstStyle/>
        <a:p>
          <a:endParaRPr lang="en-US"/>
        </a:p>
      </dgm:t>
    </dgm:pt>
    <dgm:pt modelId="{FFB8269E-AD61-4451-A973-9E6AA70FF2F6}">
      <dgm:prSet/>
      <dgm:spPr/>
      <dgm:t>
        <a:bodyPr/>
        <a:lstStyle/>
        <a:p>
          <a:r>
            <a:rPr lang="en-GB" b="1" i="0"/>
            <a:t>Access Your Application:</a:t>
          </a:r>
          <a:endParaRPr lang="en-US"/>
        </a:p>
      </dgm:t>
    </dgm:pt>
    <dgm:pt modelId="{F45C105B-E8D5-489F-B3B3-7483E2FA91ED}" type="parTrans" cxnId="{DDB6DCDA-2C9F-4476-8516-DFEB027C64AC}">
      <dgm:prSet/>
      <dgm:spPr/>
      <dgm:t>
        <a:bodyPr/>
        <a:lstStyle/>
        <a:p>
          <a:endParaRPr lang="en-US"/>
        </a:p>
      </dgm:t>
    </dgm:pt>
    <dgm:pt modelId="{4606F8FE-6208-4B24-95A2-358CB3E0907D}" type="sibTrans" cxnId="{DDB6DCDA-2C9F-4476-8516-DFEB027C64AC}">
      <dgm:prSet/>
      <dgm:spPr/>
      <dgm:t>
        <a:bodyPr/>
        <a:lstStyle/>
        <a:p>
          <a:endParaRPr lang="en-US"/>
        </a:p>
      </dgm:t>
    </dgm:pt>
    <dgm:pt modelId="{18F58CFC-5919-4F9C-B415-E5EAED6FFBB4}">
      <dgm:prSet/>
      <dgm:spPr/>
      <dgm:t>
        <a:bodyPr/>
        <a:lstStyle/>
        <a:p>
          <a:r>
            <a:rPr lang="en-GB" b="1" i="0"/>
            <a:t>Optional: Add Java Code:</a:t>
          </a:r>
          <a:endParaRPr lang="en-US"/>
        </a:p>
      </dgm:t>
    </dgm:pt>
    <dgm:pt modelId="{AF5C409A-3305-4589-9511-47F6EBC15177}" type="parTrans" cxnId="{8939C7A5-9EDB-4D08-AB68-B53382285F26}">
      <dgm:prSet/>
      <dgm:spPr/>
      <dgm:t>
        <a:bodyPr/>
        <a:lstStyle/>
        <a:p>
          <a:endParaRPr lang="en-US"/>
        </a:p>
      </dgm:t>
    </dgm:pt>
    <dgm:pt modelId="{7F4FB2B7-AD5A-4D84-A0CA-C8B668F71B03}" type="sibTrans" cxnId="{8939C7A5-9EDB-4D08-AB68-B53382285F26}">
      <dgm:prSet/>
      <dgm:spPr/>
      <dgm:t>
        <a:bodyPr/>
        <a:lstStyle/>
        <a:p>
          <a:endParaRPr lang="en-US"/>
        </a:p>
      </dgm:t>
    </dgm:pt>
    <dgm:pt modelId="{5CE4DE0E-FDEA-4569-B698-6346A335BFD4}">
      <dgm:prSet/>
      <dgm:spPr/>
      <dgm:t>
        <a:bodyPr/>
        <a:lstStyle/>
        <a:p>
          <a:r>
            <a:rPr lang="en-GB" b="1" i="0"/>
            <a:t>Test Your Application:</a:t>
          </a:r>
          <a:endParaRPr lang="en-US"/>
        </a:p>
      </dgm:t>
    </dgm:pt>
    <dgm:pt modelId="{D589BECE-4D63-42F3-9B71-76B08AEE94C8}" type="parTrans" cxnId="{7B2B7C3D-C575-49E7-A9BF-268A726B06E6}">
      <dgm:prSet/>
      <dgm:spPr/>
      <dgm:t>
        <a:bodyPr/>
        <a:lstStyle/>
        <a:p>
          <a:endParaRPr lang="en-US"/>
        </a:p>
      </dgm:t>
    </dgm:pt>
    <dgm:pt modelId="{B9C74146-DF4C-4E0B-8C57-6D676F3F5B0B}" type="sibTrans" cxnId="{7B2B7C3D-C575-49E7-A9BF-268A726B06E6}">
      <dgm:prSet/>
      <dgm:spPr/>
      <dgm:t>
        <a:bodyPr/>
        <a:lstStyle/>
        <a:p>
          <a:endParaRPr lang="en-US"/>
        </a:p>
      </dgm:t>
    </dgm:pt>
    <dgm:pt modelId="{08A3D05E-86D2-42A7-8373-156D69ABD0A3}" type="pres">
      <dgm:prSet presAssocID="{6E69E5F8-0EA4-4BBE-9CED-BAA7E54050A5}" presName="linear" presStyleCnt="0">
        <dgm:presLayoutVars>
          <dgm:dir/>
          <dgm:animLvl val="lvl"/>
          <dgm:resizeHandles val="exact"/>
        </dgm:presLayoutVars>
      </dgm:prSet>
      <dgm:spPr/>
    </dgm:pt>
    <dgm:pt modelId="{50083F7B-2A8E-4B8B-B8C5-F541513CC3F8}" type="pres">
      <dgm:prSet presAssocID="{3BF0580C-6C2C-407D-AB0B-3A34A4AB562C}" presName="parentLin" presStyleCnt="0"/>
      <dgm:spPr/>
    </dgm:pt>
    <dgm:pt modelId="{7B2390FE-CFB3-4E14-AAC0-1551894DA670}" type="pres">
      <dgm:prSet presAssocID="{3BF0580C-6C2C-407D-AB0B-3A34A4AB562C}" presName="parentLeftMargin" presStyleLbl="node1" presStyleIdx="0" presStyleCnt="7"/>
      <dgm:spPr/>
    </dgm:pt>
    <dgm:pt modelId="{65C41CC7-37DA-4E1F-A25A-99BFBF9E6978}" type="pres">
      <dgm:prSet presAssocID="{3BF0580C-6C2C-407D-AB0B-3A34A4AB562C}" presName="parentText" presStyleLbl="node1" presStyleIdx="0" presStyleCnt="7">
        <dgm:presLayoutVars>
          <dgm:chMax val="0"/>
          <dgm:bulletEnabled val="1"/>
        </dgm:presLayoutVars>
      </dgm:prSet>
      <dgm:spPr/>
    </dgm:pt>
    <dgm:pt modelId="{A0CC60ED-C923-4841-8420-74345995B653}" type="pres">
      <dgm:prSet presAssocID="{3BF0580C-6C2C-407D-AB0B-3A34A4AB562C}" presName="negativeSpace" presStyleCnt="0"/>
      <dgm:spPr/>
    </dgm:pt>
    <dgm:pt modelId="{FA0A2C2D-F547-42CE-9FB2-B4355FC2C533}" type="pres">
      <dgm:prSet presAssocID="{3BF0580C-6C2C-407D-AB0B-3A34A4AB562C}" presName="childText" presStyleLbl="conFgAcc1" presStyleIdx="0" presStyleCnt="7">
        <dgm:presLayoutVars>
          <dgm:bulletEnabled val="1"/>
        </dgm:presLayoutVars>
      </dgm:prSet>
      <dgm:spPr/>
    </dgm:pt>
    <dgm:pt modelId="{E2863418-D7D2-43FA-B299-CC2D700872AD}" type="pres">
      <dgm:prSet presAssocID="{A7335981-E210-41B4-A639-686E05D50ED9}" presName="spaceBetweenRectangles" presStyleCnt="0"/>
      <dgm:spPr/>
    </dgm:pt>
    <dgm:pt modelId="{62CC306C-DFE8-4E6A-A34D-8290EE0A4F67}" type="pres">
      <dgm:prSet presAssocID="{B2DC9547-A276-4886-84EF-FCC5DCC6808C}" presName="parentLin" presStyleCnt="0"/>
      <dgm:spPr/>
    </dgm:pt>
    <dgm:pt modelId="{434F45B1-5613-438F-9B40-EFF6F05FF262}" type="pres">
      <dgm:prSet presAssocID="{B2DC9547-A276-4886-84EF-FCC5DCC6808C}" presName="parentLeftMargin" presStyleLbl="node1" presStyleIdx="0" presStyleCnt="7"/>
      <dgm:spPr/>
    </dgm:pt>
    <dgm:pt modelId="{448D7DA3-A65B-400F-9C91-059F5F7E2FD8}" type="pres">
      <dgm:prSet presAssocID="{B2DC9547-A276-4886-84EF-FCC5DCC6808C}" presName="parentText" presStyleLbl="node1" presStyleIdx="1" presStyleCnt="7">
        <dgm:presLayoutVars>
          <dgm:chMax val="0"/>
          <dgm:bulletEnabled val="1"/>
        </dgm:presLayoutVars>
      </dgm:prSet>
      <dgm:spPr/>
    </dgm:pt>
    <dgm:pt modelId="{95A98B2F-83CC-4E3E-8546-80965943C488}" type="pres">
      <dgm:prSet presAssocID="{B2DC9547-A276-4886-84EF-FCC5DCC6808C}" presName="negativeSpace" presStyleCnt="0"/>
      <dgm:spPr/>
    </dgm:pt>
    <dgm:pt modelId="{1A05CC7E-8EBD-48AA-A90C-1A80658023DF}" type="pres">
      <dgm:prSet presAssocID="{B2DC9547-A276-4886-84EF-FCC5DCC6808C}" presName="childText" presStyleLbl="conFgAcc1" presStyleIdx="1" presStyleCnt="7">
        <dgm:presLayoutVars>
          <dgm:bulletEnabled val="1"/>
        </dgm:presLayoutVars>
      </dgm:prSet>
      <dgm:spPr/>
    </dgm:pt>
    <dgm:pt modelId="{7AE0C66D-33D5-4050-B8D1-D238B80E7630}" type="pres">
      <dgm:prSet presAssocID="{A11F6F61-E958-4753-86DD-6E27C4CF9883}" presName="spaceBetweenRectangles" presStyleCnt="0"/>
      <dgm:spPr/>
    </dgm:pt>
    <dgm:pt modelId="{33A6EBB7-3618-48DB-B1EE-61699A67A0B0}" type="pres">
      <dgm:prSet presAssocID="{E3BC4122-B631-4A0C-B750-D65A25252917}" presName="parentLin" presStyleCnt="0"/>
      <dgm:spPr/>
    </dgm:pt>
    <dgm:pt modelId="{469B709A-81BB-427B-92C2-24D326C9BDC1}" type="pres">
      <dgm:prSet presAssocID="{E3BC4122-B631-4A0C-B750-D65A25252917}" presName="parentLeftMargin" presStyleLbl="node1" presStyleIdx="1" presStyleCnt="7"/>
      <dgm:spPr/>
    </dgm:pt>
    <dgm:pt modelId="{760870C5-C454-4A17-9303-44864B0C6459}" type="pres">
      <dgm:prSet presAssocID="{E3BC4122-B631-4A0C-B750-D65A25252917}" presName="parentText" presStyleLbl="node1" presStyleIdx="2" presStyleCnt="7">
        <dgm:presLayoutVars>
          <dgm:chMax val="0"/>
          <dgm:bulletEnabled val="1"/>
        </dgm:presLayoutVars>
      </dgm:prSet>
      <dgm:spPr/>
    </dgm:pt>
    <dgm:pt modelId="{BA85A1D6-BE97-47A7-B462-70FBD6E087A0}" type="pres">
      <dgm:prSet presAssocID="{E3BC4122-B631-4A0C-B750-D65A25252917}" presName="negativeSpace" presStyleCnt="0"/>
      <dgm:spPr/>
    </dgm:pt>
    <dgm:pt modelId="{02F37D0C-FF5E-4C6B-8C1F-08316AE60EE0}" type="pres">
      <dgm:prSet presAssocID="{E3BC4122-B631-4A0C-B750-D65A25252917}" presName="childText" presStyleLbl="conFgAcc1" presStyleIdx="2" presStyleCnt="7">
        <dgm:presLayoutVars>
          <dgm:bulletEnabled val="1"/>
        </dgm:presLayoutVars>
      </dgm:prSet>
      <dgm:spPr/>
    </dgm:pt>
    <dgm:pt modelId="{FAE563A3-B0DF-4A43-A84D-12E4C9881CDA}" type="pres">
      <dgm:prSet presAssocID="{23E95E15-F93B-4808-9DBC-BF26B3959CE8}" presName="spaceBetweenRectangles" presStyleCnt="0"/>
      <dgm:spPr/>
    </dgm:pt>
    <dgm:pt modelId="{7C10BF89-2331-40D4-BEC8-6F9603185E89}" type="pres">
      <dgm:prSet presAssocID="{0D1BD973-11EE-4035-BC74-B8D37A6D5C3D}" presName="parentLin" presStyleCnt="0"/>
      <dgm:spPr/>
    </dgm:pt>
    <dgm:pt modelId="{C85E095A-9E10-4C26-9C72-914AF428794A}" type="pres">
      <dgm:prSet presAssocID="{0D1BD973-11EE-4035-BC74-B8D37A6D5C3D}" presName="parentLeftMargin" presStyleLbl="node1" presStyleIdx="2" presStyleCnt="7"/>
      <dgm:spPr/>
    </dgm:pt>
    <dgm:pt modelId="{7FCB8C4C-409E-4FA6-A6A9-1B368F3CB5FB}" type="pres">
      <dgm:prSet presAssocID="{0D1BD973-11EE-4035-BC74-B8D37A6D5C3D}" presName="parentText" presStyleLbl="node1" presStyleIdx="3" presStyleCnt="7">
        <dgm:presLayoutVars>
          <dgm:chMax val="0"/>
          <dgm:bulletEnabled val="1"/>
        </dgm:presLayoutVars>
      </dgm:prSet>
      <dgm:spPr/>
    </dgm:pt>
    <dgm:pt modelId="{7B7523DA-A28E-4BC0-B2C6-6E6CEC063C3E}" type="pres">
      <dgm:prSet presAssocID="{0D1BD973-11EE-4035-BC74-B8D37A6D5C3D}" presName="negativeSpace" presStyleCnt="0"/>
      <dgm:spPr/>
    </dgm:pt>
    <dgm:pt modelId="{1FF552B4-D1ED-418F-9C33-A8F1C1CC1AF6}" type="pres">
      <dgm:prSet presAssocID="{0D1BD973-11EE-4035-BC74-B8D37A6D5C3D}" presName="childText" presStyleLbl="conFgAcc1" presStyleIdx="3" presStyleCnt="7">
        <dgm:presLayoutVars>
          <dgm:bulletEnabled val="1"/>
        </dgm:presLayoutVars>
      </dgm:prSet>
      <dgm:spPr/>
    </dgm:pt>
    <dgm:pt modelId="{8457C002-5977-4006-9C52-F9CAE98BA6D4}" type="pres">
      <dgm:prSet presAssocID="{56FC087E-17DA-40FF-AC41-4F3D9164E095}" presName="spaceBetweenRectangles" presStyleCnt="0"/>
      <dgm:spPr/>
    </dgm:pt>
    <dgm:pt modelId="{A2E4384E-9D71-4BBB-B370-D56CF6702B28}" type="pres">
      <dgm:prSet presAssocID="{FFB8269E-AD61-4451-A973-9E6AA70FF2F6}" presName="parentLin" presStyleCnt="0"/>
      <dgm:spPr/>
    </dgm:pt>
    <dgm:pt modelId="{98715BB1-7B6D-4F99-894A-3F2979B50A59}" type="pres">
      <dgm:prSet presAssocID="{FFB8269E-AD61-4451-A973-9E6AA70FF2F6}" presName="parentLeftMargin" presStyleLbl="node1" presStyleIdx="3" presStyleCnt="7"/>
      <dgm:spPr/>
    </dgm:pt>
    <dgm:pt modelId="{4060DEE9-3185-4D65-9418-788B312969A9}" type="pres">
      <dgm:prSet presAssocID="{FFB8269E-AD61-4451-A973-9E6AA70FF2F6}" presName="parentText" presStyleLbl="node1" presStyleIdx="4" presStyleCnt="7">
        <dgm:presLayoutVars>
          <dgm:chMax val="0"/>
          <dgm:bulletEnabled val="1"/>
        </dgm:presLayoutVars>
      </dgm:prSet>
      <dgm:spPr/>
    </dgm:pt>
    <dgm:pt modelId="{B81553D6-F570-45E7-99A8-D63B0E04566D}" type="pres">
      <dgm:prSet presAssocID="{FFB8269E-AD61-4451-A973-9E6AA70FF2F6}" presName="negativeSpace" presStyleCnt="0"/>
      <dgm:spPr/>
    </dgm:pt>
    <dgm:pt modelId="{98BCC0D5-4DF4-4D95-9121-EF1001BC78C3}" type="pres">
      <dgm:prSet presAssocID="{FFB8269E-AD61-4451-A973-9E6AA70FF2F6}" presName="childText" presStyleLbl="conFgAcc1" presStyleIdx="4" presStyleCnt="7">
        <dgm:presLayoutVars>
          <dgm:bulletEnabled val="1"/>
        </dgm:presLayoutVars>
      </dgm:prSet>
      <dgm:spPr/>
    </dgm:pt>
    <dgm:pt modelId="{59CC413B-8CB3-4D79-B091-979D3DF43743}" type="pres">
      <dgm:prSet presAssocID="{4606F8FE-6208-4B24-95A2-358CB3E0907D}" presName="spaceBetweenRectangles" presStyleCnt="0"/>
      <dgm:spPr/>
    </dgm:pt>
    <dgm:pt modelId="{EF665FCD-1684-455D-B468-95A879B9A1AC}" type="pres">
      <dgm:prSet presAssocID="{18F58CFC-5919-4F9C-B415-E5EAED6FFBB4}" presName="parentLin" presStyleCnt="0"/>
      <dgm:spPr/>
    </dgm:pt>
    <dgm:pt modelId="{8275067D-FB79-4969-BAF0-2F424158AC1D}" type="pres">
      <dgm:prSet presAssocID="{18F58CFC-5919-4F9C-B415-E5EAED6FFBB4}" presName="parentLeftMargin" presStyleLbl="node1" presStyleIdx="4" presStyleCnt="7"/>
      <dgm:spPr/>
    </dgm:pt>
    <dgm:pt modelId="{900B7238-AE0B-410B-905A-05F4F5EF6C2F}" type="pres">
      <dgm:prSet presAssocID="{18F58CFC-5919-4F9C-B415-E5EAED6FFBB4}" presName="parentText" presStyleLbl="node1" presStyleIdx="5" presStyleCnt="7">
        <dgm:presLayoutVars>
          <dgm:chMax val="0"/>
          <dgm:bulletEnabled val="1"/>
        </dgm:presLayoutVars>
      </dgm:prSet>
      <dgm:spPr/>
    </dgm:pt>
    <dgm:pt modelId="{856D25CA-A3AC-43FD-AB41-4A05603F5BCF}" type="pres">
      <dgm:prSet presAssocID="{18F58CFC-5919-4F9C-B415-E5EAED6FFBB4}" presName="negativeSpace" presStyleCnt="0"/>
      <dgm:spPr/>
    </dgm:pt>
    <dgm:pt modelId="{B6F66A5D-9614-4E46-AD4B-57F7C651332D}" type="pres">
      <dgm:prSet presAssocID="{18F58CFC-5919-4F9C-B415-E5EAED6FFBB4}" presName="childText" presStyleLbl="conFgAcc1" presStyleIdx="5" presStyleCnt="7">
        <dgm:presLayoutVars>
          <dgm:bulletEnabled val="1"/>
        </dgm:presLayoutVars>
      </dgm:prSet>
      <dgm:spPr/>
    </dgm:pt>
    <dgm:pt modelId="{8431AFDD-17AB-4159-96CC-EA64ABBCCE0F}" type="pres">
      <dgm:prSet presAssocID="{7F4FB2B7-AD5A-4D84-A0CA-C8B668F71B03}" presName="spaceBetweenRectangles" presStyleCnt="0"/>
      <dgm:spPr/>
    </dgm:pt>
    <dgm:pt modelId="{B5919147-B368-4B96-9B7E-E3B07569C4C5}" type="pres">
      <dgm:prSet presAssocID="{5CE4DE0E-FDEA-4569-B698-6346A335BFD4}" presName="parentLin" presStyleCnt="0"/>
      <dgm:spPr/>
    </dgm:pt>
    <dgm:pt modelId="{27F7083F-60C8-4B0F-838B-1EB9B8D82BE8}" type="pres">
      <dgm:prSet presAssocID="{5CE4DE0E-FDEA-4569-B698-6346A335BFD4}" presName="parentLeftMargin" presStyleLbl="node1" presStyleIdx="5" presStyleCnt="7"/>
      <dgm:spPr/>
    </dgm:pt>
    <dgm:pt modelId="{A3D61D83-6957-43D0-B258-A7F97603E3A8}" type="pres">
      <dgm:prSet presAssocID="{5CE4DE0E-FDEA-4569-B698-6346A335BFD4}" presName="parentText" presStyleLbl="node1" presStyleIdx="6" presStyleCnt="7">
        <dgm:presLayoutVars>
          <dgm:chMax val="0"/>
          <dgm:bulletEnabled val="1"/>
        </dgm:presLayoutVars>
      </dgm:prSet>
      <dgm:spPr/>
    </dgm:pt>
    <dgm:pt modelId="{F58BF398-8E6B-4784-B1B7-13E95C833105}" type="pres">
      <dgm:prSet presAssocID="{5CE4DE0E-FDEA-4569-B698-6346A335BFD4}" presName="negativeSpace" presStyleCnt="0"/>
      <dgm:spPr/>
    </dgm:pt>
    <dgm:pt modelId="{0D662EC5-5926-4DD7-B973-AA07AB275466}" type="pres">
      <dgm:prSet presAssocID="{5CE4DE0E-FDEA-4569-B698-6346A335BFD4}" presName="childText" presStyleLbl="conFgAcc1" presStyleIdx="6" presStyleCnt="7">
        <dgm:presLayoutVars>
          <dgm:bulletEnabled val="1"/>
        </dgm:presLayoutVars>
      </dgm:prSet>
      <dgm:spPr/>
    </dgm:pt>
  </dgm:ptLst>
  <dgm:cxnLst>
    <dgm:cxn modelId="{BDF44B0E-8D98-4196-B81B-A762CB48872B}" type="presOf" srcId="{B2DC9547-A276-4886-84EF-FCC5DCC6808C}" destId="{434F45B1-5613-438F-9B40-EFF6F05FF262}" srcOrd="0" destOrd="0" presId="urn:microsoft.com/office/officeart/2005/8/layout/list1"/>
    <dgm:cxn modelId="{4EDB6711-228C-47DF-BBEE-2A4D8A7AC089}" srcId="{6E69E5F8-0EA4-4BBE-9CED-BAA7E54050A5}" destId="{E3BC4122-B631-4A0C-B750-D65A25252917}" srcOrd="2" destOrd="0" parTransId="{D36EAD7D-6C84-41B0-951E-A75DC6B878FF}" sibTransId="{23E95E15-F93B-4808-9DBC-BF26B3959CE8}"/>
    <dgm:cxn modelId="{B87D342A-9BF3-4E69-90FC-B4DA04402783}" type="presOf" srcId="{3BF0580C-6C2C-407D-AB0B-3A34A4AB562C}" destId="{65C41CC7-37DA-4E1F-A25A-99BFBF9E6978}" srcOrd="1" destOrd="0" presId="urn:microsoft.com/office/officeart/2005/8/layout/list1"/>
    <dgm:cxn modelId="{7B2B7C3D-C575-49E7-A9BF-268A726B06E6}" srcId="{6E69E5F8-0EA4-4BBE-9CED-BAA7E54050A5}" destId="{5CE4DE0E-FDEA-4569-B698-6346A335BFD4}" srcOrd="6" destOrd="0" parTransId="{D589BECE-4D63-42F3-9B71-76B08AEE94C8}" sibTransId="{B9C74146-DF4C-4E0B-8C57-6D676F3F5B0B}"/>
    <dgm:cxn modelId="{94A7AA60-D422-4765-B4C8-7071E19FF52F}" type="presOf" srcId="{0D1BD973-11EE-4035-BC74-B8D37A6D5C3D}" destId="{7FCB8C4C-409E-4FA6-A6A9-1B368F3CB5FB}" srcOrd="1" destOrd="0" presId="urn:microsoft.com/office/officeart/2005/8/layout/list1"/>
    <dgm:cxn modelId="{F7F5B96A-EE19-45E8-85B1-48D9AE6C5D98}" type="presOf" srcId="{5CE4DE0E-FDEA-4569-B698-6346A335BFD4}" destId="{27F7083F-60C8-4B0F-838B-1EB9B8D82BE8}" srcOrd="0" destOrd="0" presId="urn:microsoft.com/office/officeart/2005/8/layout/list1"/>
    <dgm:cxn modelId="{8E83636D-8240-4505-A1C2-7646D88ECA4B}" type="presOf" srcId="{6E69E5F8-0EA4-4BBE-9CED-BAA7E54050A5}" destId="{08A3D05E-86D2-42A7-8373-156D69ABD0A3}" srcOrd="0" destOrd="0" presId="urn:microsoft.com/office/officeart/2005/8/layout/list1"/>
    <dgm:cxn modelId="{B3765A4D-70F6-4D95-ACBF-8AD348C2376A}" type="presOf" srcId="{0D1BD973-11EE-4035-BC74-B8D37A6D5C3D}" destId="{C85E095A-9E10-4C26-9C72-914AF428794A}" srcOrd="0" destOrd="0" presId="urn:microsoft.com/office/officeart/2005/8/layout/list1"/>
    <dgm:cxn modelId="{C4B6EC71-BF50-42F6-845B-AB23A4C51F0F}" type="presOf" srcId="{18F58CFC-5919-4F9C-B415-E5EAED6FFBB4}" destId="{900B7238-AE0B-410B-905A-05F4F5EF6C2F}" srcOrd="1" destOrd="0" presId="urn:microsoft.com/office/officeart/2005/8/layout/list1"/>
    <dgm:cxn modelId="{3F111C54-D69A-4DAB-B93C-76C63ADC176F}" type="presOf" srcId="{E3BC4122-B631-4A0C-B750-D65A25252917}" destId="{469B709A-81BB-427B-92C2-24D326C9BDC1}" srcOrd="0" destOrd="0" presId="urn:microsoft.com/office/officeart/2005/8/layout/list1"/>
    <dgm:cxn modelId="{DC0BDE82-0C19-4DEA-B6B0-656283A7BD6C}" type="presOf" srcId="{3BF0580C-6C2C-407D-AB0B-3A34A4AB562C}" destId="{7B2390FE-CFB3-4E14-AAC0-1551894DA670}" srcOrd="0" destOrd="0" presId="urn:microsoft.com/office/officeart/2005/8/layout/list1"/>
    <dgm:cxn modelId="{4C25E88F-FA5F-41F9-8D41-CAC0CCEDB6E8}" type="presOf" srcId="{18F58CFC-5919-4F9C-B415-E5EAED6FFBB4}" destId="{8275067D-FB79-4969-BAF0-2F424158AC1D}" srcOrd="0" destOrd="0" presId="urn:microsoft.com/office/officeart/2005/8/layout/list1"/>
    <dgm:cxn modelId="{98F9C096-3931-4FF4-9C76-33FF0D7543EA}" type="presOf" srcId="{E3BC4122-B631-4A0C-B750-D65A25252917}" destId="{760870C5-C454-4A17-9303-44864B0C6459}" srcOrd="1" destOrd="0" presId="urn:microsoft.com/office/officeart/2005/8/layout/list1"/>
    <dgm:cxn modelId="{8939C7A5-9EDB-4D08-AB68-B53382285F26}" srcId="{6E69E5F8-0EA4-4BBE-9CED-BAA7E54050A5}" destId="{18F58CFC-5919-4F9C-B415-E5EAED6FFBB4}" srcOrd="5" destOrd="0" parTransId="{AF5C409A-3305-4589-9511-47F6EBC15177}" sibTransId="{7F4FB2B7-AD5A-4D84-A0CA-C8B668F71B03}"/>
    <dgm:cxn modelId="{2D709ACB-C2ED-4C4F-88FA-BF663BC7B173}" type="presOf" srcId="{FFB8269E-AD61-4451-A973-9E6AA70FF2F6}" destId="{98715BB1-7B6D-4F99-894A-3F2979B50A59}" srcOrd="0" destOrd="0" presId="urn:microsoft.com/office/officeart/2005/8/layout/list1"/>
    <dgm:cxn modelId="{DDB6DCDA-2C9F-4476-8516-DFEB027C64AC}" srcId="{6E69E5F8-0EA4-4BBE-9CED-BAA7E54050A5}" destId="{FFB8269E-AD61-4451-A973-9E6AA70FF2F6}" srcOrd="4" destOrd="0" parTransId="{F45C105B-E8D5-489F-B3B3-7483E2FA91ED}" sibTransId="{4606F8FE-6208-4B24-95A2-358CB3E0907D}"/>
    <dgm:cxn modelId="{BE0406E8-9326-498F-B28E-A9BF365183EB}" srcId="{6E69E5F8-0EA4-4BBE-9CED-BAA7E54050A5}" destId="{B2DC9547-A276-4886-84EF-FCC5DCC6808C}" srcOrd="1" destOrd="0" parTransId="{2A36D1D8-2FBC-4DB9-A2C1-8AE9575AD79A}" sibTransId="{A11F6F61-E958-4753-86DD-6E27C4CF9883}"/>
    <dgm:cxn modelId="{6C0509EA-2E1F-427A-9015-9534F86DFBB4}" srcId="{6E69E5F8-0EA4-4BBE-9CED-BAA7E54050A5}" destId="{0D1BD973-11EE-4035-BC74-B8D37A6D5C3D}" srcOrd="3" destOrd="0" parTransId="{F83B97D9-F4EF-441B-91C4-7245657BF4F7}" sibTransId="{56FC087E-17DA-40FF-AC41-4F3D9164E095}"/>
    <dgm:cxn modelId="{13331DEB-5264-4167-A14C-A423D71F81FF}" type="presOf" srcId="{5CE4DE0E-FDEA-4569-B698-6346A335BFD4}" destId="{A3D61D83-6957-43D0-B258-A7F97603E3A8}" srcOrd="1" destOrd="0" presId="urn:microsoft.com/office/officeart/2005/8/layout/list1"/>
    <dgm:cxn modelId="{42C4FEF3-44CC-4A10-9D4F-AAE3B160C653}" type="presOf" srcId="{B2DC9547-A276-4886-84EF-FCC5DCC6808C}" destId="{448D7DA3-A65B-400F-9C91-059F5F7E2FD8}" srcOrd="1" destOrd="0" presId="urn:microsoft.com/office/officeart/2005/8/layout/list1"/>
    <dgm:cxn modelId="{CFCFAAFF-E551-4C4F-BB6B-7AEC20EB88BC}" srcId="{6E69E5F8-0EA4-4BBE-9CED-BAA7E54050A5}" destId="{3BF0580C-6C2C-407D-AB0B-3A34A4AB562C}" srcOrd="0" destOrd="0" parTransId="{B41C661D-F75E-4B6F-8120-373E7598CA15}" sibTransId="{A7335981-E210-41B4-A639-686E05D50ED9}"/>
    <dgm:cxn modelId="{6394CEFF-D754-46F6-A81B-5E7F9C4E039C}" type="presOf" srcId="{FFB8269E-AD61-4451-A973-9E6AA70FF2F6}" destId="{4060DEE9-3185-4D65-9418-788B312969A9}" srcOrd="1" destOrd="0" presId="urn:microsoft.com/office/officeart/2005/8/layout/list1"/>
    <dgm:cxn modelId="{A482FD2B-B5CB-47AE-B385-1A31B8F50635}" type="presParOf" srcId="{08A3D05E-86D2-42A7-8373-156D69ABD0A3}" destId="{50083F7B-2A8E-4B8B-B8C5-F541513CC3F8}" srcOrd="0" destOrd="0" presId="urn:microsoft.com/office/officeart/2005/8/layout/list1"/>
    <dgm:cxn modelId="{D6286A36-D155-4EEB-BA67-0DF648A6752B}" type="presParOf" srcId="{50083F7B-2A8E-4B8B-B8C5-F541513CC3F8}" destId="{7B2390FE-CFB3-4E14-AAC0-1551894DA670}" srcOrd="0" destOrd="0" presId="urn:microsoft.com/office/officeart/2005/8/layout/list1"/>
    <dgm:cxn modelId="{457083CB-A9B0-417D-B4A7-97AB35491ADD}" type="presParOf" srcId="{50083F7B-2A8E-4B8B-B8C5-F541513CC3F8}" destId="{65C41CC7-37DA-4E1F-A25A-99BFBF9E6978}" srcOrd="1" destOrd="0" presId="urn:microsoft.com/office/officeart/2005/8/layout/list1"/>
    <dgm:cxn modelId="{71B7478B-AC19-4CB0-A0D8-852C10A7E9AD}" type="presParOf" srcId="{08A3D05E-86D2-42A7-8373-156D69ABD0A3}" destId="{A0CC60ED-C923-4841-8420-74345995B653}" srcOrd="1" destOrd="0" presId="urn:microsoft.com/office/officeart/2005/8/layout/list1"/>
    <dgm:cxn modelId="{524164D3-EF68-488F-8CFA-C9883F60064D}" type="presParOf" srcId="{08A3D05E-86D2-42A7-8373-156D69ABD0A3}" destId="{FA0A2C2D-F547-42CE-9FB2-B4355FC2C533}" srcOrd="2" destOrd="0" presId="urn:microsoft.com/office/officeart/2005/8/layout/list1"/>
    <dgm:cxn modelId="{6F009053-ADFA-4A2B-B18E-8DF235D24E3D}" type="presParOf" srcId="{08A3D05E-86D2-42A7-8373-156D69ABD0A3}" destId="{E2863418-D7D2-43FA-B299-CC2D700872AD}" srcOrd="3" destOrd="0" presId="urn:microsoft.com/office/officeart/2005/8/layout/list1"/>
    <dgm:cxn modelId="{830B3B74-13D3-4FD5-B8DE-DAD0AE2CF99F}" type="presParOf" srcId="{08A3D05E-86D2-42A7-8373-156D69ABD0A3}" destId="{62CC306C-DFE8-4E6A-A34D-8290EE0A4F67}" srcOrd="4" destOrd="0" presId="urn:microsoft.com/office/officeart/2005/8/layout/list1"/>
    <dgm:cxn modelId="{A60AD79E-449C-4C22-BCFB-983053EDAEF7}" type="presParOf" srcId="{62CC306C-DFE8-4E6A-A34D-8290EE0A4F67}" destId="{434F45B1-5613-438F-9B40-EFF6F05FF262}" srcOrd="0" destOrd="0" presId="urn:microsoft.com/office/officeart/2005/8/layout/list1"/>
    <dgm:cxn modelId="{AD6CECA9-9DBB-49D8-BBD6-D3B7E3FC20E2}" type="presParOf" srcId="{62CC306C-DFE8-4E6A-A34D-8290EE0A4F67}" destId="{448D7DA3-A65B-400F-9C91-059F5F7E2FD8}" srcOrd="1" destOrd="0" presId="urn:microsoft.com/office/officeart/2005/8/layout/list1"/>
    <dgm:cxn modelId="{7ABD41ED-A832-4779-8638-BBC5769A0A08}" type="presParOf" srcId="{08A3D05E-86D2-42A7-8373-156D69ABD0A3}" destId="{95A98B2F-83CC-4E3E-8546-80965943C488}" srcOrd="5" destOrd="0" presId="urn:microsoft.com/office/officeart/2005/8/layout/list1"/>
    <dgm:cxn modelId="{A7B6BDA6-CECE-44B1-BB68-59A4FEFBCCB4}" type="presParOf" srcId="{08A3D05E-86D2-42A7-8373-156D69ABD0A3}" destId="{1A05CC7E-8EBD-48AA-A90C-1A80658023DF}" srcOrd="6" destOrd="0" presId="urn:microsoft.com/office/officeart/2005/8/layout/list1"/>
    <dgm:cxn modelId="{2A82DF31-F75F-4D33-AA4D-038FDFA0564B}" type="presParOf" srcId="{08A3D05E-86D2-42A7-8373-156D69ABD0A3}" destId="{7AE0C66D-33D5-4050-B8D1-D238B80E7630}" srcOrd="7" destOrd="0" presId="urn:microsoft.com/office/officeart/2005/8/layout/list1"/>
    <dgm:cxn modelId="{5EEF4BB9-FF39-48C3-8AB4-414BB742493D}" type="presParOf" srcId="{08A3D05E-86D2-42A7-8373-156D69ABD0A3}" destId="{33A6EBB7-3618-48DB-B1EE-61699A67A0B0}" srcOrd="8" destOrd="0" presId="urn:microsoft.com/office/officeart/2005/8/layout/list1"/>
    <dgm:cxn modelId="{F7D7B5B6-1ECD-417A-AE01-CC0899FDD53C}" type="presParOf" srcId="{33A6EBB7-3618-48DB-B1EE-61699A67A0B0}" destId="{469B709A-81BB-427B-92C2-24D326C9BDC1}" srcOrd="0" destOrd="0" presId="urn:microsoft.com/office/officeart/2005/8/layout/list1"/>
    <dgm:cxn modelId="{3D4AA9ED-6CDA-437E-8F83-5D5DDD365936}" type="presParOf" srcId="{33A6EBB7-3618-48DB-B1EE-61699A67A0B0}" destId="{760870C5-C454-4A17-9303-44864B0C6459}" srcOrd="1" destOrd="0" presId="urn:microsoft.com/office/officeart/2005/8/layout/list1"/>
    <dgm:cxn modelId="{DEA4B952-5E67-435D-AEB2-283D2F806A0E}" type="presParOf" srcId="{08A3D05E-86D2-42A7-8373-156D69ABD0A3}" destId="{BA85A1D6-BE97-47A7-B462-70FBD6E087A0}" srcOrd="9" destOrd="0" presId="urn:microsoft.com/office/officeart/2005/8/layout/list1"/>
    <dgm:cxn modelId="{74FB8FC4-4460-4678-ABC6-AC1FB8908B68}" type="presParOf" srcId="{08A3D05E-86D2-42A7-8373-156D69ABD0A3}" destId="{02F37D0C-FF5E-4C6B-8C1F-08316AE60EE0}" srcOrd="10" destOrd="0" presId="urn:microsoft.com/office/officeart/2005/8/layout/list1"/>
    <dgm:cxn modelId="{FE0FB59A-31E9-4626-BF7C-3E381CD2AB3C}" type="presParOf" srcId="{08A3D05E-86D2-42A7-8373-156D69ABD0A3}" destId="{FAE563A3-B0DF-4A43-A84D-12E4C9881CDA}" srcOrd="11" destOrd="0" presId="urn:microsoft.com/office/officeart/2005/8/layout/list1"/>
    <dgm:cxn modelId="{BF508FA6-2532-4EC7-88A2-F3DFAB883DE8}" type="presParOf" srcId="{08A3D05E-86D2-42A7-8373-156D69ABD0A3}" destId="{7C10BF89-2331-40D4-BEC8-6F9603185E89}" srcOrd="12" destOrd="0" presId="urn:microsoft.com/office/officeart/2005/8/layout/list1"/>
    <dgm:cxn modelId="{B4B392F1-1CE1-4A93-BD6F-FF0EDACB89BC}" type="presParOf" srcId="{7C10BF89-2331-40D4-BEC8-6F9603185E89}" destId="{C85E095A-9E10-4C26-9C72-914AF428794A}" srcOrd="0" destOrd="0" presId="urn:microsoft.com/office/officeart/2005/8/layout/list1"/>
    <dgm:cxn modelId="{A99BC336-FCDB-4398-8E65-2F2A5E2BA7E1}" type="presParOf" srcId="{7C10BF89-2331-40D4-BEC8-6F9603185E89}" destId="{7FCB8C4C-409E-4FA6-A6A9-1B368F3CB5FB}" srcOrd="1" destOrd="0" presId="urn:microsoft.com/office/officeart/2005/8/layout/list1"/>
    <dgm:cxn modelId="{A4154841-6A74-4446-9B4A-76B22ADDB54A}" type="presParOf" srcId="{08A3D05E-86D2-42A7-8373-156D69ABD0A3}" destId="{7B7523DA-A28E-4BC0-B2C6-6E6CEC063C3E}" srcOrd="13" destOrd="0" presId="urn:microsoft.com/office/officeart/2005/8/layout/list1"/>
    <dgm:cxn modelId="{3D9B6405-16EA-4E77-865B-ADCFBF978EE6}" type="presParOf" srcId="{08A3D05E-86D2-42A7-8373-156D69ABD0A3}" destId="{1FF552B4-D1ED-418F-9C33-A8F1C1CC1AF6}" srcOrd="14" destOrd="0" presId="urn:microsoft.com/office/officeart/2005/8/layout/list1"/>
    <dgm:cxn modelId="{17068376-77D2-4824-AFE1-56E1CCD9439A}" type="presParOf" srcId="{08A3D05E-86D2-42A7-8373-156D69ABD0A3}" destId="{8457C002-5977-4006-9C52-F9CAE98BA6D4}" srcOrd="15" destOrd="0" presId="urn:microsoft.com/office/officeart/2005/8/layout/list1"/>
    <dgm:cxn modelId="{1A10F2DE-BD86-4E7F-A513-5ED1C3794712}" type="presParOf" srcId="{08A3D05E-86D2-42A7-8373-156D69ABD0A3}" destId="{A2E4384E-9D71-4BBB-B370-D56CF6702B28}" srcOrd="16" destOrd="0" presId="urn:microsoft.com/office/officeart/2005/8/layout/list1"/>
    <dgm:cxn modelId="{62253984-572A-4602-8FC3-361B83555941}" type="presParOf" srcId="{A2E4384E-9D71-4BBB-B370-D56CF6702B28}" destId="{98715BB1-7B6D-4F99-894A-3F2979B50A59}" srcOrd="0" destOrd="0" presId="urn:microsoft.com/office/officeart/2005/8/layout/list1"/>
    <dgm:cxn modelId="{8531DFD6-492E-422B-AB96-29E15E95E217}" type="presParOf" srcId="{A2E4384E-9D71-4BBB-B370-D56CF6702B28}" destId="{4060DEE9-3185-4D65-9418-788B312969A9}" srcOrd="1" destOrd="0" presId="urn:microsoft.com/office/officeart/2005/8/layout/list1"/>
    <dgm:cxn modelId="{4D807B2C-E407-47E9-9902-37D41159D077}" type="presParOf" srcId="{08A3D05E-86D2-42A7-8373-156D69ABD0A3}" destId="{B81553D6-F570-45E7-99A8-D63B0E04566D}" srcOrd="17" destOrd="0" presId="urn:microsoft.com/office/officeart/2005/8/layout/list1"/>
    <dgm:cxn modelId="{C7C24E91-00CC-4E92-836D-5747289F0DD4}" type="presParOf" srcId="{08A3D05E-86D2-42A7-8373-156D69ABD0A3}" destId="{98BCC0D5-4DF4-4D95-9121-EF1001BC78C3}" srcOrd="18" destOrd="0" presId="urn:microsoft.com/office/officeart/2005/8/layout/list1"/>
    <dgm:cxn modelId="{9CBE5BC2-B685-4B0A-9AC6-3F7A7AA83A9A}" type="presParOf" srcId="{08A3D05E-86D2-42A7-8373-156D69ABD0A3}" destId="{59CC413B-8CB3-4D79-B091-979D3DF43743}" srcOrd="19" destOrd="0" presId="urn:microsoft.com/office/officeart/2005/8/layout/list1"/>
    <dgm:cxn modelId="{4B523982-7BAB-4F3D-885C-05E247D4DFE5}" type="presParOf" srcId="{08A3D05E-86D2-42A7-8373-156D69ABD0A3}" destId="{EF665FCD-1684-455D-B468-95A879B9A1AC}" srcOrd="20" destOrd="0" presId="urn:microsoft.com/office/officeart/2005/8/layout/list1"/>
    <dgm:cxn modelId="{AA10BA92-9CF6-48AB-96E7-C883624EFF46}" type="presParOf" srcId="{EF665FCD-1684-455D-B468-95A879B9A1AC}" destId="{8275067D-FB79-4969-BAF0-2F424158AC1D}" srcOrd="0" destOrd="0" presId="urn:microsoft.com/office/officeart/2005/8/layout/list1"/>
    <dgm:cxn modelId="{FABE40E2-D25C-4620-9E06-93208E2B6F15}" type="presParOf" srcId="{EF665FCD-1684-455D-B468-95A879B9A1AC}" destId="{900B7238-AE0B-410B-905A-05F4F5EF6C2F}" srcOrd="1" destOrd="0" presId="urn:microsoft.com/office/officeart/2005/8/layout/list1"/>
    <dgm:cxn modelId="{B1E85E75-CF93-46F8-9559-D6A23DBC608D}" type="presParOf" srcId="{08A3D05E-86D2-42A7-8373-156D69ABD0A3}" destId="{856D25CA-A3AC-43FD-AB41-4A05603F5BCF}" srcOrd="21" destOrd="0" presId="urn:microsoft.com/office/officeart/2005/8/layout/list1"/>
    <dgm:cxn modelId="{13CC2132-88ED-4C0B-8F80-68112F1E6A17}" type="presParOf" srcId="{08A3D05E-86D2-42A7-8373-156D69ABD0A3}" destId="{B6F66A5D-9614-4E46-AD4B-57F7C651332D}" srcOrd="22" destOrd="0" presId="urn:microsoft.com/office/officeart/2005/8/layout/list1"/>
    <dgm:cxn modelId="{C7358BF1-A68D-460B-B7A1-297BE240E096}" type="presParOf" srcId="{08A3D05E-86D2-42A7-8373-156D69ABD0A3}" destId="{8431AFDD-17AB-4159-96CC-EA64ABBCCE0F}" srcOrd="23" destOrd="0" presId="urn:microsoft.com/office/officeart/2005/8/layout/list1"/>
    <dgm:cxn modelId="{680140C6-5BF4-478D-B5AC-F3D11DEE0B30}" type="presParOf" srcId="{08A3D05E-86D2-42A7-8373-156D69ABD0A3}" destId="{B5919147-B368-4B96-9B7E-E3B07569C4C5}" srcOrd="24" destOrd="0" presId="urn:microsoft.com/office/officeart/2005/8/layout/list1"/>
    <dgm:cxn modelId="{C1B5BDC1-05EE-427D-92F2-9B9893A30BFF}" type="presParOf" srcId="{B5919147-B368-4B96-9B7E-E3B07569C4C5}" destId="{27F7083F-60C8-4B0F-838B-1EB9B8D82BE8}" srcOrd="0" destOrd="0" presId="urn:microsoft.com/office/officeart/2005/8/layout/list1"/>
    <dgm:cxn modelId="{534F2CF0-2CCE-4C07-8C91-C2FA5CB3CF9F}" type="presParOf" srcId="{B5919147-B368-4B96-9B7E-E3B07569C4C5}" destId="{A3D61D83-6957-43D0-B258-A7F97603E3A8}" srcOrd="1" destOrd="0" presId="urn:microsoft.com/office/officeart/2005/8/layout/list1"/>
    <dgm:cxn modelId="{F69C97F8-55E7-4568-B0C4-1D1770AEE1EE}" type="presParOf" srcId="{08A3D05E-86D2-42A7-8373-156D69ABD0A3}" destId="{F58BF398-8E6B-4784-B1B7-13E95C833105}" srcOrd="25" destOrd="0" presId="urn:microsoft.com/office/officeart/2005/8/layout/list1"/>
    <dgm:cxn modelId="{7638F3B9-85BC-45CF-B2C4-802B3DF547CC}" type="presParOf" srcId="{08A3D05E-86D2-42A7-8373-156D69ABD0A3}" destId="{0D662EC5-5926-4DD7-B973-AA07AB275466}"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D5322-84D1-49E0-A7FE-6DB953F362F2}">
      <dsp:nvSpPr>
        <dsp:cNvPr id="0" name=""/>
        <dsp:cNvSpPr/>
      </dsp:nvSpPr>
      <dsp:spPr>
        <a:xfrm>
          <a:off x="1317" y="967595"/>
          <a:ext cx="1494392" cy="94893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0ABB1B-98F8-4BAB-A634-AB62E28ED8C5}">
      <dsp:nvSpPr>
        <dsp:cNvPr id="0" name=""/>
        <dsp:cNvSpPr/>
      </dsp:nvSpPr>
      <dsp:spPr>
        <a:xfrm>
          <a:off x="167361" y="1125336"/>
          <a:ext cx="1494392" cy="94893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a:t>npm install -g create-react-app</a:t>
          </a:r>
          <a:endParaRPr lang="en-US" sz="1700" kern="1200"/>
        </a:p>
      </dsp:txBody>
      <dsp:txXfrm>
        <a:off x="195154" y="1153129"/>
        <a:ext cx="1438806" cy="893353"/>
      </dsp:txXfrm>
    </dsp:sp>
    <dsp:sp modelId="{DB7DDFA4-CCB8-4B5A-A88A-D8093BF9F120}">
      <dsp:nvSpPr>
        <dsp:cNvPr id="0" name=""/>
        <dsp:cNvSpPr/>
      </dsp:nvSpPr>
      <dsp:spPr>
        <a:xfrm>
          <a:off x="1827797" y="967595"/>
          <a:ext cx="1494392" cy="94893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7A3481-3DAF-4251-8BF3-2AA5F01677CA}">
      <dsp:nvSpPr>
        <dsp:cNvPr id="0" name=""/>
        <dsp:cNvSpPr/>
      </dsp:nvSpPr>
      <dsp:spPr>
        <a:xfrm>
          <a:off x="1993840" y="1125336"/>
          <a:ext cx="1494392" cy="94893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a:t>npx create-react-app my-react-app</a:t>
          </a:r>
          <a:endParaRPr lang="en-US" sz="1700" kern="1200"/>
        </a:p>
      </dsp:txBody>
      <dsp:txXfrm>
        <a:off x="2021633" y="1153129"/>
        <a:ext cx="1438806" cy="893353"/>
      </dsp:txXfrm>
    </dsp:sp>
    <dsp:sp modelId="{EB30D18E-9F89-487B-935A-A12A803F755C}">
      <dsp:nvSpPr>
        <dsp:cNvPr id="0" name=""/>
        <dsp:cNvSpPr/>
      </dsp:nvSpPr>
      <dsp:spPr>
        <a:xfrm>
          <a:off x="3654276" y="967595"/>
          <a:ext cx="1494392" cy="94893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096488-9251-472B-B072-64D6D7A65C08}">
      <dsp:nvSpPr>
        <dsp:cNvPr id="0" name=""/>
        <dsp:cNvSpPr/>
      </dsp:nvSpPr>
      <dsp:spPr>
        <a:xfrm>
          <a:off x="3820320" y="1125336"/>
          <a:ext cx="1494392" cy="94893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a:t>cd my-react-app</a:t>
          </a:r>
          <a:endParaRPr lang="en-US" sz="1700" kern="1200"/>
        </a:p>
      </dsp:txBody>
      <dsp:txXfrm>
        <a:off x="3848113" y="1153129"/>
        <a:ext cx="1438806" cy="893353"/>
      </dsp:txXfrm>
    </dsp:sp>
    <dsp:sp modelId="{A006C1AC-D74D-4024-ADEF-D45ED8057141}">
      <dsp:nvSpPr>
        <dsp:cNvPr id="0" name=""/>
        <dsp:cNvSpPr/>
      </dsp:nvSpPr>
      <dsp:spPr>
        <a:xfrm>
          <a:off x="5480756" y="967595"/>
          <a:ext cx="1494392" cy="94893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9BCB7D-5FD8-4F5E-A922-8D4B3C165435}">
      <dsp:nvSpPr>
        <dsp:cNvPr id="0" name=""/>
        <dsp:cNvSpPr/>
      </dsp:nvSpPr>
      <dsp:spPr>
        <a:xfrm>
          <a:off x="5646799" y="1125336"/>
          <a:ext cx="1494392" cy="94893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a:t>npm start</a:t>
          </a:r>
          <a:endParaRPr lang="en-US" sz="1700" kern="1200"/>
        </a:p>
      </dsp:txBody>
      <dsp:txXfrm>
        <a:off x="5674592" y="1153129"/>
        <a:ext cx="1438806" cy="893353"/>
      </dsp:txXfrm>
    </dsp:sp>
    <dsp:sp modelId="{8ED62956-04D2-46D2-A238-4E2C3D487704}">
      <dsp:nvSpPr>
        <dsp:cNvPr id="0" name=""/>
        <dsp:cNvSpPr/>
      </dsp:nvSpPr>
      <dsp:spPr>
        <a:xfrm>
          <a:off x="7307235" y="967595"/>
          <a:ext cx="1494392" cy="94893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77E26E-DBA1-4491-AB8F-C498F9B03777}">
      <dsp:nvSpPr>
        <dsp:cNvPr id="0" name=""/>
        <dsp:cNvSpPr/>
      </dsp:nvSpPr>
      <dsp:spPr>
        <a:xfrm>
          <a:off x="7473279" y="1125336"/>
          <a:ext cx="1494392" cy="94893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a:t>src/App.js</a:t>
          </a:r>
          <a:endParaRPr lang="en-US" sz="1700" kern="1200"/>
        </a:p>
      </dsp:txBody>
      <dsp:txXfrm>
        <a:off x="7501072" y="1153129"/>
        <a:ext cx="1438806" cy="893353"/>
      </dsp:txXfrm>
    </dsp:sp>
    <dsp:sp modelId="{1EFF50CB-DDB8-4E63-915B-6542520AEE91}">
      <dsp:nvSpPr>
        <dsp:cNvPr id="0" name=""/>
        <dsp:cNvSpPr/>
      </dsp:nvSpPr>
      <dsp:spPr>
        <a:xfrm>
          <a:off x="9133715" y="967595"/>
          <a:ext cx="1494392" cy="94893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833AB2-2A68-48A7-86A9-8E6439522046}">
      <dsp:nvSpPr>
        <dsp:cNvPr id="0" name=""/>
        <dsp:cNvSpPr/>
      </dsp:nvSpPr>
      <dsp:spPr>
        <a:xfrm>
          <a:off x="9299758" y="1125336"/>
          <a:ext cx="1494392" cy="94893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a:t>npm run build</a:t>
          </a:r>
          <a:endParaRPr lang="en-US" sz="1700" kern="1200"/>
        </a:p>
      </dsp:txBody>
      <dsp:txXfrm>
        <a:off x="9327551" y="1153129"/>
        <a:ext cx="1438806" cy="8933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69A0EF-AEA3-480F-99EA-7294FF9BCBF0}">
      <dsp:nvSpPr>
        <dsp:cNvPr id="0" name=""/>
        <dsp:cNvSpPr/>
      </dsp:nvSpPr>
      <dsp:spPr>
        <a:xfrm>
          <a:off x="3594" y="1156866"/>
          <a:ext cx="1751401" cy="111214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203C7C-6BA4-4008-9494-561CBC18B1E3}">
      <dsp:nvSpPr>
        <dsp:cNvPr id="0" name=""/>
        <dsp:cNvSpPr/>
      </dsp:nvSpPr>
      <dsp:spPr>
        <a:xfrm>
          <a:off x="198194" y="1341736"/>
          <a:ext cx="1751401" cy="111214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100000"/>
            </a:lnSpc>
            <a:spcBef>
              <a:spcPct val="0"/>
            </a:spcBef>
            <a:spcAft>
              <a:spcPct val="35000"/>
            </a:spcAft>
            <a:buNone/>
          </a:pPr>
          <a:r>
            <a:rPr lang="en-GB" sz="1700" b="1" i="0" kern="1200"/>
            <a:t>Setup Your Project</a:t>
          </a:r>
          <a:endParaRPr lang="en-US" sz="1700" kern="1200"/>
        </a:p>
      </dsp:txBody>
      <dsp:txXfrm>
        <a:off x="230767" y="1374309"/>
        <a:ext cx="1686255" cy="1046994"/>
      </dsp:txXfrm>
    </dsp:sp>
    <dsp:sp modelId="{EDA3B082-3232-426C-8E9A-B2050576886E}">
      <dsp:nvSpPr>
        <dsp:cNvPr id="0" name=""/>
        <dsp:cNvSpPr/>
      </dsp:nvSpPr>
      <dsp:spPr>
        <a:xfrm>
          <a:off x="2144196" y="1156866"/>
          <a:ext cx="1751401" cy="111214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BCF3DA-4AA8-4CEA-9217-4405A4B27F27}">
      <dsp:nvSpPr>
        <dsp:cNvPr id="0" name=""/>
        <dsp:cNvSpPr/>
      </dsp:nvSpPr>
      <dsp:spPr>
        <a:xfrm>
          <a:off x="2338796" y="1341736"/>
          <a:ext cx="1751401" cy="111214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100000"/>
            </a:lnSpc>
            <a:spcBef>
              <a:spcPct val="0"/>
            </a:spcBef>
            <a:spcAft>
              <a:spcPct val="35000"/>
            </a:spcAft>
            <a:buNone/>
          </a:pPr>
          <a:r>
            <a:rPr lang="en-GB" sz="1700" b="1" i="0" kern="1200" dirty="0"/>
            <a:t>Include jQuery( from official website)</a:t>
          </a:r>
          <a:endParaRPr lang="en-US" sz="1700" kern="1200" dirty="0"/>
        </a:p>
      </dsp:txBody>
      <dsp:txXfrm>
        <a:off x="2371369" y="1374309"/>
        <a:ext cx="1686255" cy="1046994"/>
      </dsp:txXfrm>
    </dsp:sp>
    <dsp:sp modelId="{EB7C4ED3-3A5F-490D-8EC7-53F261A4EAE1}">
      <dsp:nvSpPr>
        <dsp:cNvPr id="0" name=""/>
        <dsp:cNvSpPr/>
      </dsp:nvSpPr>
      <dsp:spPr>
        <a:xfrm>
          <a:off x="4284798" y="1156866"/>
          <a:ext cx="1751401" cy="111214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0ED2F6-E727-4643-BEB7-98F26CA4AA1C}">
      <dsp:nvSpPr>
        <dsp:cNvPr id="0" name=""/>
        <dsp:cNvSpPr/>
      </dsp:nvSpPr>
      <dsp:spPr>
        <a:xfrm>
          <a:off x="4479399" y="1341736"/>
          <a:ext cx="1751401" cy="111214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100000"/>
            </a:lnSpc>
            <a:spcBef>
              <a:spcPct val="0"/>
            </a:spcBef>
            <a:spcAft>
              <a:spcPct val="35000"/>
            </a:spcAft>
            <a:buNone/>
          </a:pPr>
          <a:r>
            <a:rPr lang="en-GB" sz="1700" b="1" i="0" kern="1200" dirty="0"/>
            <a:t>Write HTML Structure</a:t>
          </a:r>
          <a:endParaRPr lang="en-US" sz="1700" kern="1200" dirty="0"/>
        </a:p>
      </dsp:txBody>
      <dsp:txXfrm>
        <a:off x="4511972" y="1374309"/>
        <a:ext cx="1686255" cy="1046994"/>
      </dsp:txXfrm>
    </dsp:sp>
    <dsp:sp modelId="{7E283E4A-0B77-4DE2-BD82-E9879F018E91}">
      <dsp:nvSpPr>
        <dsp:cNvPr id="0" name=""/>
        <dsp:cNvSpPr/>
      </dsp:nvSpPr>
      <dsp:spPr>
        <a:xfrm>
          <a:off x="6425401" y="1156866"/>
          <a:ext cx="1751401" cy="111214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E51F3D-527C-4194-92E6-57D7A749D284}">
      <dsp:nvSpPr>
        <dsp:cNvPr id="0" name=""/>
        <dsp:cNvSpPr/>
      </dsp:nvSpPr>
      <dsp:spPr>
        <a:xfrm>
          <a:off x="6620001" y="1341736"/>
          <a:ext cx="1751401" cy="111214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100000"/>
            </a:lnSpc>
            <a:spcBef>
              <a:spcPct val="0"/>
            </a:spcBef>
            <a:spcAft>
              <a:spcPct val="35000"/>
            </a:spcAft>
            <a:buNone/>
          </a:pPr>
          <a:r>
            <a:rPr lang="en-GB" sz="1700" b="1" i="0" kern="1200" dirty="0"/>
            <a:t>Write JavaScript Code</a:t>
          </a:r>
          <a:endParaRPr lang="en-US" sz="1700" kern="1200" dirty="0"/>
        </a:p>
      </dsp:txBody>
      <dsp:txXfrm>
        <a:off x="6652574" y="1374309"/>
        <a:ext cx="1686255" cy="1046994"/>
      </dsp:txXfrm>
    </dsp:sp>
    <dsp:sp modelId="{FCA76B82-A607-4516-BA72-E0E6DD28B6ED}">
      <dsp:nvSpPr>
        <dsp:cNvPr id="0" name=""/>
        <dsp:cNvSpPr/>
      </dsp:nvSpPr>
      <dsp:spPr>
        <a:xfrm>
          <a:off x="8566003" y="1156866"/>
          <a:ext cx="1751401" cy="111214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6DBD51-0664-4669-9513-EA4F457FD198}">
      <dsp:nvSpPr>
        <dsp:cNvPr id="0" name=""/>
        <dsp:cNvSpPr/>
      </dsp:nvSpPr>
      <dsp:spPr>
        <a:xfrm>
          <a:off x="8760603" y="1341736"/>
          <a:ext cx="1751401" cy="111214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100000"/>
            </a:lnSpc>
            <a:spcBef>
              <a:spcPct val="0"/>
            </a:spcBef>
            <a:spcAft>
              <a:spcPct val="35000"/>
            </a:spcAft>
            <a:buNone/>
          </a:pPr>
          <a:r>
            <a:rPr lang="en-GB" sz="1700" b="1" i="0" kern="1200" dirty="0"/>
            <a:t>Run Your Application</a:t>
          </a:r>
          <a:endParaRPr lang="en-US" sz="1700" kern="1200" dirty="0"/>
        </a:p>
      </dsp:txBody>
      <dsp:txXfrm>
        <a:off x="8793176" y="1374309"/>
        <a:ext cx="1686255" cy="10469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0A2C2D-F547-42CE-9FB2-B4355FC2C533}">
      <dsp:nvSpPr>
        <dsp:cNvPr id="0" name=""/>
        <dsp:cNvSpPr/>
      </dsp:nvSpPr>
      <dsp:spPr>
        <a:xfrm>
          <a:off x="0" y="324859"/>
          <a:ext cx="6666833"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65C41CC7-37DA-4E1F-A25A-99BFBF9E6978}">
      <dsp:nvSpPr>
        <dsp:cNvPr id="0" name=""/>
        <dsp:cNvSpPr/>
      </dsp:nvSpPr>
      <dsp:spPr>
        <a:xfrm>
          <a:off x="333341" y="73939"/>
          <a:ext cx="4666783" cy="5018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GB" sz="1700" b="1" i="0" kern="1200" dirty="0"/>
            <a:t>Setup Development Environment:</a:t>
          </a:r>
          <a:endParaRPr lang="en-US" sz="1700" kern="1200" dirty="0"/>
        </a:p>
      </dsp:txBody>
      <dsp:txXfrm>
        <a:off x="357839" y="98437"/>
        <a:ext cx="4617787" cy="452844"/>
      </dsp:txXfrm>
    </dsp:sp>
    <dsp:sp modelId="{1A05CC7E-8EBD-48AA-A90C-1A80658023DF}">
      <dsp:nvSpPr>
        <dsp:cNvPr id="0" name=""/>
        <dsp:cNvSpPr/>
      </dsp:nvSpPr>
      <dsp:spPr>
        <a:xfrm>
          <a:off x="0" y="1095979"/>
          <a:ext cx="6666833"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48D7DA3-A65B-400F-9C91-059F5F7E2FD8}">
      <dsp:nvSpPr>
        <dsp:cNvPr id="0" name=""/>
        <dsp:cNvSpPr/>
      </dsp:nvSpPr>
      <dsp:spPr>
        <a:xfrm>
          <a:off x="333341" y="845059"/>
          <a:ext cx="4666783" cy="5018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GB" sz="1700" b="1" i="0" kern="1200"/>
            <a:t>Create Project Structure:</a:t>
          </a:r>
          <a:endParaRPr lang="en-US" sz="1700" kern="1200"/>
        </a:p>
      </dsp:txBody>
      <dsp:txXfrm>
        <a:off x="357839" y="869557"/>
        <a:ext cx="4617787" cy="452844"/>
      </dsp:txXfrm>
    </dsp:sp>
    <dsp:sp modelId="{02F37D0C-FF5E-4C6B-8C1F-08316AE60EE0}">
      <dsp:nvSpPr>
        <dsp:cNvPr id="0" name=""/>
        <dsp:cNvSpPr/>
      </dsp:nvSpPr>
      <dsp:spPr>
        <a:xfrm>
          <a:off x="0" y="1867099"/>
          <a:ext cx="6666833"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60870C5-C454-4A17-9303-44864B0C6459}">
      <dsp:nvSpPr>
        <dsp:cNvPr id="0" name=""/>
        <dsp:cNvSpPr/>
      </dsp:nvSpPr>
      <dsp:spPr>
        <a:xfrm>
          <a:off x="333341" y="1616179"/>
          <a:ext cx="4666783" cy="5018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GB" sz="1700" b="1" i="0" kern="1200"/>
            <a:t>Create JSP Files:</a:t>
          </a:r>
          <a:endParaRPr lang="en-US" sz="1700" kern="1200"/>
        </a:p>
      </dsp:txBody>
      <dsp:txXfrm>
        <a:off x="357839" y="1640677"/>
        <a:ext cx="4617787" cy="452844"/>
      </dsp:txXfrm>
    </dsp:sp>
    <dsp:sp modelId="{1FF552B4-D1ED-418F-9C33-A8F1C1CC1AF6}">
      <dsp:nvSpPr>
        <dsp:cNvPr id="0" name=""/>
        <dsp:cNvSpPr/>
      </dsp:nvSpPr>
      <dsp:spPr>
        <a:xfrm>
          <a:off x="0" y="2638219"/>
          <a:ext cx="6666833"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FCB8C4C-409E-4FA6-A6A9-1B368F3CB5FB}">
      <dsp:nvSpPr>
        <dsp:cNvPr id="0" name=""/>
        <dsp:cNvSpPr/>
      </dsp:nvSpPr>
      <dsp:spPr>
        <a:xfrm>
          <a:off x="333341" y="2387299"/>
          <a:ext cx="4666783" cy="5018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GB" sz="1700" b="1" i="0" kern="1200"/>
            <a:t>Deploy JSP Files:</a:t>
          </a:r>
          <a:endParaRPr lang="en-US" sz="1700" kern="1200"/>
        </a:p>
      </dsp:txBody>
      <dsp:txXfrm>
        <a:off x="357839" y="2411797"/>
        <a:ext cx="4617787" cy="452844"/>
      </dsp:txXfrm>
    </dsp:sp>
    <dsp:sp modelId="{98BCC0D5-4DF4-4D95-9121-EF1001BC78C3}">
      <dsp:nvSpPr>
        <dsp:cNvPr id="0" name=""/>
        <dsp:cNvSpPr/>
      </dsp:nvSpPr>
      <dsp:spPr>
        <a:xfrm>
          <a:off x="0" y="3409340"/>
          <a:ext cx="6666833"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060DEE9-3185-4D65-9418-788B312969A9}">
      <dsp:nvSpPr>
        <dsp:cNvPr id="0" name=""/>
        <dsp:cNvSpPr/>
      </dsp:nvSpPr>
      <dsp:spPr>
        <a:xfrm>
          <a:off x="333341" y="3158420"/>
          <a:ext cx="4666783" cy="5018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GB" sz="1700" b="1" i="0" kern="1200"/>
            <a:t>Access Your Application:</a:t>
          </a:r>
          <a:endParaRPr lang="en-US" sz="1700" kern="1200"/>
        </a:p>
      </dsp:txBody>
      <dsp:txXfrm>
        <a:off x="357839" y="3182918"/>
        <a:ext cx="4617787" cy="452844"/>
      </dsp:txXfrm>
    </dsp:sp>
    <dsp:sp modelId="{B6F66A5D-9614-4E46-AD4B-57F7C651332D}">
      <dsp:nvSpPr>
        <dsp:cNvPr id="0" name=""/>
        <dsp:cNvSpPr/>
      </dsp:nvSpPr>
      <dsp:spPr>
        <a:xfrm>
          <a:off x="0" y="4180460"/>
          <a:ext cx="6666833"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00B7238-AE0B-410B-905A-05F4F5EF6C2F}">
      <dsp:nvSpPr>
        <dsp:cNvPr id="0" name=""/>
        <dsp:cNvSpPr/>
      </dsp:nvSpPr>
      <dsp:spPr>
        <a:xfrm>
          <a:off x="333341" y="3929540"/>
          <a:ext cx="4666783" cy="5018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GB" sz="1700" b="1" i="0" kern="1200"/>
            <a:t>Optional: Add Java Code:</a:t>
          </a:r>
          <a:endParaRPr lang="en-US" sz="1700" kern="1200"/>
        </a:p>
      </dsp:txBody>
      <dsp:txXfrm>
        <a:off x="357839" y="3954038"/>
        <a:ext cx="4617787" cy="452844"/>
      </dsp:txXfrm>
    </dsp:sp>
    <dsp:sp modelId="{0D662EC5-5926-4DD7-B973-AA07AB275466}">
      <dsp:nvSpPr>
        <dsp:cNvPr id="0" name=""/>
        <dsp:cNvSpPr/>
      </dsp:nvSpPr>
      <dsp:spPr>
        <a:xfrm>
          <a:off x="0" y="4951580"/>
          <a:ext cx="6666833"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3D61D83-6957-43D0-B258-A7F97603E3A8}">
      <dsp:nvSpPr>
        <dsp:cNvPr id="0" name=""/>
        <dsp:cNvSpPr/>
      </dsp:nvSpPr>
      <dsp:spPr>
        <a:xfrm>
          <a:off x="333341" y="4700660"/>
          <a:ext cx="4666783" cy="5018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GB" sz="1700" b="1" i="0" kern="1200"/>
            <a:t>Test Your Application:</a:t>
          </a:r>
          <a:endParaRPr lang="en-US" sz="1700" kern="1200"/>
        </a:p>
      </dsp:txBody>
      <dsp:txXfrm>
        <a:off x="357839" y="4725158"/>
        <a:ext cx="4617787"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9B8BF-E952-9F28-326E-134E948E95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5B6CE78-E44A-326B-B616-0B3B189CBA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C91AAC4-9CBF-049F-8DAF-D27391B2B867}"/>
              </a:ext>
            </a:extLst>
          </p:cNvPr>
          <p:cNvSpPr>
            <a:spLocks noGrp="1"/>
          </p:cNvSpPr>
          <p:nvPr>
            <p:ph type="dt" sz="half" idx="10"/>
          </p:nvPr>
        </p:nvSpPr>
        <p:spPr/>
        <p:txBody>
          <a:bodyPr/>
          <a:lstStyle/>
          <a:p>
            <a:fld id="{9184DA70-C731-4C70-880D-CCD4705E623C}" type="datetime1">
              <a:rPr lang="en-US" smtClean="0"/>
              <a:t>4/17/2024</a:t>
            </a:fld>
            <a:endParaRPr lang="en-US" dirty="0"/>
          </a:p>
        </p:txBody>
      </p:sp>
      <p:sp>
        <p:nvSpPr>
          <p:cNvPr id="5" name="Footer Placeholder 4">
            <a:extLst>
              <a:ext uri="{FF2B5EF4-FFF2-40B4-BE49-F238E27FC236}">
                <a16:creationId xmlns:a16="http://schemas.microsoft.com/office/drawing/2014/main" id="{0C412F7B-F034-6212-0A46-F72DECE248A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BCE8C38-F811-F006-25BC-75B4194FA77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24553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B9744-8411-2E0B-76E4-2D80670C91D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5EFB4A7-3D30-4C78-7FD4-81B9ECA0C0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4BBC3E-DC6F-1408-E2FF-60D31C7B1215}"/>
              </a:ext>
            </a:extLst>
          </p:cNvPr>
          <p:cNvSpPr>
            <a:spLocks noGrp="1"/>
          </p:cNvSpPr>
          <p:nvPr>
            <p:ph type="dt" sz="half" idx="10"/>
          </p:nvPr>
        </p:nvSpPr>
        <p:spPr/>
        <p:txBody>
          <a:bodyPr/>
          <a:lstStyle/>
          <a:p>
            <a:fld id="{B612A279-0833-481D-8C56-F67FD0AC6C50}" type="datetime1">
              <a:rPr lang="en-US" smtClean="0"/>
              <a:t>4/17/2024</a:t>
            </a:fld>
            <a:endParaRPr lang="en-US" dirty="0"/>
          </a:p>
        </p:txBody>
      </p:sp>
      <p:sp>
        <p:nvSpPr>
          <p:cNvPr id="5" name="Footer Placeholder 4">
            <a:extLst>
              <a:ext uri="{FF2B5EF4-FFF2-40B4-BE49-F238E27FC236}">
                <a16:creationId xmlns:a16="http://schemas.microsoft.com/office/drawing/2014/main" id="{D4D6E791-1456-D7D4-B5CE-64FECA5DC88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5D4AAB-9422-1AED-B434-E795E4CF962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07884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9E8147-A633-78AE-1CD7-C9FB90EAF3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FCF0E4B-570A-3FC2-09CA-1C2A0FF921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065300C-B76A-5F51-5B97-7DABA274CC0D}"/>
              </a:ext>
            </a:extLst>
          </p:cNvPr>
          <p:cNvSpPr>
            <a:spLocks noGrp="1"/>
          </p:cNvSpPr>
          <p:nvPr>
            <p:ph type="dt" sz="half" idx="10"/>
          </p:nvPr>
        </p:nvSpPr>
        <p:spPr/>
        <p:txBody>
          <a:bodyPr/>
          <a:lstStyle/>
          <a:p>
            <a:fld id="{6587DA83-5663-4C9C-B9AA-0B40A3DAFF81}" type="datetime1">
              <a:rPr lang="en-US" smtClean="0"/>
              <a:t>4/17/2024</a:t>
            </a:fld>
            <a:endParaRPr lang="en-US" dirty="0"/>
          </a:p>
        </p:txBody>
      </p:sp>
      <p:sp>
        <p:nvSpPr>
          <p:cNvPr id="5" name="Footer Placeholder 4">
            <a:extLst>
              <a:ext uri="{FF2B5EF4-FFF2-40B4-BE49-F238E27FC236}">
                <a16:creationId xmlns:a16="http://schemas.microsoft.com/office/drawing/2014/main" id="{5F5A7E28-FE38-AB5E-D2F8-C1466D3CDA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4CD9A5-BB78-B1FE-B8D4-2D4F04098B7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48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3C549-7D75-8CB9-A6CA-CBB90A649D6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FC6A98D-EFCD-1F03-32D2-BA9BF558ED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80F50C-ED49-223E-3398-24CDA5273D4B}"/>
              </a:ext>
            </a:extLst>
          </p:cNvPr>
          <p:cNvSpPr>
            <a:spLocks noGrp="1"/>
          </p:cNvSpPr>
          <p:nvPr>
            <p:ph type="dt" sz="half" idx="10"/>
          </p:nvPr>
        </p:nvSpPr>
        <p:spPr/>
        <p:txBody>
          <a:bodyPr/>
          <a:lstStyle/>
          <a:p>
            <a:fld id="{4BE1D723-8F53-4F53-90B0-1982A396982E}" type="datetime1">
              <a:rPr lang="en-US" smtClean="0"/>
              <a:t>4/17/2024</a:t>
            </a:fld>
            <a:endParaRPr lang="en-US" dirty="0"/>
          </a:p>
        </p:txBody>
      </p:sp>
      <p:sp>
        <p:nvSpPr>
          <p:cNvPr id="5" name="Footer Placeholder 4">
            <a:extLst>
              <a:ext uri="{FF2B5EF4-FFF2-40B4-BE49-F238E27FC236}">
                <a16:creationId xmlns:a16="http://schemas.microsoft.com/office/drawing/2014/main" id="{1996A088-5546-5BE2-CB2B-5FC740380C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99E57C0-8065-6924-820B-61A01BA57D3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9651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07731-370E-DB7B-907D-478C965647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41A2C69-C38C-4009-0D78-3B34AD281B4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2F31DF-941A-971C-8D77-7A842244D265}"/>
              </a:ext>
            </a:extLst>
          </p:cNvPr>
          <p:cNvSpPr>
            <a:spLocks noGrp="1"/>
          </p:cNvSpPr>
          <p:nvPr>
            <p:ph type="dt" sz="half" idx="10"/>
          </p:nvPr>
        </p:nvSpPr>
        <p:spPr/>
        <p:txBody>
          <a:bodyPr/>
          <a:lstStyle/>
          <a:p>
            <a:fld id="{97669AF7-7BEB-44E4-9852-375E34362B5B}" type="datetime1">
              <a:rPr lang="en-US" smtClean="0"/>
              <a:t>4/17/2024</a:t>
            </a:fld>
            <a:endParaRPr lang="en-US" dirty="0"/>
          </a:p>
        </p:txBody>
      </p:sp>
      <p:sp>
        <p:nvSpPr>
          <p:cNvPr id="5" name="Footer Placeholder 4">
            <a:extLst>
              <a:ext uri="{FF2B5EF4-FFF2-40B4-BE49-F238E27FC236}">
                <a16:creationId xmlns:a16="http://schemas.microsoft.com/office/drawing/2014/main" id="{C0337524-7040-CEC4-82BD-60FD3F263B2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11B2F9E-4F7F-13B5-5CD3-C39125BDA06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30973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97305-7DC5-D33B-6323-81D25E7780C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D98DBA1-CE69-AF09-9E84-42D7FDB002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86B44D6-CD8D-53C5-F525-1EF1EBC7A5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1889F07-6F17-68E6-A154-691F9763DBD2}"/>
              </a:ext>
            </a:extLst>
          </p:cNvPr>
          <p:cNvSpPr>
            <a:spLocks noGrp="1"/>
          </p:cNvSpPr>
          <p:nvPr>
            <p:ph type="dt" sz="half" idx="10"/>
          </p:nvPr>
        </p:nvSpPr>
        <p:spPr/>
        <p:txBody>
          <a:bodyPr/>
          <a:lstStyle/>
          <a:p>
            <a:fld id="{BAAAC38D-0552-4C82-B593-E6124DFADBE2}" type="datetime1">
              <a:rPr lang="en-US" smtClean="0"/>
              <a:t>4/17/2024</a:t>
            </a:fld>
            <a:endParaRPr lang="en-US" dirty="0"/>
          </a:p>
        </p:txBody>
      </p:sp>
      <p:sp>
        <p:nvSpPr>
          <p:cNvPr id="6" name="Footer Placeholder 5">
            <a:extLst>
              <a:ext uri="{FF2B5EF4-FFF2-40B4-BE49-F238E27FC236}">
                <a16:creationId xmlns:a16="http://schemas.microsoft.com/office/drawing/2014/main" id="{CD041D49-5B46-2287-2CED-D7286333442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EB9A9F6-3463-F4B6-B69C-B4FFCCDB3BC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1757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DAF38-EDC3-40BE-A8BC-898CF46AB0B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80D6860-60BC-3943-77F4-4E79197211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714187-313D-1910-7E28-87EEF6BC6E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AEB42E7-E326-EFCD-F9B1-5402A782A9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EB0B0D-A875-C4D5-B533-39D1D430DB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FA057B9-E6B7-3626-6849-6CF4AEC8D5FF}"/>
              </a:ext>
            </a:extLst>
          </p:cNvPr>
          <p:cNvSpPr>
            <a:spLocks noGrp="1"/>
          </p:cNvSpPr>
          <p:nvPr>
            <p:ph type="dt" sz="half" idx="10"/>
          </p:nvPr>
        </p:nvSpPr>
        <p:spPr/>
        <p:txBody>
          <a:bodyPr/>
          <a:lstStyle/>
          <a:p>
            <a:fld id="{D9DF0F1C-5577-4ACB-BB62-DF8F3C494C7E}" type="datetime1">
              <a:rPr lang="en-US" smtClean="0"/>
              <a:t>4/17/2024</a:t>
            </a:fld>
            <a:endParaRPr lang="en-US" dirty="0"/>
          </a:p>
        </p:txBody>
      </p:sp>
      <p:sp>
        <p:nvSpPr>
          <p:cNvPr id="8" name="Footer Placeholder 7">
            <a:extLst>
              <a:ext uri="{FF2B5EF4-FFF2-40B4-BE49-F238E27FC236}">
                <a16:creationId xmlns:a16="http://schemas.microsoft.com/office/drawing/2014/main" id="{8138343E-C6E7-D6B0-0427-9A049A847C8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8293CDA-99AC-833F-B253-3BD2BD5873A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3430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2E50B-F4F6-9366-D301-E261A11D340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078BA6E-FE71-522A-2C1D-CCC89B4E9AEA}"/>
              </a:ext>
            </a:extLst>
          </p:cNvPr>
          <p:cNvSpPr>
            <a:spLocks noGrp="1"/>
          </p:cNvSpPr>
          <p:nvPr>
            <p:ph type="dt" sz="half" idx="10"/>
          </p:nvPr>
        </p:nvSpPr>
        <p:spPr/>
        <p:txBody>
          <a:bodyPr/>
          <a:lstStyle/>
          <a:p>
            <a:fld id="{1775B394-D9F9-4F0C-B15D-605F45CB9E9F}" type="datetime1">
              <a:rPr lang="en-US" smtClean="0"/>
              <a:t>4/17/2024</a:t>
            </a:fld>
            <a:endParaRPr lang="en-US" dirty="0"/>
          </a:p>
        </p:txBody>
      </p:sp>
      <p:sp>
        <p:nvSpPr>
          <p:cNvPr id="4" name="Footer Placeholder 3">
            <a:extLst>
              <a:ext uri="{FF2B5EF4-FFF2-40B4-BE49-F238E27FC236}">
                <a16:creationId xmlns:a16="http://schemas.microsoft.com/office/drawing/2014/main" id="{ADD77210-3DB1-A901-8814-F3F8414F0C6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D7841E6-E8C2-1E80-9F7C-D71D3BA5718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6775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3BA1BD-0803-579D-FDF6-36BED6DAB6A8}"/>
              </a:ext>
            </a:extLst>
          </p:cNvPr>
          <p:cNvSpPr>
            <a:spLocks noGrp="1"/>
          </p:cNvSpPr>
          <p:nvPr>
            <p:ph type="dt" sz="half" idx="10"/>
          </p:nvPr>
        </p:nvSpPr>
        <p:spPr/>
        <p:txBody>
          <a:bodyPr/>
          <a:lstStyle/>
          <a:p>
            <a:fld id="{39667345-2558-425A-8533-9BFDBCE15005}" type="datetime1">
              <a:rPr lang="en-US" smtClean="0"/>
              <a:t>4/17/2024</a:t>
            </a:fld>
            <a:endParaRPr lang="en-US" dirty="0"/>
          </a:p>
        </p:txBody>
      </p:sp>
      <p:sp>
        <p:nvSpPr>
          <p:cNvPr id="3" name="Footer Placeholder 2">
            <a:extLst>
              <a:ext uri="{FF2B5EF4-FFF2-40B4-BE49-F238E27FC236}">
                <a16:creationId xmlns:a16="http://schemas.microsoft.com/office/drawing/2014/main" id="{1B5C1F76-92DE-7DDA-E654-64D5928B9DE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B3B2811-AB61-1B63-9F02-D3C4853CB12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8368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0F8B4-AFB8-A275-1FB3-7993307033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44DC84D-A179-A723-88E7-9DC72F6036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622508C-EC99-D5BD-E39F-43BC604AC5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D97465-0DC6-9B2F-4B09-B096AD121DED}"/>
              </a:ext>
            </a:extLst>
          </p:cNvPr>
          <p:cNvSpPr>
            <a:spLocks noGrp="1"/>
          </p:cNvSpPr>
          <p:nvPr>
            <p:ph type="dt" sz="half" idx="10"/>
          </p:nvPr>
        </p:nvSpPr>
        <p:spPr/>
        <p:txBody>
          <a:bodyPr/>
          <a:lstStyle/>
          <a:p>
            <a:fld id="{92BEA474-078D-4E9B-9B14-09A87B19DC46}" type="datetime1">
              <a:rPr lang="en-US" smtClean="0"/>
              <a:t>4/17/2024</a:t>
            </a:fld>
            <a:endParaRPr lang="en-US" dirty="0"/>
          </a:p>
        </p:txBody>
      </p:sp>
      <p:sp>
        <p:nvSpPr>
          <p:cNvPr id="6" name="Footer Placeholder 5">
            <a:extLst>
              <a:ext uri="{FF2B5EF4-FFF2-40B4-BE49-F238E27FC236}">
                <a16:creationId xmlns:a16="http://schemas.microsoft.com/office/drawing/2014/main" id="{F1E7A9EA-C28C-24CD-BFD2-E9F44F8FCF5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D75628F-AC68-2DE6-CE81-8F9AA0BB6911}"/>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24087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3D6FF-56C0-4086-2042-E223815F7F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F8CBEBD-E22D-A766-07FB-AC43E2CE43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F18AAA2-917E-340A-F0B4-32213ECD1A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C611D0-320F-A31D-4DEB-B8E825E3FDAA}"/>
              </a:ext>
            </a:extLst>
          </p:cNvPr>
          <p:cNvSpPr>
            <a:spLocks noGrp="1"/>
          </p:cNvSpPr>
          <p:nvPr>
            <p:ph type="dt" sz="half" idx="10"/>
          </p:nvPr>
        </p:nvSpPr>
        <p:spPr/>
        <p:txBody>
          <a:bodyPr/>
          <a:lstStyle/>
          <a:p>
            <a:fld id="{4907D986-8816-4272-A432-0437A28A9828}" type="datetime1">
              <a:rPr lang="en-US" smtClean="0"/>
              <a:t>4/17/2024</a:t>
            </a:fld>
            <a:endParaRPr lang="en-US" dirty="0"/>
          </a:p>
        </p:txBody>
      </p:sp>
      <p:sp>
        <p:nvSpPr>
          <p:cNvPr id="6" name="Footer Placeholder 5">
            <a:extLst>
              <a:ext uri="{FF2B5EF4-FFF2-40B4-BE49-F238E27FC236}">
                <a16:creationId xmlns:a16="http://schemas.microsoft.com/office/drawing/2014/main" id="{C0415808-2350-6C4C-A483-CE62799261DA}"/>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FC81A834-C247-D2C6-9D42-2CCE03ACE8F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8981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6EABC8-19D2-84BF-8D13-E9BC31630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53F3372-C237-B52E-F822-F45BC2F669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EE290E-3664-B0EC-501B-59E15D5F2C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2D6E202-B606-4609-B914-27C9371A1F6D}" type="datetime1">
              <a:rPr lang="en-US" smtClean="0"/>
              <a:t>4/17/2024</a:t>
            </a:fld>
            <a:endParaRPr lang="en-US" dirty="0"/>
          </a:p>
        </p:txBody>
      </p:sp>
      <p:sp>
        <p:nvSpPr>
          <p:cNvPr id="5" name="Footer Placeholder 4">
            <a:extLst>
              <a:ext uri="{FF2B5EF4-FFF2-40B4-BE49-F238E27FC236}">
                <a16:creationId xmlns:a16="http://schemas.microsoft.com/office/drawing/2014/main" id="{F18D9776-3327-7010-BB15-77BEB4A200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938AFA5F-94DA-6800-3024-A11C70D196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6231446"/>
      </p:ext>
    </p:extLst>
  </p:cSld>
  <p:clrMap bg1="lt1" tx1="dk1" bg2="lt2" tx2="dk2" accent1="accent1" accent2="accent2" accent3="accent3" accent4="accent4" accent5="accent5" accent6="accent6" hlink="hlink" folHlink="folHlink"/>
  <p:sldLayoutIdLst>
    <p:sldLayoutId id="2147484736" r:id="rId1"/>
    <p:sldLayoutId id="2147484737" r:id="rId2"/>
    <p:sldLayoutId id="2147484738" r:id="rId3"/>
    <p:sldLayoutId id="2147484739" r:id="rId4"/>
    <p:sldLayoutId id="2147484740" r:id="rId5"/>
    <p:sldLayoutId id="2147484741" r:id="rId6"/>
    <p:sldLayoutId id="2147484742" r:id="rId7"/>
    <p:sldLayoutId id="2147484743" r:id="rId8"/>
    <p:sldLayoutId id="2147484744" r:id="rId9"/>
    <p:sldLayoutId id="2147484745" r:id="rId10"/>
    <p:sldLayoutId id="214748474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5E1253-DE80-C8F6-9B0E-42E092F5E9C4}"/>
              </a:ext>
            </a:extLst>
          </p:cNvPr>
          <p:cNvSpPr>
            <a:spLocks noGrp="1"/>
          </p:cNvSpPr>
          <p:nvPr>
            <p:ph type="title"/>
          </p:nvPr>
        </p:nvSpPr>
        <p:spPr>
          <a:xfrm>
            <a:off x="793662" y="386930"/>
            <a:ext cx="10066122" cy="1298448"/>
          </a:xfrm>
        </p:spPr>
        <p:txBody>
          <a:bodyPr anchor="b">
            <a:normAutofit/>
          </a:bodyPr>
          <a:lstStyle/>
          <a:p>
            <a:r>
              <a:rPr lang="en-US" sz="4100" b="1"/>
              <a:t>EXPLORING AND ASSESSING THE EXCELLENCE OF REACT JS FRAMEWORK</a:t>
            </a:r>
            <a:endParaRPr lang="en-GB" sz="4100" b="1"/>
          </a:p>
        </p:txBody>
      </p:sp>
      <p:sp>
        <p:nvSpPr>
          <p:cNvPr id="1037" name="Rectangle 103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4EDA855-98CF-1870-D384-E9B67A5A53E3}"/>
              </a:ext>
            </a:extLst>
          </p:cNvPr>
          <p:cNvSpPr>
            <a:spLocks noGrp="1"/>
          </p:cNvSpPr>
          <p:nvPr>
            <p:ph idx="1"/>
          </p:nvPr>
        </p:nvSpPr>
        <p:spPr>
          <a:xfrm>
            <a:off x="793661" y="2599509"/>
            <a:ext cx="4530898" cy="3639450"/>
          </a:xfrm>
        </p:spPr>
        <p:txBody>
          <a:bodyPr anchor="ctr">
            <a:normAutofit/>
          </a:bodyPr>
          <a:lstStyle/>
          <a:p>
            <a:pPr marL="0" indent="0">
              <a:buNone/>
            </a:pPr>
            <a:r>
              <a:rPr lang="en-IN" sz="2000" b="1"/>
              <a:t>Using E-Commerce Application</a:t>
            </a:r>
          </a:p>
          <a:p>
            <a:endParaRPr lang="en-IN" sz="2000" b="1"/>
          </a:p>
          <a:p>
            <a:endParaRPr lang="en-GB" sz="2000" b="1"/>
          </a:p>
          <a:p>
            <a:endParaRPr lang="en-GB" sz="2000" b="1"/>
          </a:p>
        </p:txBody>
      </p:sp>
      <p:pic>
        <p:nvPicPr>
          <p:cNvPr id="1030" name="Picture 6" descr="ReactJS 1080P, 2K, 4K, 5K HD wallpapers ...">
            <a:extLst>
              <a:ext uri="{FF2B5EF4-FFF2-40B4-BE49-F238E27FC236}">
                <a16:creationId xmlns:a16="http://schemas.microsoft.com/office/drawing/2014/main" id="{21FF7481-0BCF-0BA0-99D1-A70135EBDE8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11532" y="2894476"/>
            <a:ext cx="5150277" cy="2893801"/>
          </a:xfrm>
          <a:prstGeom prst="rect">
            <a:avLst/>
          </a:prstGeom>
          <a:noFill/>
          <a:extLst>
            <a:ext uri="{909E8E84-426E-40DD-AFC4-6F175D3DCCD1}">
              <a14:hiddenFill xmlns:a14="http://schemas.microsoft.com/office/drawing/2010/main">
                <a:solidFill>
                  <a:srgbClr val="FFFFFF"/>
                </a:solidFill>
              </a14:hiddenFill>
            </a:ext>
          </a:extLst>
        </p:spPr>
      </p:pic>
      <p:sp>
        <p:nvSpPr>
          <p:cNvPr id="1041" name="Rectangle 1040">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016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6C7596C-929F-425C-EF01-D49323ADB4D5}"/>
              </a:ext>
            </a:extLst>
          </p:cNvPr>
          <p:cNvSpPr txBox="1"/>
          <p:nvPr/>
        </p:nvSpPr>
        <p:spPr>
          <a:xfrm>
            <a:off x="161925" y="2035259"/>
            <a:ext cx="3638550" cy="2047876"/>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3800" b="1" kern="1200" dirty="0">
                <a:solidFill>
                  <a:srgbClr val="FFFFFF"/>
                </a:solidFill>
                <a:latin typeface="+mj-lt"/>
                <a:ea typeface="+mj-ea"/>
                <a:cs typeface="+mj-cs"/>
              </a:rPr>
              <a:t>Implementation of JSP Application</a:t>
            </a:r>
          </a:p>
        </p:txBody>
      </p:sp>
      <p:graphicFrame>
        <p:nvGraphicFramePr>
          <p:cNvPr id="5" name="TextBox 2">
            <a:extLst>
              <a:ext uri="{FF2B5EF4-FFF2-40B4-BE49-F238E27FC236}">
                <a16:creationId xmlns:a16="http://schemas.microsoft.com/office/drawing/2014/main" id="{43C10F2E-C77C-999C-580A-6092FAAA6E6E}"/>
              </a:ext>
            </a:extLst>
          </p:cNvPr>
          <p:cNvGraphicFramePr/>
          <p:nvPr>
            <p:extLst>
              <p:ext uri="{D42A27DB-BD31-4B8C-83A1-F6EECF244321}">
                <p14:modId xmlns:p14="http://schemas.microsoft.com/office/powerpoint/2010/main" val="3288954718"/>
              </p:ext>
            </p:extLst>
          </p:nvPr>
        </p:nvGraphicFramePr>
        <p:xfrm>
          <a:off x="4905052" y="153085"/>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79ABC263-040F-1097-4A67-A8C136CD8BC7}"/>
              </a:ext>
            </a:extLst>
          </p:cNvPr>
          <p:cNvSpPr txBox="1"/>
          <p:nvPr/>
        </p:nvSpPr>
        <p:spPr>
          <a:xfrm>
            <a:off x="3957939" y="6047836"/>
            <a:ext cx="8561057" cy="369332"/>
          </a:xfrm>
          <a:prstGeom prst="rect">
            <a:avLst/>
          </a:prstGeom>
          <a:noFill/>
        </p:spPr>
        <p:txBody>
          <a:bodyPr wrap="square" rtlCol="0">
            <a:spAutoFit/>
          </a:bodyPr>
          <a:lstStyle/>
          <a:p>
            <a:r>
              <a:rPr lang="en-GB" b="1" dirty="0"/>
              <a:t>URL to access the code: </a:t>
            </a:r>
            <a:r>
              <a:rPr lang="en-GB" b="1" dirty="0">
                <a:highlight>
                  <a:srgbClr val="FFFF00"/>
                </a:highlight>
              </a:rPr>
              <a:t>https://github.com/kingkotesh/Final_Year_Project.git</a:t>
            </a:r>
            <a:endParaRPr lang="en-GB" sz="1600" b="1" i="1" dirty="0">
              <a:highlight>
                <a:srgbClr val="FFFF00"/>
              </a:highlight>
            </a:endParaRPr>
          </a:p>
        </p:txBody>
      </p:sp>
    </p:spTree>
    <p:extLst>
      <p:ext uri="{BB962C8B-B14F-4D97-AF65-F5344CB8AC3E}">
        <p14:creationId xmlns:p14="http://schemas.microsoft.com/office/powerpoint/2010/main" val="47102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16">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3" y="623275"/>
            <a:ext cx="401217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5EFD6EF-959A-DC35-4811-F997FFB87D7D}"/>
              </a:ext>
            </a:extLst>
          </p:cNvPr>
          <p:cNvSpPr txBox="1"/>
          <p:nvPr/>
        </p:nvSpPr>
        <p:spPr>
          <a:xfrm>
            <a:off x="8091825" y="623275"/>
            <a:ext cx="3197660" cy="126773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7200" b="1" kern="1200" dirty="0">
                <a:solidFill>
                  <a:schemeClr val="tx1"/>
                </a:solidFill>
                <a:latin typeface="+mj-lt"/>
                <a:ea typeface="+mj-ea"/>
                <a:cs typeface="+mj-cs"/>
              </a:rPr>
              <a:t>Results</a:t>
            </a:r>
          </a:p>
        </p:txBody>
      </p:sp>
      <p:sp>
        <p:nvSpPr>
          <p:cNvPr id="6" name="TextBox 5">
            <a:extLst>
              <a:ext uri="{FF2B5EF4-FFF2-40B4-BE49-F238E27FC236}">
                <a16:creationId xmlns:a16="http://schemas.microsoft.com/office/drawing/2014/main" id="{158DEC07-2002-975E-D20B-B5C68B84BA10}"/>
              </a:ext>
            </a:extLst>
          </p:cNvPr>
          <p:cNvSpPr txBox="1"/>
          <p:nvPr/>
        </p:nvSpPr>
        <p:spPr>
          <a:xfrm>
            <a:off x="7961421" y="1893743"/>
            <a:ext cx="3347576" cy="660869"/>
          </a:xfrm>
          <a:prstGeom prst="rect">
            <a:avLst/>
          </a:prstGeom>
        </p:spPr>
        <p:txBody>
          <a:bodyPr vert="horz" lIns="91440" tIns="45720" rIns="91440" bIns="45720" rtlCol="0" anchor="t">
            <a:noAutofit/>
          </a:bodyPr>
          <a:lstStyle/>
          <a:p>
            <a:pPr>
              <a:lnSpc>
                <a:spcPct val="90000"/>
              </a:lnSpc>
              <a:spcBef>
                <a:spcPts val="1000"/>
              </a:spcBef>
            </a:pPr>
            <a:r>
              <a:rPr lang="en-US" sz="3000" b="1" kern="1200" dirty="0">
                <a:solidFill>
                  <a:schemeClr val="tx1"/>
                </a:solidFill>
                <a:latin typeface="+mn-lt"/>
                <a:ea typeface="+mn-ea"/>
                <a:cs typeface="+mn-cs"/>
              </a:rPr>
              <a:t>1. Page Reloading</a:t>
            </a:r>
          </a:p>
        </p:txBody>
      </p:sp>
      <p:sp>
        <p:nvSpPr>
          <p:cNvPr id="4" name="TextBox 3">
            <a:extLst>
              <a:ext uri="{FF2B5EF4-FFF2-40B4-BE49-F238E27FC236}">
                <a16:creationId xmlns:a16="http://schemas.microsoft.com/office/drawing/2014/main" id="{1EAF2B6F-0F81-B244-851E-CC35E9EB578B}"/>
              </a:ext>
            </a:extLst>
          </p:cNvPr>
          <p:cNvSpPr txBox="1"/>
          <p:nvPr/>
        </p:nvSpPr>
        <p:spPr>
          <a:xfrm>
            <a:off x="8137839" y="2651890"/>
            <a:ext cx="2825129" cy="2554545"/>
          </a:xfrm>
          <a:prstGeom prst="rect">
            <a:avLst/>
          </a:prstGeom>
          <a:noFill/>
        </p:spPr>
        <p:txBody>
          <a:bodyPr wrap="square">
            <a:spAutoFit/>
          </a:bodyPr>
          <a:lstStyle/>
          <a:p>
            <a:r>
              <a:rPr lang="en-US" sz="2000" dirty="0"/>
              <a:t>React updates UI efficiently with virtual DOM. Components and state management minimize re-renders. React Router enables smooth client-side navigation.</a:t>
            </a:r>
            <a:endParaRPr lang="en-IN" sz="2000" dirty="0"/>
          </a:p>
        </p:txBody>
      </p:sp>
      <p:pic>
        <p:nvPicPr>
          <p:cNvPr id="7" name="Picture 6">
            <a:extLst>
              <a:ext uri="{FF2B5EF4-FFF2-40B4-BE49-F238E27FC236}">
                <a16:creationId xmlns:a16="http://schemas.microsoft.com/office/drawing/2014/main" id="{7964EFED-6E41-9AC2-2CFF-007F20663148}"/>
              </a:ext>
            </a:extLst>
          </p:cNvPr>
          <p:cNvPicPr>
            <a:picLocks noChangeAspect="1"/>
          </p:cNvPicPr>
          <p:nvPr/>
        </p:nvPicPr>
        <p:blipFill>
          <a:blip r:embed="rId2"/>
          <a:stretch>
            <a:fillRect/>
          </a:stretch>
        </p:blipFill>
        <p:spPr>
          <a:xfrm>
            <a:off x="720195" y="357594"/>
            <a:ext cx="5772045" cy="6242877"/>
          </a:xfrm>
          <a:prstGeom prst="rect">
            <a:avLst/>
          </a:prstGeom>
        </p:spPr>
      </p:pic>
    </p:spTree>
    <p:extLst>
      <p:ext uri="{BB962C8B-B14F-4D97-AF65-F5344CB8AC3E}">
        <p14:creationId xmlns:p14="http://schemas.microsoft.com/office/powerpoint/2010/main" val="1203760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8554A88-FE00-C475-3030-A9AAAD9119A7}"/>
              </a:ext>
            </a:extLst>
          </p:cNvPr>
          <p:cNvPicPr>
            <a:picLocks noChangeAspect="1"/>
          </p:cNvPicPr>
          <p:nvPr/>
        </p:nvPicPr>
        <p:blipFill>
          <a:blip r:embed="rId2"/>
          <a:stretch>
            <a:fillRect/>
          </a:stretch>
        </p:blipFill>
        <p:spPr>
          <a:xfrm>
            <a:off x="1257300" y="-15041"/>
            <a:ext cx="5133975" cy="6645924"/>
          </a:xfrm>
          <a:prstGeom prst="rect">
            <a:avLst/>
          </a:prstGeom>
        </p:spPr>
      </p:pic>
      <p:sp>
        <p:nvSpPr>
          <p:cNvPr id="22" name="Right Triangle 21">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3" y="623275"/>
            <a:ext cx="401217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66BF1F4-66C9-270A-2859-003AC2A3C712}"/>
              </a:ext>
            </a:extLst>
          </p:cNvPr>
          <p:cNvSpPr txBox="1"/>
          <p:nvPr/>
        </p:nvSpPr>
        <p:spPr>
          <a:xfrm>
            <a:off x="8023122" y="865238"/>
            <a:ext cx="3423680" cy="10139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000" b="1" kern="1200" dirty="0">
                <a:solidFill>
                  <a:schemeClr val="tx1"/>
                </a:solidFill>
                <a:latin typeface="+mj-lt"/>
                <a:ea typeface="+mj-ea"/>
                <a:cs typeface="+mj-cs"/>
              </a:rPr>
              <a:t>2. Component Based Architecture </a:t>
            </a:r>
          </a:p>
        </p:txBody>
      </p:sp>
      <p:sp>
        <p:nvSpPr>
          <p:cNvPr id="3" name="TextBox 2">
            <a:extLst>
              <a:ext uri="{FF2B5EF4-FFF2-40B4-BE49-F238E27FC236}">
                <a16:creationId xmlns:a16="http://schemas.microsoft.com/office/drawing/2014/main" id="{AF63E85D-74A9-63A7-8CDC-6AB1C30846A6}"/>
              </a:ext>
            </a:extLst>
          </p:cNvPr>
          <p:cNvSpPr txBox="1"/>
          <p:nvPr/>
        </p:nvSpPr>
        <p:spPr>
          <a:xfrm>
            <a:off x="7985210" y="2277042"/>
            <a:ext cx="3185653" cy="2554545"/>
          </a:xfrm>
          <a:prstGeom prst="rect">
            <a:avLst/>
          </a:prstGeom>
          <a:noFill/>
        </p:spPr>
        <p:txBody>
          <a:bodyPr wrap="square">
            <a:spAutoFit/>
          </a:bodyPr>
          <a:lstStyle/>
          <a:p>
            <a:r>
              <a:rPr lang="en-US" sz="2000" dirty="0"/>
              <a:t>Component-based architecture enhances scalability and maintainability by breaking systems into reusable modules. Widely used in frameworks like React and Angular for building UIs.</a:t>
            </a:r>
            <a:endParaRPr lang="en-IN" sz="2000" dirty="0"/>
          </a:p>
        </p:txBody>
      </p:sp>
    </p:spTree>
    <p:extLst>
      <p:ext uri="{BB962C8B-B14F-4D97-AF65-F5344CB8AC3E}">
        <p14:creationId xmlns:p14="http://schemas.microsoft.com/office/powerpoint/2010/main" val="766857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8395B6A-5DAA-A1E7-E0BA-33D166FE52BA}"/>
              </a:ext>
            </a:extLst>
          </p:cNvPr>
          <p:cNvPicPr>
            <a:picLocks noChangeAspect="1"/>
          </p:cNvPicPr>
          <p:nvPr/>
        </p:nvPicPr>
        <p:blipFill rotWithShape="1">
          <a:blip r:embed="rId2"/>
          <a:srcRect l="4569" r="4156" b="-2"/>
          <a:stretch/>
        </p:blipFill>
        <p:spPr>
          <a:xfrm>
            <a:off x="361367" y="356616"/>
            <a:ext cx="5734631" cy="5874541"/>
          </a:xfrm>
          <a:prstGeom prst="rect">
            <a:avLst/>
          </a:prstGeom>
        </p:spPr>
      </p:pic>
      <p:sp>
        <p:nvSpPr>
          <p:cNvPr id="12" name="Right Triangle 1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A944FAE-02D7-681E-3F76-AED4D70152F6}"/>
              </a:ext>
            </a:extLst>
          </p:cNvPr>
          <p:cNvSpPr txBox="1"/>
          <p:nvPr/>
        </p:nvSpPr>
        <p:spPr>
          <a:xfrm>
            <a:off x="7263457" y="1059381"/>
            <a:ext cx="3917505" cy="1217106"/>
          </a:xfrm>
          <a:prstGeom prst="rect">
            <a:avLst/>
          </a:prstGeom>
        </p:spPr>
        <p:txBody>
          <a:bodyPr vert="horz" lIns="91440" tIns="45720" rIns="91440" bIns="45720" rtlCol="0" anchor="t">
            <a:normAutofit/>
          </a:bodyPr>
          <a:lstStyle/>
          <a:p>
            <a:pPr>
              <a:lnSpc>
                <a:spcPct val="90000"/>
              </a:lnSpc>
              <a:spcAft>
                <a:spcPts val="600"/>
              </a:spcAft>
            </a:pPr>
            <a:r>
              <a:rPr lang="en-US" sz="3000" b="1" dirty="0"/>
              <a:t>3. Code Reusability And Easy Debugging</a:t>
            </a:r>
          </a:p>
        </p:txBody>
      </p:sp>
      <p:sp>
        <p:nvSpPr>
          <p:cNvPr id="4" name="TextBox 3">
            <a:extLst>
              <a:ext uri="{FF2B5EF4-FFF2-40B4-BE49-F238E27FC236}">
                <a16:creationId xmlns:a16="http://schemas.microsoft.com/office/drawing/2014/main" id="{8A9569AE-793F-1753-006B-A7D1E66E6154}"/>
              </a:ext>
            </a:extLst>
          </p:cNvPr>
          <p:cNvSpPr txBox="1"/>
          <p:nvPr/>
        </p:nvSpPr>
        <p:spPr>
          <a:xfrm>
            <a:off x="7165790" y="2132355"/>
            <a:ext cx="3787346" cy="3170099"/>
          </a:xfrm>
          <a:prstGeom prst="rect">
            <a:avLst/>
          </a:prstGeom>
          <a:noFill/>
        </p:spPr>
        <p:txBody>
          <a:bodyPr wrap="square">
            <a:spAutoFit/>
          </a:bodyPr>
          <a:lstStyle/>
          <a:p>
            <a:r>
              <a:rPr lang="en-IN" sz="2000" dirty="0"/>
              <a:t>React's component-based architecture promotes code reusability and simplifies debugging. Modular components encapsulate state, leading to maintainable codebases. Declarative data flow aids understanding, with tools like React DevTools for efficient debugging.</a:t>
            </a:r>
          </a:p>
        </p:txBody>
      </p:sp>
    </p:spTree>
    <p:extLst>
      <p:ext uri="{BB962C8B-B14F-4D97-AF65-F5344CB8AC3E}">
        <p14:creationId xmlns:p14="http://schemas.microsoft.com/office/powerpoint/2010/main" val="2140823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16FF69A-6859-DD56-686D-5634F1D52FD4}"/>
              </a:ext>
            </a:extLst>
          </p:cNvPr>
          <p:cNvPicPr>
            <a:picLocks noChangeAspect="1"/>
          </p:cNvPicPr>
          <p:nvPr/>
        </p:nvPicPr>
        <p:blipFill rotWithShape="1">
          <a:blip r:embed="rId2"/>
          <a:srcRect r="392" b="2"/>
          <a:stretch/>
        </p:blipFill>
        <p:spPr>
          <a:xfrm>
            <a:off x="941843" y="357152"/>
            <a:ext cx="6363831" cy="6295783"/>
          </a:xfrm>
          <a:prstGeom prst="rect">
            <a:avLst/>
          </a:prstGeom>
        </p:spPr>
      </p:pic>
      <p:sp>
        <p:nvSpPr>
          <p:cNvPr id="21" name="Right Triangle 20">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3" y="623275"/>
            <a:ext cx="401217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06C59C7-18AA-E9C5-96FB-3D833E4B7CAF}"/>
              </a:ext>
            </a:extLst>
          </p:cNvPr>
          <p:cNvSpPr txBox="1"/>
          <p:nvPr/>
        </p:nvSpPr>
        <p:spPr>
          <a:xfrm>
            <a:off x="8254986" y="806245"/>
            <a:ext cx="2629324" cy="106242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000" b="1" kern="1200" dirty="0">
                <a:solidFill>
                  <a:schemeClr val="tx1"/>
                </a:solidFill>
                <a:latin typeface="+mj-lt"/>
                <a:ea typeface="+mj-ea"/>
                <a:cs typeface="+mj-cs"/>
              </a:rPr>
              <a:t>4. Single Page </a:t>
            </a:r>
            <a:r>
              <a:rPr lang="en-US" sz="3000" b="1" dirty="0">
                <a:latin typeface="+mj-lt"/>
                <a:ea typeface="+mj-ea"/>
                <a:cs typeface="+mj-cs"/>
              </a:rPr>
              <a:t>A</a:t>
            </a:r>
            <a:r>
              <a:rPr lang="en-US" sz="3000" b="1" kern="1200" dirty="0">
                <a:solidFill>
                  <a:schemeClr val="tx1"/>
                </a:solidFill>
                <a:latin typeface="+mj-lt"/>
                <a:ea typeface="+mj-ea"/>
                <a:cs typeface="+mj-cs"/>
              </a:rPr>
              <a:t>pplication</a:t>
            </a:r>
          </a:p>
        </p:txBody>
      </p:sp>
      <p:sp>
        <p:nvSpPr>
          <p:cNvPr id="4" name="TextBox 3">
            <a:extLst>
              <a:ext uri="{FF2B5EF4-FFF2-40B4-BE49-F238E27FC236}">
                <a16:creationId xmlns:a16="http://schemas.microsoft.com/office/drawing/2014/main" id="{B00D7A6A-DE2D-AF0C-13E3-1BDA83E77127}"/>
              </a:ext>
            </a:extLst>
          </p:cNvPr>
          <p:cNvSpPr txBox="1"/>
          <p:nvPr/>
        </p:nvSpPr>
        <p:spPr>
          <a:xfrm>
            <a:off x="8043596" y="2209606"/>
            <a:ext cx="2980661" cy="3170099"/>
          </a:xfrm>
          <a:prstGeom prst="rect">
            <a:avLst/>
          </a:prstGeom>
          <a:noFill/>
        </p:spPr>
        <p:txBody>
          <a:bodyPr wrap="square">
            <a:spAutoFit/>
          </a:bodyPr>
          <a:lstStyle/>
          <a:p>
            <a:r>
              <a:rPr lang="en-US" sz="2000" dirty="0"/>
              <a:t>Single-page apps (SPAs) update content dynamically without full-page reloads, enhancing user experience. They load initial resources and fetch data via APIs, commonly built with frameworks like React or Angular.</a:t>
            </a:r>
            <a:endParaRPr lang="en-IN" sz="2000" dirty="0"/>
          </a:p>
        </p:txBody>
      </p:sp>
    </p:spTree>
    <p:extLst>
      <p:ext uri="{BB962C8B-B14F-4D97-AF65-F5344CB8AC3E}">
        <p14:creationId xmlns:p14="http://schemas.microsoft.com/office/powerpoint/2010/main" val="995166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8324461-F3FC-C202-01A0-6C1CB9656493}"/>
              </a:ext>
            </a:extLst>
          </p:cNvPr>
          <p:cNvPicPr>
            <a:picLocks noChangeAspect="1"/>
          </p:cNvPicPr>
          <p:nvPr/>
        </p:nvPicPr>
        <p:blipFill>
          <a:blip r:embed="rId2"/>
          <a:stretch>
            <a:fillRect/>
          </a:stretch>
        </p:blipFill>
        <p:spPr>
          <a:xfrm>
            <a:off x="819150" y="183977"/>
            <a:ext cx="6191250" cy="6482984"/>
          </a:xfrm>
          <a:prstGeom prst="rect">
            <a:avLst/>
          </a:prstGeom>
        </p:spPr>
      </p:pic>
      <p:sp>
        <p:nvSpPr>
          <p:cNvPr id="23" name="Right Triangle 2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3" y="623275"/>
            <a:ext cx="401217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9A09AFB-56F0-1572-0548-F3202A7805E9}"/>
              </a:ext>
            </a:extLst>
          </p:cNvPr>
          <p:cNvSpPr txBox="1"/>
          <p:nvPr/>
        </p:nvSpPr>
        <p:spPr>
          <a:xfrm>
            <a:off x="7895069" y="864732"/>
            <a:ext cx="3477781" cy="80320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000" b="1" kern="1200" dirty="0">
                <a:solidFill>
                  <a:schemeClr val="tx1"/>
                </a:solidFill>
                <a:latin typeface="+mj-lt"/>
                <a:ea typeface="+mj-ea"/>
                <a:cs typeface="+mj-cs"/>
              </a:rPr>
              <a:t>5. Responsive Page</a:t>
            </a:r>
          </a:p>
        </p:txBody>
      </p:sp>
      <p:sp>
        <p:nvSpPr>
          <p:cNvPr id="4" name="TextBox 3">
            <a:extLst>
              <a:ext uri="{FF2B5EF4-FFF2-40B4-BE49-F238E27FC236}">
                <a16:creationId xmlns:a16="http://schemas.microsoft.com/office/drawing/2014/main" id="{B59F3FA7-F8E7-A2B1-457C-B460FCED914A}"/>
              </a:ext>
            </a:extLst>
          </p:cNvPr>
          <p:cNvSpPr txBox="1"/>
          <p:nvPr/>
        </p:nvSpPr>
        <p:spPr>
          <a:xfrm>
            <a:off x="7801848" y="1802054"/>
            <a:ext cx="3477781" cy="3477875"/>
          </a:xfrm>
          <a:prstGeom prst="rect">
            <a:avLst/>
          </a:prstGeom>
          <a:noFill/>
        </p:spPr>
        <p:txBody>
          <a:bodyPr wrap="square">
            <a:spAutoFit/>
          </a:bodyPr>
          <a:lstStyle/>
          <a:p>
            <a:r>
              <a:rPr lang="en-US" sz="2000" dirty="0"/>
              <a:t>Page responsiveness ensures optimal user experience across devices by adapting layout and content dynamically. Techniques like flexible grids and media queries optimize usability and readability, enhancing accessibility and engagement for higher satisfaction and retention.</a:t>
            </a:r>
            <a:endParaRPr lang="en-IN" sz="2000" dirty="0"/>
          </a:p>
        </p:txBody>
      </p:sp>
    </p:spTree>
    <p:extLst>
      <p:ext uri="{BB962C8B-B14F-4D97-AF65-F5344CB8AC3E}">
        <p14:creationId xmlns:p14="http://schemas.microsoft.com/office/powerpoint/2010/main" val="1918067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5F7ABCA-A68A-47DD-B732-76FF34C6F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5145E82-3A88-4CF9-634A-9B0D663AEF5E}"/>
              </a:ext>
            </a:extLst>
          </p:cNvPr>
          <p:cNvSpPr txBox="1"/>
          <p:nvPr/>
        </p:nvSpPr>
        <p:spPr>
          <a:xfrm>
            <a:off x="135467" y="987921"/>
            <a:ext cx="4809068" cy="1466851"/>
          </a:xfrm>
          <a:prstGeom prst="rect">
            <a:avLst/>
          </a:prstGeom>
        </p:spPr>
        <p:txBody>
          <a:bodyPr vert="horz" lIns="91440" tIns="45720" rIns="91440" bIns="45720" rtlCol="0" anchor="t">
            <a:normAutofit/>
          </a:bodyPr>
          <a:lstStyle/>
          <a:p>
            <a:pPr algn="ctr">
              <a:lnSpc>
                <a:spcPct val="90000"/>
              </a:lnSpc>
              <a:spcBef>
                <a:spcPct val="0"/>
              </a:spcBef>
              <a:spcAft>
                <a:spcPts val="600"/>
              </a:spcAft>
            </a:pPr>
            <a:r>
              <a:rPr lang="en-US" sz="4000" b="1" kern="1200" spc="-5" dirty="0">
                <a:solidFill>
                  <a:schemeClr val="tx1"/>
                </a:solidFill>
                <a:effectLst/>
                <a:latin typeface="+mj-lt"/>
                <a:ea typeface="+mj-ea"/>
                <a:cs typeface="+mj-cs"/>
              </a:rPr>
              <a:t>Conclusion</a:t>
            </a:r>
            <a:endParaRPr lang="en-US" sz="4000" kern="1200" dirty="0">
              <a:solidFill>
                <a:schemeClr val="tx1"/>
              </a:solidFill>
              <a:latin typeface="+mj-lt"/>
              <a:ea typeface="+mj-ea"/>
              <a:cs typeface="+mj-cs"/>
            </a:endParaRPr>
          </a:p>
        </p:txBody>
      </p:sp>
      <p:pic>
        <p:nvPicPr>
          <p:cNvPr id="21" name="Graphic 20" descr="Books">
            <a:extLst>
              <a:ext uri="{FF2B5EF4-FFF2-40B4-BE49-F238E27FC236}">
                <a16:creationId xmlns:a16="http://schemas.microsoft.com/office/drawing/2014/main" id="{FB0DB253-62D0-9CD8-205A-170F346BC8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43026" y="2723406"/>
            <a:ext cx="2181224" cy="2215307"/>
          </a:xfrm>
          <a:prstGeom prst="rect">
            <a:avLst/>
          </a:prstGeom>
        </p:spPr>
      </p:pic>
      <p:sp>
        <p:nvSpPr>
          <p:cNvPr id="3" name="TextBox 2">
            <a:extLst>
              <a:ext uri="{FF2B5EF4-FFF2-40B4-BE49-F238E27FC236}">
                <a16:creationId xmlns:a16="http://schemas.microsoft.com/office/drawing/2014/main" id="{117C697D-546A-BE50-75BF-874739E2025F}"/>
              </a:ext>
            </a:extLst>
          </p:cNvPr>
          <p:cNvSpPr txBox="1"/>
          <p:nvPr/>
        </p:nvSpPr>
        <p:spPr>
          <a:xfrm>
            <a:off x="5183126" y="260009"/>
            <a:ext cx="6969252" cy="5914649"/>
          </a:xfrm>
          <a:prstGeom prst="rect">
            <a:avLst/>
          </a:prstGeom>
        </p:spPr>
        <p:txBody>
          <a:bodyPr vert="horz" lIns="91440" tIns="45720" rIns="91440" bIns="45720" rtlCol="0" anchor="ctr">
            <a:noAutofit/>
          </a:bodyPr>
          <a:lstStyle/>
          <a:p>
            <a:pPr marL="908685" marR="1053465">
              <a:lnSpc>
                <a:spcPct val="90000"/>
              </a:lnSpc>
              <a:spcBef>
                <a:spcPts val="310"/>
              </a:spcBef>
              <a:spcAft>
                <a:spcPts val="0"/>
              </a:spcAft>
            </a:pPr>
            <a:endParaRPr lang="en-US" sz="2000" dirty="0">
              <a:effectLst/>
            </a:endParaRPr>
          </a:p>
          <a:p>
            <a:pPr marL="571500" marR="1053465" indent="-342900">
              <a:lnSpc>
                <a:spcPct val="90000"/>
              </a:lnSpc>
              <a:spcBef>
                <a:spcPts val="310"/>
              </a:spcBef>
              <a:spcAft>
                <a:spcPts val="0"/>
              </a:spcAft>
              <a:buFont typeface="Arial" panose="020B0604020202020204" pitchFamily="34" charset="0"/>
              <a:buChar char="•"/>
            </a:pPr>
            <a:r>
              <a:rPr lang="en-US" sz="2000" dirty="0">
                <a:effectLst/>
                <a:highlight>
                  <a:srgbClr val="FFFFFF"/>
                </a:highlight>
              </a:rPr>
              <a:t>React.js has established itself as a powerful and widely adopted JavaScript library for building dynamic user interfaces. Its component-based architecture, efficient rendering with the virtual DOM, and robust ecosystem have contributed to its popularity among developers. Through exploring and assessing React.js, it's evident that it offers numerous advantages, including improved code organization, better state management, enhanced performance, and a vibrant community.</a:t>
            </a:r>
          </a:p>
          <a:p>
            <a:pPr marL="571500" marR="1053465" indent="-342900">
              <a:lnSpc>
                <a:spcPct val="90000"/>
              </a:lnSpc>
              <a:spcBef>
                <a:spcPts val="310"/>
              </a:spcBef>
              <a:spcAft>
                <a:spcPts val="0"/>
              </a:spcAft>
              <a:buFont typeface="Arial" panose="020B0604020202020204" pitchFamily="34" charset="0"/>
              <a:buChar char="•"/>
            </a:pPr>
            <a:endParaRPr lang="en-US" sz="2000" dirty="0">
              <a:effectLst/>
            </a:endParaRPr>
          </a:p>
          <a:p>
            <a:pPr marL="571500" marR="1053465" indent="-342900">
              <a:lnSpc>
                <a:spcPct val="90000"/>
              </a:lnSpc>
              <a:spcBef>
                <a:spcPts val="310"/>
              </a:spcBef>
              <a:spcAft>
                <a:spcPts val="0"/>
              </a:spcAft>
              <a:buFont typeface="Arial" panose="020B0604020202020204" pitchFamily="34" charset="0"/>
              <a:buChar char="•"/>
            </a:pPr>
            <a:r>
              <a:rPr lang="en-US" sz="2000" dirty="0">
                <a:effectLst/>
                <a:highlight>
                  <a:srgbClr val="FFFFFF"/>
                </a:highlight>
              </a:rPr>
              <a:t>By continuously exploring, evaluating, and enhancing React.js applications, developers can ensure they remain competitive, deliver exceptional user experiences, and stay aligned with industry best practices and emerging trends.</a:t>
            </a:r>
            <a:endParaRPr lang="en-US" sz="2000" dirty="0">
              <a:effectLst/>
            </a:endParaRPr>
          </a:p>
        </p:txBody>
      </p:sp>
    </p:spTree>
    <p:extLst>
      <p:ext uri="{BB962C8B-B14F-4D97-AF65-F5344CB8AC3E}">
        <p14:creationId xmlns:p14="http://schemas.microsoft.com/office/powerpoint/2010/main" val="4280336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Graph on document with pen">
            <a:extLst>
              <a:ext uri="{FF2B5EF4-FFF2-40B4-BE49-F238E27FC236}">
                <a16:creationId xmlns:a16="http://schemas.microsoft.com/office/drawing/2014/main" id="{3559458C-694D-E493-7954-A7940790BED1}"/>
              </a:ext>
            </a:extLst>
          </p:cNvPr>
          <p:cNvPicPr>
            <a:picLocks noChangeAspect="1"/>
          </p:cNvPicPr>
          <p:nvPr/>
        </p:nvPicPr>
        <p:blipFill rotWithShape="1">
          <a:blip r:embed="rId2"/>
          <a:srcRect l="30532" r="16809" b="-2"/>
          <a:stretch/>
        </p:blipFill>
        <p:spPr>
          <a:xfrm>
            <a:off x="-1" y="-2"/>
            <a:ext cx="5410198" cy="6858002"/>
          </a:xfrm>
          <a:prstGeom prst="rect">
            <a:avLst/>
          </a:prstGeom>
        </p:spPr>
      </p:pic>
      <p:sp useBgFill="1">
        <p:nvSpPr>
          <p:cNvPr id="22" name="Rectangle 21">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169E8FD-6DAA-EC8F-DF85-7C6FBB21EACF}"/>
              </a:ext>
            </a:extLst>
          </p:cNvPr>
          <p:cNvSpPr txBox="1"/>
          <p:nvPr/>
        </p:nvSpPr>
        <p:spPr>
          <a:xfrm>
            <a:off x="6115317" y="405685"/>
            <a:ext cx="4886058" cy="1537415"/>
          </a:xfrm>
          <a:prstGeom prst="rect">
            <a:avLst/>
          </a:prstGeom>
        </p:spPr>
        <p:txBody>
          <a:bodyPr vert="horz" lIns="91440" tIns="45720" rIns="91440" bIns="45720" rtlCol="0" anchor="ctr">
            <a:normAutofit/>
          </a:bodyPr>
          <a:lstStyle/>
          <a:p>
            <a:pPr>
              <a:lnSpc>
                <a:spcPct val="90000"/>
              </a:lnSpc>
              <a:spcBef>
                <a:spcPct val="0"/>
              </a:spcBef>
              <a:spcAft>
                <a:spcPts val="498"/>
              </a:spcAft>
            </a:pPr>
            <a:r>
              <a:rPr lang="en-US" sz="4000" b="1" spc="-4">
                <a:latin typeface="+mj-lt"/>
                <a:ea typeface="+mj-ea"/>
                <a:cs typeface="+mj-cs"/>
              </a:rPr>
              <a:t>Future Enhancement</a:t>
            </a:r>
            <a:endParaRPr lang="en-US" sz="4000">
              <a:latin typeface="+mj-lt"/>
              <a:ea typeface="+mj-ea"/>
              <a:cs typeface="+mj-cs"/>
            </a:endParaRPr>
          </a:p>
        </p:txBody>
      </p:sp>
      <p:sp>
        <p:nvSpPr>
          <p:cNvPr id="4" name="TextBox 3">
            <a:extLst>
              <a:ext uri="{FF2B5EF4-FFF2-40B4-BE49-F238E27FC236}">
                <a16:creationId xmlns:a16="http://schemas.microsoft.com/office/drawing/2014/main" id="{5CAB2451-FEB9-2070-5FEF-5EAD645D870A}"/>
              </a:ext>
            </a:extLst>
          </p:cNvPr>
          <p:cNvSpPr txBox="1"/>
          <p:nvPr/>
        </p:nvSpPr>
        <p:spPr>
          <a:xfrm>
            <a:off x="6115317" y="2609850"/>
            <a:ext cx="5247340" cy="3735003"/>
          </a:xfrm>
          <a:prstGeom prst="rect">
            <a:avLst/>
          </a:prstGeom>
        </p:spPr>
        <p:txBody>
          <a:bodyPr vert="horz" lIns="91440" tIns="45720" rIns="91440" bIns="45720" rtlCol="0" anchor="ctr">
            <a:noAutofit/>
          </a:bodyPr>
          <a:lstStyle/>
          <a:p>
            <a:pPr>
              <a:lnSpc>
                <a:spcPct val="90000"/>
              </a:lnSpc>
              <a:spcAft>
                <a:spcPts val="600"/>
              </a:spcAft>
            </a:pPr>
            <a:r>
              <a:rPr lang="en-US" sz="1600" dirty="0"/>
              <a:t>ReactJS is very easy to learn, and it is very popular than some other JavaScript frameworks. Many businesses are shifting, or we can say adopting React library because of the simplicity it provides and ease of use. The best advantage of React is Ease of Learning as compared to other popular front-end frameworks like Angular and Vue, we can say that React JS is not going anywhere because according to Stack Overflow, it is the number 1 web framework used by software developers across the world. </a:t>
            </a:r>
          </a:p>
          <a:p>
            <a:pPr indent="-228600">
              <a:lnSpc>
                <a:spcPct val="90000"/>
              </a:lnSpc>
              <a:spcAft>
                <a:spcPts val="600"/>
              </a:spcAft>
              <a:buFont typeface="Arial" panose="020B0604020202020204" pitchFamily="34" charset="0"/>
              <a:buChar char="•"/>
            </a:pPr>
            <a:endParaRPr lang="en-US" sz="1600" dirty="0"/>
          </a:p>
          <a:p>
            <a:pPr>
              <a:lnSpc>
                <a:spcPct val="90000"/>
              </a:lnSpc>
              <a:spcAft>
                <a:spcPts val="600"/>
              </a:spcAft>
            </a:pPr>
            <a:r>
              <a:rPr lang="en-US" sz="1600" dirty="0"/>
              <a:t>Therefore, react is far ahead in competition compared to its rivals like jQuery or Vue. The trend of React JS is not only visible in the US, but even in developing countries like India. A recent report shows the open positions of React JS programmers have increased by 184% post-COVID. Therefore, we can say React will dominate many years in the future on a global scale.</a:t>
            </a:r>
          </a:p>
        </p:txBody>
      </p:sp>
    </p:spTree>
    <p:extLst>
      <p:ext uri="{BB962C8B-B14F-4D97-AF65-F5344CB8AC3E}">
        <p14:creationId xmlns:p14="http://schemas.microsoft.com/office/powerpoint/2010/main" val="4013684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121" y="457200"/>
            <a:ext cx="10563758"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Smiling Face with No Fill">
            <a:extLst>
              <a:ext uri="{FF2B5EF4-FFF2-40B4-BE49-F238E27FC236}">
                <a16:creationId xmlns:a16="http://schemas.microsoft.com/office/drawing/2014/main" id="{4B35A697-3571-175A-F610-3000AA9933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35997" y="2863603"/>
            <a:ext cx="1117177" cy="1117178"/>
          </a:xfrm>
          <a:prstGeom prst="rect">
            <a:avLst/>
          </a:prstGeom>
        </p:spPr>
      </p:pic>
      <p:pic>
        <p:nvPicPr>
          <p:cNvPr id="8" name="Graphic 7" descr="Smiling Face with No Fill">
            <a:extLst>
              <a:ext uri="{FF2B5EF4-FFF2-40B4-BE49-F238E27FC236}">
                <a16:creationId xmlns:a16="http://schemas.microsoft.com/office/drawing/2014/main" id="{D98E936F-CAA7-4A83-A146-68992AD9464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40894" y="1078086"/>
            <a:ext cx="4689830" cy="4689831"/>
          </a:xfrm>
          <a:prstGeom prst="rect">
            <a:avLst/>
          </a:prstGeom>
        </p:spPr>
      </p:pic>
      <p:sp>
        <p:nvSpPr>
          <p:cNvPr id="3" name="Rectangle 2">
            <a:extLst>
              <a:ext uri="{FF2B5EF4-FFF2-40B4-BE49-F238E27FC236}">
                <a16:creationId xmlns:a16="http://schemas.microsoft.com/office/drawing/2014/main" id="{05B1FDE8-EB6C-E163-F051-DDA4E1703038}"/>
              </a:ext>
            </a:extLst>
          </p:cNvPr>
          <p:cNvSpPr/>
          <p:nvPr/>
        </p:nvSpPr>
        <p:spPr>
          <a:xfrm>
            <a:off x="2686524" y="2191524"/>
            <a:ext cx="4453737" cy="2474524"/>
          </a:xfrm>
          <a:prstGeom prst="rect">
            <a:avLst/>
          </a:prstGeom>
          <a:noFill/>
        </p:spPr>
        <p:txBody>
          <a:bodyPr wrap="square" lIns="91440" tIns="45720" rIns="91440" bIns="45720">
            <a:spAutoFit/>
          </a:bodyPr>
          <a:lstStyle/>
          <a:p>
            <a:pPr algn="ctr" defTabSz="786384">
              <a:spcAft>
                <a:spcPts val="600"/>
              </a:spcAft>
            </a:pPr>
            <a:r>
              <a:rPr lang="en-US" sz="7740" b="1" kern="1200" dirty="0">
                <a:ln w="12700" cmpd="sng">
                  <a:solidFill>
                    <a:schemeClr val="accent4"/>
                  </a:solidFill>
                  <a:prstDash val="solid"/>
                </a:ln>
                <a:solidFill>
                  <a:srgbClr val="FF0000"/>
                </a:solidFill>
                <a:latin typeface="+mn-lt"/>
                <a:ea typeface="+mn-ea"/>
                <a:cs typeface="+mn-cs"/>
              </a:rPr>
              <a:t>THANK </a:t>
            </a:r>
            <a:r>
              <a:rPr lang="en-US" sz="7740" b="1" dirty="0">
                <a:ln w="12700" cmpd="sng">
                  <a:solidFill>
                    <a:schemeClr val="accent4"/>
                  </a:solidFill>
                  <a:prstDash val="solid"/>
                </a:ln>
                <a:solidFill>
                  <a:srgbClr val="FF0000"/>
                </a:solidFill>
              </a:rPr>
              <a:t>YOU</a:t>
            </a:r>
            <a:endParaRPr lang="en-US" sz="9000" b="1" cap="none" spc="0" dirty="0">
              <a:ln w="12700" cmpd="sng">
                <a:solidFill>
                  <a:schemeClr val="accent4"/>
                </a:solidFill>
                <a:prstDash val="solid"/>
              </a:ln>
              <a:solidFill>
                <a:srgbClr val="FF0000"/>
              </a:solidFill>
              <a:effectLst/>
            </a:endParaRPr>
          </a:p>
        </p:txBody>
      </p:sp>
    </p:spTree>
    <p:extLst>
      <p:ext uri="{BB962C8B-B14F-4D97-AF65-F5344CB8AC3E}">
        <p14:creationId xmlns:p14="http://schemas.microsoft.com/office/powerpoint/2010/main" val="1828111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8"/>
                                        </p:tgtEl>
                                        <p:attrNameLst>
                                          <p:attrName>style.visibility</p:attrName>
                                        </p:attrNameLst>
                                      </p:cBhvr>
                                      <p:to>
                                        <p:strVal val="visible"/>
                                      </p:to>
                                    </p:set>
                                    <p:animEffect transition="in" filter="fade">
                                      <p:cBhvr>
                                        <p:cTn id="10"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Triangle 25">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3" y="623275"/>
            <a:ext cx="401217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E4F84BF-9656-F0F0-8942-5456D6E734FB}"/>
              </a:ext>
            </a:extLst>
          </p:cNvPr>
          <p:cNvSpPr txBox="1"/>
          <p:nvPr/>
        </p:nvSpPr>
        <p:spPr>
          <a:xfrm>
            <a:off x="7534652" y="2019300"/>
            <a:ext cx="4010585" cy="216308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000" b="1" kern="1200" dirty="0">
                <a:solidFill>
                  <a:schemeClr val="tx1"/>
                </a:solidFill>
                <a:latin typeface="+mj-lt"/>
                <a:ea typeface="+mj-ea"/>
                <a:cs typeface="+mj-cs"/>
              </a:rPr>
              <a:t>TEAM GUIDE – </a:t>
            </a:r>
          </a:p>
          <a:p>
            <a:pPr>
              <a:lnSpc>
                <a:spcPct val="90000"/>
              </a:lnSpc>
              <a:spcBef>
                <a:spcPct val="0"/>
              </a:spcBef>
              <a:spcAft>
                <a:spcPts val="600"/>
              </a:spcAft>
            </a:pPr>
            <a:r>
              <a:rPr lang="en-US" sz="3000" b="1" kern="1200" dirty="0">
                <a:solidFill>
                  <a:schemeClr val="tx1"/>
                </a:solidFill>
                <a:latin typeface="+mj-lt"/>
                <a:ea typeface="+mj-ea"/>
                <a:cs typeface="+mj-cs"/>
              </a:rPr>
              <a:t>Dr. P.PARDHASARADHI</a:t>
            </a:r>
            <a:endParaRPr lang="en-US" sz="3000" kern="1200" dirty="0">
              <a:solidFill>
                <a:schemeClr val="tx1"/>
              </a:solidFill>
              <a:latin typeface="+mj-lt"/>
              <a:ea typeface="+mj-ea"/>
              <a:cs typeface="+mj-cs"/>
            </a:endParaRPr>
          </a:p>
          <a:p>
            <a:pPr>
              <a:lnSpc>
                <a:spcPct val="90000"/>
              </a:lnSpc>
              <a:spcBef>
                <a:spcPct val="0"/>
              </a:spcBef>
              <a:spcAft>
                <a:spcPts val="600"/>
              </a:spcAft>
            </a:pPr>
            <a:endParaRPr lang="en-US" sz="3000" kern="1200" dirty="0">
              <a:solidFill>
                <a:schemeClr val="tx1"/>
              </a:solidFill>
              <a:latin typeface="+mj-lt"/>
              <a:ea typeface="+mj-ea"/>
              <a:cs typeface="+mj-cs"/>
            </a:endParaRPr>
          </a:p>
        </p:txBody>
      </p:sp>
      <p:sp>
        <p:nvSpPr>
          <p:cNvPr id="8" name="TextBox 7">
            <a:extLst>
              <a:ext uri="{FF2B5EF4-FFF2-40B4-BE49-F238E27FC236}">
                <a16:creationId xmlns:a16="http://schemas.microsoft.com/office/drawing/2014/main" id="{461AC79A-ADF5-2931-0226-500A2CC0D688}"/>
              </a:ext>
            </a:extLst>
          </p:cNvPr>
          <p:cNvSpPr txBox="1"/>
          <p:nvPr/>
        </p:nvSpPr>
        <p:spPr>
          <a:xfrm>
            <a:off x="9738421" y="5498953"/>
            <a:ext cx="2705619" cy="762618"/>
          </a:xfrm>
          <a:prstGeom prst="rect">
            <a:avLst/>
          </a:prstGeom>
        </p:spPr>
        <p:txBody>
          <a:bodyPr vert="horz" lIns="91440" tIns="45720" rIns="91440" bIns="45720" rtlCol="0" anchor="t">
            <a:normAutofit/>
          </a:bodyPr>
          <a:lstStyle/>
          <a:p>
            <a:pPr>
              <a:lnSpc>
                <a:spcPct val="90000"/>
              </a:lnSpc>
              <a:spcBef>
                <a:spcPts val="1000"/>
              </a:spcBef>
              <a:spcAft>
                <a:spcPts val="600"/>
              </a:spcAft>
            </a:pPr>
            <a:r>
              <a:rPr lang="en-US" sz="2000" b="1" kern="1200" dirty="0">
                <a:solidFill>
                  <a:schemeClr val="tx1"/>
                </a:solidFill>
                <a:latin typeface="+mn-lt"/>
                <a:ea typeface="+mn-ea"/>
                <a:cs typeface="+mn-cs"/>
              </a:rPr>
              <a:t>BATCH : C5</a:t>
            </a:r>
          </a:p>
          <a:p>
            <a:pPr>
              <a:lnSpc>
                <a:spcPct val="90000"/>
              </a:lnSpc>
              <a:spcBef>
                <a:spcPts val="1000"/>
              </a:spcBef>
              <a:spcAft>
                <a:spcPts val="600"/>
              </a:spcAft>
            </a:pPr>
            <a:endParaRPr lang="en-US" sz="2000" kern="1200" dirty="0">
              <a:solidFill>
                <a:schemeClr val="tx1"/>
              </a:solidFill>
              <a:latin typeface="+mn-lt"/>
              <a:ea typeface="+mn-ea"/>
              <a:cs typeface="+mn-cs"/>
            </a:endParaRPr>
          </a:p>
        </p:txBody>
      </p:sp>
      <p:sp>
        <p:nvSpPr>
          <p:cNvPr id="7" name="TextBox 6">
            <a:extLst>
              <a:ext uri="{FF2B5EF4-FFF2-40B4-BE49-F238E27FC236}">
                <a16:creationId xmlns:a16="http://schemas.microsoft.com/office/drawing/2014/main" id="{CADACE31-F4D4-5D72-EC5A-94AEB2A70224}"/>
              </a:ext>
            </a:extLst>
          </p:cNvPr>
          <p:cNvSpPr txBox="1"/>
          <p:nvPr/>
        </p:nvSpPr>
        <p:spPr>
          <a:xfrm>
            <a:off x="1518774" y="2952693"/>
            <a:ext cx="4010585" cy="3087127"/>
          </a:xfrm>
          <a:prstGeom prst="rect">
            <a:avLst/>
          </a:prstGeom>
          <a:noFill/>
        </p:spPr>
        <p:txBody>
          <a:bodyPr wrap="none" rtlCol="0">
            <a:spAutoFit/>
          </a:bodyPr>
          <a:lstStyle/>
          <a:p>
            <a:pPr defTabSz="1078992">
              <a:spcAft>
                <a:spcPts val="600"/>
              </a:spcAft>
              <a:buClr>
                <a:schemeClr val="accent1"/>
              </a:buClr>
              <a:buSzPts val="1100"/>
            </a:pPr>
            <a:r>
              <a:rPr lang="en-US" sz="2360" b="1" kern="1200" dirty="0">
                <a:solidFill>
                  <a:schemeClr val="tx1"/>
                </a:solidFill>
                <a:latin typeface="+mn-lt"/>
                <a:ea typeface="+mn-ea"/>
                <a:cs typeface="+mn-cs"/>
              </a:rPr>
              <a:t>TEAM MEMBERS:</a:t>
            </a:r>
          </a:p>
          <a:p>
            <a:pPr marL="202311" indent="-202311" defTabSz="1078992">
              <a:spcAft>
                <a:spcPts val="600"/>
              </a:spcAft>
              <a:buClr>
                <a:schemeClr val="accent1"/>
              </a:buClr>
              <a:buSzPts val="1100"/>
              <a:buFont typeface="Arial" panose="020B0604020202020204" pitchFamily="34" charset="0"/>
              <a:buChar char="•"/>
            </a:pPr>
            <a:endParaRPr lang="en-US" sz="1652" kern="1200" dirty="0">
              <a:solidFill>
                <a:schemeClr val="tx1"/>
              </a:solidFill>
              <a:latin typeface="+mn-lt"/>
              <a:ea typeface="+mn-ea"/>
              <a:cs typeface="+mn-cs"/>
            </a:endParaRPr>
          </a:p>
          <a:p>
            <a:pPr marL="202311" indent="-202311" defTabSz="1078992">
              <a:spcAft>
                <a:spcPts val="600"/>
              </a:spcAft>
              <a:buClr>
                <a:schemeClr val="accent1"/>
              </a:buClr>
              <a:buSzPts val="1100"/>
              <a:buFont typeface="Arial" panose="020B0604020202020204" pitchFamily="34" charset="0"/>
              <a:buChar char="•"/>
            </a:pPr>
            <a:r>
              <a:rPr lang="en-US" sz="2124" kern="1200" dirty="0">
                <a:solidFill>
                  <a:schemeClr val="tx1"/>
                </a:solidFill>
                <a:latin typeface="+mn-lt"/>
                <a:ea typeface="+mn-ea"/>
                <a:cs typeface="+mn-cs"/>
              </a:rPr>
              <a:t>V.KOTESH NAG  - Y20ACS586</a:t>
            </a:r>
          </a:p>
          <a:p>
            <a:pPr marL="202311" indent="-202311" defTabSz="1078992">
              <a:spcAft>
                <a:spcPts val="600"/>
              </a:spcAft>
              <a:buClr>
                <a:schemeClr val="accent1"/>
              </a:buClr>
              <a:buSzPts val="1100"/>
              <a:buFont typeface="Arial" panose="020B0604020202020204" pitchFamily="34" charset="0"/>
              <a:buChar char="•"/>
            </a:pPr>
            <a:r>
              <a:rPr lang="en-US" sz="2124" kern="1200" dirty="0">
                <a:solidFill>
                  <a:schemeClr val="tx1"/>
                </a:solidFill>
                <a:latin typeface="+mn-lt"/>
                <a:ea typeface="+mn-ea"/>
                <a:cs typeface="+mn-cs"/>
              </a:rPr>
              <a:t>V.NAVEEN  - Y20ACS587</a:t>
            </a:r>
          </a:p>
          <a:p>
            <a:pPr marL="202311" indent="-202311" defTabSz="1078992">
              <a:spcAft>
                <a:spcPts val="600"/>
              </a:spcAft>
              <a:buClr>
                <a:schemeClr val="accent1"/>
              </a:buClr>
              <a:buSzPts val="1100"/>
              <a:buFont typeface="Arial" panose="020B0604020202020204" pitchFamily="34" charset="0"/>
              <a:buChar char="•"/>
            </a:pPr>
            <a:r>
              <a:rPr lang="en-US" sz="2124" kern="1200" dirty="0">
                <a:solidFill>
                  <a:schemeClr val="tx1"/>
                </a:solidFill>
                <a:latin typeface="+mn-lt"/>
                <a:ea typeface="+mn-ea"/>
                <a:cs typeface="+mn-cs"/>
              </a:rPr>
              <a:t>VISWAJIT VERMA  - Y20ACS585</a:t>
            </a:r>
          </a:p>
          <a:p>
            <a:pPr marL="202311" indent="-202311" defTabSz="1078992">
              <a:spcAft>
                <a:spcPts val="600"/>
              </a:spcAft>
              <a:buClr>
                <a:schemeClr val="accent1"/>
              </a:buClr>
              <a:buSzPts val="1100"/>
              <a:buFont typeface="Arial" panose="020B0604020202020204" pitchFamily="34" charset="0"/>
              <a:buChar char="•"/>
            </a:pPr>
            <a:r>
              <a:rPr lang="en-US" sz="2124" kern="1200" dirty="0">
                <a:solidFill>
                  <a:schemeClr val="tx1"/>
                </a:solidFill>
                <a:latin typeface="+mn-lt"/>
                <a:ea typeface="+mn-ea"/>
                <a:cs typeface="+mn-cs"/>
              </a:rPr>
              <a:t>P.AKASH - Y20ACS530</a:t>
            </a:r>
          </a:p>
          <a:p>
            <a:pPr defTabSz="1078992">
              <a:spcAft>
                <a:spcPts val="600"/>
              </a:spcAft>
              <a:buClr>
                <a:schemeClr val="accent1"/>
              </a:buClr>
              <a:buSzPts val="1100"/>
            </a:pPr>
            <a:endParaRPr lang="en-US" sz="1652" kern="1200" dirty="0">
              <a:solidFill>
                <a:schemeClr val="tx1"/>
              </a:solidFill>
              <a:latin typeface="+mn-lt"/>
              <a:ea typeface="+mn-ea"/>
              <a:cs typeface="+mn-cs"/>
            </a:endParaRPr>
          </a:p>
          <a:p>
            <a:pPr>
              <a:spcAft>
                <a:spcPts val="600"/>
              </a:spcAft>
            </a:pPr>
            <a:endParaRPr lang="en-GB" dirty="0"/>
          </a:p>
        </p:txBody>
      </p:sp>
    </p:spTree>
    <p:extLst>
      <p:ext uri="{BB962C8B-B14F-4D97-AF65-F5344CB8AC3E}">
        <p14:creationId xmlns:p14="http://schemas.microsoft.com/office/powerpoint/2010/main" val="2854621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F54013A-E779-A14D-61C0-C761CBC0B9DA}"/>
              </a:ext>
            </a:extLst>
          </p:cNvPr>
          <p:cNvSpPr txBox="1"/>
          <p:nvPr/>
        </p:nvSpPr>
        <p:spPr>
          <a:xfrm>
            <a:off x="1285240" y="1050595"/>
            <a:ext cx="8074815" cy="161848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7200" b="1" kern="1200" dirty="0">
                <a:solidFill>
                  <a:schemeClr val="tx1"/>
                </a:solidFill>
                <a:latin typeface="+mj-lt"/>
                <a:ea typeface="+mj-ea"/>
                <a:cs typeface="+mj-cs"/>
              </a:rPr>
              <a:t>ABSTRACT</a:t>
            </a:r>
          </a:p>
        </p:txBody>
      </p:sp>
      <p:sp>
        <p:nvSpPr>
          <p:cNvPr id="3" name="TextBox 2">
            <a:extLst>
              <a:ext uri="{FF2B5EF4-FFF2-40B4-BE49-F238E27FC236}">
                <a16:creationId xmlns:a16="http://schemas.microsoft.com/office/drawing/2014/main" id="{0EBB0DEF-0C9A-1270-A2AD-C9B6CAE27654}"/>
              </a:ext>
            </a:extLst>
          </p:cNvPr>
          <p:cNvSpPr txBox="1"/>
          <p:nvPr/>
        </p:nvSpPr>
        <p:spPr>
          <a:xfrm>
            <a:off x="1285239" y="2669084"/>
            <a:ext cx="8074815" cy="2800395"/>
          </a:xfrm>
          <a:prstGeom prst="rect">
            <a:avLst/>
          </a:prstGeom>
        </p:spPr>
        <p:txBody>
          <a:bodyPr vert="horz" lIns="91440" tIns="45720" rIns="91440" bIns="45720" rtlCol="0" anchor="t">
            <a:normAutofit fontScale="92500" lnSpcReduction="10000"/>
          </a:bodyPr>
          <a:lstStyle/>
          <a:p>
            <a:pPr indent="-228600">
              <a:lnSpc>
                <a:spcPct val="90000"/>
              </a:lnSpc>
              <a:spcAft>
                <a:spcPts val="600"/>
              </a:spcAft>
              <a:buFont typeface="Arial" panose="020B0604020202020204" pitchFamily="34" charset="0"/>
              <a:buChar char="•"/>
            </a:pPr>
            <a:r>
              <a:rPr lang="en-US" sz="2000" b="0" i="0" dirty="0">
                <a:effectLst/>
              </a:rPr>
              <a:t>React.js is a powerful JavaScript library for building user interfaces with a component-based architecture, efficient Virtual DOM, and emphasis on code reusability and performance optimization. Its flexibility makes it a popular choice in modern web development with strong community support.</a:t>
            </a:r>
          </a:p>
          <a:p>
            <a:pPr indent="-228600">
              <a:lnSpc>
                <a:spcPct val="90000"/>
              </a:lnSpc>
              <a:spcAft>
                <a:spcPts val="600"/>
              </a:spcAft>
              <a:buFont typeface="Arial" panose="020B0604020202020204" pitchFamily="34" charset="0"/>
              <a:buChar char="•"/>
            </a:pPr>
            <a:r>
              <a:rPr lang="en-US" sz="2000" b="0" i="0" dirty="0">
                <a:effectLst/>
              </a:rPr>
              <a:t>The e-commerce platform caters to middle-class families with user-friendly features like product search, filtering, sorting, and cart management, ensuring a safe and convenient online shopping experience.</a:t>
            </a:r>
          </a:p>
          <a:p>
            <a:pPr indent="-228600">
              <a:lnSpc>
                <a:spcPct val="90000"/>
              </a:lnSpc>
              <a:spcAft>
                <a:spcPts val="600"/>
              </a:spcAft>
              <a:buFont typeface="Arial" panose="020B0604020202020204" pitchFamily="34" charset="0"/>
              <a:buChar char="•"/>
            </a:pPr>
            <a:r>
              <a:rPr lang="en-GB" sz="2000" dirty="0"/>
              <a:t>Here, we explain important aspects of ReactJS compared to other frameworks and how they help in creating applications.</a:t>
            </a:r>
            <a:endParaRPr lang="en-US" sz="2000" dirty="0"/>
          </a:p>
        </p:txBody>
      </p:sp>
    </p:spTree>
    <p:extLst>
      <p:ext uri="{BB962C8B-B14F-4D97-AF65-F5344CB8AC3E}">
        <p14:creationId xmlns:p14="http://schemas.microsoft.com/office/powerpoint/2010/main" val="2291828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AAFBEA3-4446-0CE5-E10D-0A1385B0207C}"/>
              </a:ext>
            </a:extLst>
          </p:cNvPr>
          <p:cNvSpPr txBox="1"/>
          <p:nvPr/>
        </p:nvSpPr>
        <p:spPr>
          <a:xfrm>
            <a:off x="699713" y="248038"/>
            <a:ext cx="7063721"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ln w="3175" cmpd="sng">
                  <a:noFill/>
                </a:ln>
                <a:solidFill>
                  <a:srgbClr val="FFFFFF"/>
                </a:solidFill>
                <a:latin typeface="+mj-lt"/>
                <a:ea typeface="+mj-ea"/>
                <a:cs typeface="+mj-cs"/>
              </a:rPr>
              <a:t>EXISTING SYSTEM</a:t>
            </a:r>
          </a:p>
        </p:txBody>
      </p:sp>
      <p:graphicFrame>
        <p:nvGraphicFramePr>
          <p:cNvPr id="3" name="Table 2">
            <a:extLst>
              <a:ext uri="{FF2B5EF4-FFF2-40B4-BE49-F238E27FC236}">
                <a16:creationId xmlns:a16="http://schemas.microsoft.com/office/drawing/2014/main" id="{292F4B61-9969-48BE-8ED8-99E7D43382D7}"/>
              </a:ext>
            </a:extLst>
          </p:cNvPr>
          <p:cNvGraphicFramePr>
            <a:graphicFrameLocks noGrp="1"/>
          </p:cNvGraphicFramePr>
          <p:nvPr>
            <p:extLst>
              <p:ext uri="{D42A27DB-BD31-4B8C-83A1-F6EECF244321}">
                <p14:modId xmlns:p14="http://schemas.microsoft.com/office/powerpoint/2010/main" val="1420589804"/>
              </p:ext>
            </p:extLst>
          </p:nvPr>
        </p:nvGraphicFramePr>
        <p:xfrm>
          <a:off x="432225" y="2076076"/>
          <a:ext cx="11327551" cy="4232601"/>
        </p:xfrm>
        <a:graphic>
          <a:graphicData uri="http://schemas.openxmlformats.org/drawingml/2006/table">
            <a:tbl>
              <a:tblPr firstRow="1" bandRow="1">
                <a:noFill/>
                <a:tableStyleId>{5C22544A-7EE6-4342-B048-85BDC9FD1C3A}</a:tableStyleId>
              </a:tblPr>
              <a:tblGrid>
                <a:gridCol w="1212006">
                  <a:extLst>
                    <a:ext uri="{9D8B030D-6E8A-4147-A177-3AD203B41FA5}">
                      <a16:colId xmlns:a16="http://schemas.microsoft.com/office/drawing/2014/main" val="2866311402"/>
                    </a:ext>
                  </a:extLst>
                </a:gridCol>
                <a:gridCol w="1738268">
                  <a:extLst>
                    <a:ext uri="{9D8B030D-6E8A-4147-A177-3AD203B41FA5}">
                      <a16:colId xmlns:a16="http://schemas.microsoft.com/office/drawing/2014/main" val="916988722"/>
                    </a:ext>
                  </a:extLst>
                </a:gridCol>
                <a:gridCol w="2019358">
                  <a:extLst>
                    <a:ext uri="{9D8B030D-6E8A-4147-A177-3AD203B41FA5}">
                      <a16:colId xmlns:a16="http://schemas.microsoft.com/office/drawing/2014/main" val="4043082193"/>
                    </a:ext>
                  </a:extLst>
                </a:gridCol>
                <a:gridCol w="1925661">
                  <a:extLst>
                    <a:ext uri="{9D8B030D-6E8A-4147-A177-3AD203B41FA5}">
                      <a16:colId xmlns:a16="http://schemas.microsoft.com/office/drawing/2014/main" val="479571141"/>
                    </a:ext>
                  </a:extLst>
                </a:gridCol>
                <a:gridCol w="2289516">
                  <a:extLst>
                    <a:ext uri="{9D8B030D-6E8A-4147-A177-3AD203B41FA5}">
                      <a16:colId xmlns:a16="http://schemas.microsoft.com/office/drawing/2014/main" val="1549641880"/>
                    </a:ext>
                  </a:extLst>
                </a:gridCol>
                <a:gridCol w="2142742">
                  <a:extLst>
                    <a:ext uri="{9D8B030D-6E8A-4147-A177-3AD203B41FA5}">
                      <a16:colId xmlns:a16="http://schemas.microsoft.com/office/drawing/2014/main" val="582075340"/>
                    </a:ext>
                  </a:extLst>
                </a:gridCol>
              </a:tblGrid>
              <a:tr h="354299">
                <a:tc>
                  <a:txBody>
                    <a:bodyPr/>
                    <a:lstStyle/>
                    <a:p>
                      <a:pPr algn="ctr" rtl="0" fontAlgn="b">
                        <a:spcBef>
                          <a:spcPts val="0"/>
                        </a:spcBef>
                        <a:spcAft>
                          <a:spcPts val="0"/>
                        </a:spcAft>
                      </a:pPr>
                      <a:r>
                        <a:rPr lang="en-GB" sz="1200" b="0" i="0" u="none" strike="noStrike" cap="none" spc="60">
                          <a:solidFill>
                            <a:schemeClr val="bg1"/>
                          </a:solidFill>
                          <a:effectLst/>
                          <a:latin typeface="Roboto" panose="02000000000000000000" pitchFamily="2" charset="0"/>
                        </a:rPr>
                        <a:t>Aspect</a:t>
                      </a:r>
                      <a:endParaRPr lang="en-GB" sz="1200" b="0" cap="none" spc="60">
                        <a:solidFill>
                          <a:schemeClr val="bg1"/>
                        </a:solidFill>
                        <a:effectLst/>
                      </a:endParaRPr>
                    </a:p>
                  </a:txBody>
                  <a:tcPr marL="33693" marR="14601" marT="66224" marB="72198" anchor="ctr">
                    <a:lnL w="12700" cmpd="sng">
                      <a:noFill/>
                    </a:lnL>
                    <a:lnR w="12700" cmpd="sng">
                      <a:noFill/>
                    </a:lnR>
                    <a:lnT w="19050" cap="flat" cmpd="sng" algn="ctr">
                      <a:noFill/>
                      <a:prstDash val="solid"/>
                    </a:lnT>
                    <a:lnB w="38100" cmpd="sng">
                      <a:noFill/>
                    </a:lnB>
                    <a:solidFill>
                      <a:schemeClr val="accent1"/>
                    </a:solidFill>
                  </a:tcPr>
                </a:tc>
                <a:tc>
                  <a:txBody>
                    <a:bodyPr/>
                    <a:lstStyle/>
                    <a:p>
                      <a:pPr algn="ctr" rtl="0" fontAlgn="b">
                        <a:spcBef>
                          <a:spcPts val="0"/>
                        </a:spcBef>
                        <a:spcAft>
                          <a:spcPts val="0"/>
                        </a:spcAft>
                      </a:pPr>
                      <a:r>
                        <a:rPr lang="en-GB" sz="1200" b="0" i="0" u="none" strike="noStrike" cap="none" spc="60">
                          <a:solidFill>
                            <a:schemeClr val="bg1"/>
                          </a:solidFill>
                          <a:effectLst/>
                          <a:latin typeface="Roboto" panose="02000000000000000000" pitchFamily="2" charset="0"/>
                        </a:rPr>
                        <a:t>React</a:t>
                      </a:r>
                      <a:endParaRPr lang="en-GB" sz="1200" b="0" cap="none" spc="60">
                        <a:solidFill>
                          <a:schemeClr val="bg1"/>
                        </a:solidFill>
                        <a:effectLst/>
                      </a:endParaRPr>
                    </a:p>
                  </a:txBody>
                  <a:tcPr marL="33693" marR="14601" marT="66224" marB="72198" anchor="ctr">
                    <a:lnL w="12700" cmpd="sng">
                      <a:noFill/>
                    </a:lnL>
                    <a:lnR w="12700" cmpd="sng">
                      <a:noFill/>
                    </a:lnR>
                    <a:lnT w="19050" cap="flat" cmpd="sng" algn="ctr">
                      <a:noFill/>
                      <a:prstDash val="solid"/>
                    </a:lnT>
                    <a:lnB w="38100" cmpd="sng">
                      <a:noFill/>
                    </a:lnB>
                    <a:solidFill>
                      <a:schemeClr val="accent1"/>
                    </a:solidFill>
                  </a:tcPr>
                </a:tc>
                <a:tc>
                  <a:txBody>
                    <a:bodyPr/>
                    <a:lstStyle/>
                    <a:p>
                      <a:pPr algn="ctr" rtl="0" fontAlgn="b">
                        <a:spcBef>
                          <a:spcPts val="0"/>
                        </a:spcBef>
                        <a:spcAft>
                          <a:spcPts val="0"/>
                        </a:spcAft>
                      </a:pPr>
                      <a:r>
                        <a:rPr lang="en-GB" sz="1200" b="0" i="0" u="none" strike="noStrike" cap="none" spc="60">
                          <a:solidFill>
                            <a:schemeClr val="bg1"/>
                          </a:solidFill>
                          <a:effectLst/>
                          <a:latin typeface="Roboto" panose="02000000000000000000" pitchFamily="2" charset="0"/>
                        </a:rPr>
                        <a:t>jQuery</a:t>
                      </a:r>
                      <a:endParaRPr lang="en-GB" sz="1200" b="0" cap="none" spc="60">
                        <a:solidFill>
                          <a:schemeClr val="bg1"/>
                        </a:solidFill>
                        <a:effectLst/>
                      </a:endParaRPr>
                    </a:p>
                  </a:txBody>
                  <a:tcPr marL="33693" marR="14601" marT="66224" marB="72198" anchor="ctr">
                    <a:lnL w="12700" cmpd="sng">
                      <a:noFill/>
                    </a:lnL>
                    <a:lnR w="12700" cmpd="sng">
                      <a:noFill/>
                    </a:lnR>
                    <a:lnT w="19050" cap="flat" cmpd="sng" algn="ctr">
                      <a:noFill/>
                      <a:prstDash val="solid"/>
                    </a:lnT>
                    <a:lnB w="38100" cmpd="sng">
                      <a:noFill/>
                    </a:lnB>
                    <a:solidFill>
                      <a:schemeClr val="accent1"/>
                    </a:solidFill>
                  </a:tcPr>
                </a:tc>
                <a:tc>
                  <a:txBody>
                    <a:bodyPr/>
                    <a:lstStyle/>
                    <a:p>
                      <a:pPr algn="ctr" rtl="0" fontAlgn="b">
                        <a:spcBef>
                          <a:spcPts val="0"/>
                        </a:spcBef>
                        <a:spcAft>
                          <a:spcPts val="0"/>
                        </a:spcAft>
                      </a:pPr>
                      <a:r>
                        <a:rPr lang="en-GB" sz="1200" b="0" i="0" u="none" strike="noStrike" cap="none" spc="60">
                          <a:solidFill>
                            <a:schemeClr val="bg1"/>
                          </a:solidFill>
                          <a:effectLst/>
                          <a:latin typeface="Roboto" panose="02000000000000000000" pitchFamily="2" charset="0"/>
                        </a:rPr>
                        <a:t>Angular</a:t>
                      </a:r>
                      <a:endParaRPr lang="en-GB" sz="1200" b="0" cap="none" spc="60">
                        <a:solidFill>
                          <a:schemeClr val="bg1"/>
                        </a:solidFill>
                        <a:effectLst/>
                      </a:endParaRPr>
                    </a:p>
                  </a:txBody>
                  <a:tcPr marL="33693" marR="14601" marT="66224" marB="72198" anchor="ctr">
                    <a:lnL w="12700" cmpd="sng">
                      <a:noFill/>
                    </a:lnL>
                    <a:lnR w="12700" cmpd="sng">
                      <a:noFill/>
                    </a:lnR>
                    <a:lnT w="19050" cap="flat" cmpd="sng" algn="ctr">
                      <a:noFill/>
                      <a:prstDash val="solid"/>
                    </a:lnT>
                    <a:lnB w="38100" cmpd="sng">
                      <a:noFill/>
                    </a:lnB>
                    <a:solidFill>
                      <a:schemeClr val="accent1"/>
                    </a:solidFill>
                  </a:tcPr>
                </a:tc>
                <a:tc>
                  <a:txBody>
                    <a:bodyPr/>
                    <a:lstStyle/>
                    <a:p>
                      <a:pPr algn="ctr" rtl="0" fontAlgn="b">
                        <a:spcBef>
                          <a:spcPts val="0"/>
                        </a:spcBef>
                        <a:spcAft>
                          <a:spcPts val="0"/>
                        </a:spcAft>
                      </a:pPr>
                      <a:r>
                        <a:rPr lang="en-GB" sz="1200" b="0" i="0" u="none" strike="noStrike" cap="none" spc="60">
                          <a:solidFill>
                            <a:schemeClr val="bg1"/>
                          </a:solidFill>
                          <a:effectLst/>
                          <a:latin typeface="Roboto" panose="02000000000000000000" pitchFamily="2" charset="0"/>
                        </a:rPr>
                        <a:t>ASP.NET MVC</a:t>
                      </a:r>
                      <a:endParaRPr lang="en-GB" sz="1200" b="0" cap="none" spc="60">
                        <a:solidFill>
                          <a:schemeClr val="bg1"/>
                        </a:solidFill>
                        <a:effectLst/>
                      </a:endParaRPr>
                    </a:p>
                  </a:txBody>
                  <a:tcPr marL="33693" marR="14601" marT="66224" marB="72198" anchor="ctr">
                    <a:lnL w="12700" cmpd="sng">
                      <a:noFill/>
                    </a:lnL>
                    <a:lnR w="12700" cmpd="sng">
                      <a:noFill/>
                    </a:lnR>
                    <a:lnT w="19050" cap="flat" cmpd="sng" algn="ctr">
                      <a:noFill/>
                      <a:prstDash val="solid"/>
                    </a:lnT>
                    <a:lnB w="38100" cmpd="sng">
                      <a:noFill/>
                    </a:lnB>
                    <a:solidFill>
                      <a:schemeClr val="accent1"/>
                    </a:solidFill>
                  </a:tcPr>
                </a:tc>
                <a:tc>
                  <a:txBody>
                    <a:bodyPr/>
                    <a:lstStyle/>
                    <a:p>
                      <a:pPr algn="ctr" rtl="0" fontAlgn="b">
                        <a:spcBef>
                          <a:spcPts val="0"/>
                        </a:spcBef>
                        <a:spcAft>
                          <a:spcPts val="0"/>
                        </a:spcAft>
                      </a:pPr>
                      <a:r>
                        <a:rPr lang="en-GB" sz="1200" b="0" i="0" u="none" strike="noStrike" cap="none" spc="60">
                          <a:solidFill>
                            <a:schemeClr val="bg1"/>
                          </a:solidFill>
                          <a:effectLst/>
                          <a:latin typeface="Roboto" panose="02000000000000000000" pitchFamily="2" charset="0"/>
                        </a:rPr>
                        <a:t>JSP (JavaServer Pages)</a:t>
                      </a:r>
                      <a:endParaRPr lang="en-GB" sz="1200" b="0" cap="none" spc="60">
                        <a:solidFill>
                          <a:schemeClr val="bg1"/>
                        </a:solidFill>
                        <a:effectLst/>
                      </a:endParaRPr>
                    </a:p>
                  </a:txBody>
                  <a:tcPr marL="33693" marR="14601" marT="66224" marB="72198"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1470428029"/>
                  </a:ext>
                </a:extLst>
              </a:tr>
              <a:tr h="339308">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Language</a:t>
                      </a:r>
                      <a:endParaRPr lang="en-GB" sz="1100" cap="none" spc="0">
                        <a:solidFill>
                          <a:schemeClr val="tx1"/>
                        </a:solidFill>
                        <a:effectLst/>
                      </a:endParaRPr>
                    </a:p>
                  </a:txBody>
                  <a:tcPr marL="33693" marR="14601" marT="66224" marB="72198" anchor="ctr">
                    <a:lnL w="12700" cmpd="sng">
                      <a:noFill/>
                      <a:prstDash val="solid"/>
                    </a:lnL>
                    <a:lnR w="12700" cmpd="sng">
                      <a:noFill/>
                      <a:prstDash val="solid"/>
                    </a:lnR>
                    <a:lnT w="38100" cmpd="sng">
                      <a:noFill/>
                    </a:lnT>
                    <a:lnB w="12700" cap="flat" cmpd="sng" algn="ctr">
                      <a:noFill/>
                      <a:prstDash val="solid"/>
                    </a:lnB>
                    <a:noFill/>
                  </a:tcPr>
                </a:tc>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JavaScript, JSX</a:t>
                      </a:r>
                      <a:endParaRPr lang="en-GB" sz="1100" cap="none" spc="0">
                        <a:solidFill>
                          <a:schemeClr val="tx1"/>
                        </a:solidFill>
                        <a:effectLst/>
                      </a:endParaRPr>
                    </a:p>
                  </a:txBody>
                  <a:tcPr marL="33693" marR="14601" marT="66224" marB="72198" anchor="ctr">
                    <a:lnL w="12700" cmpd="sng">
                      <a:noFill/>
                      <a:prstDash val="solid"/>
                    </a:lnL>
                    <a:lnR w="12700" cmpd="sng">
                      <a:noFill/>
                      <a:prstDash val="solid"/>
                    </a:lnR>
                    <a:lnT w="38100" cmpd="sng">
                      <a:noFill/>
                    </a:lnT>
                    <a:lnB w="12700" cap="flat" cmpd="sng" algn="ctr">
                      <a:noFill/>
                      <a:prstDash val="solid"/>
                    </a:lnB>
                    <a:noFill/>
                  </a:tcPr>
                </a:tc>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JavaScript</a:t>
                      </a:r>
                      <a:endParaRPr lang="en-GB" sz="1100" cap="none" spc="0">
                        <a:solidFill>
                          <a:schemeClr val="tx1"/>
                        </a:solidFill>
                        <a:effectLst/>
                      </a:endParaRPr>
                    </a:p>
                  </a:txBody>
                  <a:tcPr marL="33693" marR="14601" marT="66224" marB="72198" anchor="ctr">
                    <a:lnL w="12700" cmpd="sng">
                      <a:noFill/>
                      <a:prstDash val="solid"/>
                    </a:lnL>
                    <a:lnR w="12700" cmpd="sng">
                      <a:noFill/>
                      <a:prstDash val="solid"/>
                    </a:lnR>
                    <a:lnT w="38100" cmpd="sng">
                      <a:noFill/>
                    </a:lnT>
                    <a:lnB w="12700" cap="flat" cmpd="sng" algn="ctr">
                      <a:noFill/>
                      <a:prstDash val="solid"/>
                    </a:lnB>
                    <a:noFill/>
                  </a:tcPr>
                </a:tc>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TypeScript, HTML</a:t>
                      </a:r>
                      <a:endParaRPr lang="en-GB" sz="1100" cap="none" spc="0">
                        <a:solidFill>
                          <a:schemeClr val="tx1"/>
                        </a:solidFill>
                        <a:effectLst/>
                      </a:endParaRPr>
                    </a:p>
                  </a:txBody>
                  <a:tcPr marL="33693" marR="14601" marT="66224" marB="72198" anchor="ctr">
                    <a:lnL w="12700" cmpd="sng">
                      <a:noFill/>
                      <a:prstDash val="solid"/>
                    </a:lnL>
                    <a:lnR w="12700" cmpd="sng">
                      <a:noFill/>
                      <a:prstDash val="solid"/>
                    </a:lnR>
                    <a:lnT w="38100" cmpd="sng">
                      <a:noFill/>
                    </a:lnT>
                    <a:lnB w="12700" cap="flat" cmpd="sng" algn="ctr">
                      <a:noFill/>
                      <a:prstDash val="solid"/>
                    </a:lnB>
                    <a:noFill/>
                  </a:tcPr>
                </a:tc>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C#</a:t>
                      </a:r>
                      <a:endParaRPr lang="en-GB" sz="1100" cap="none" spc="0">
                        <a:solidFill>
                          <a:schemeClr val="tx1"/>
                        </a:solidFill>
                        <a:effectLst/>
                      </a:endParaRPr>
                    </a:p>
                  </a:txBody>
                  <a:tcPr marL="33693" marR="14601" marT="66224" marB="72198" anchor="ctr">
                    <a:lnL w="12700" cmpd="sng">
                      <a:noFill/>
                      <a:prstDash val="solid"/>
                    </a:lnL>
                    <a:lnR w="12700" cmpd="sng">
                      <a:noFill/>
                      <a:prstDash val="solid"/>
                    </a:lnR>
                    <a:lnT w="38100" cmpd="sng">
                      <a:noFill/>
                    </a:lnT>
                    <a:lnB w="12700" cap="flat" cmpd="sng" algn="ctr">
                      <a:noFill/>
                      <a:prstDash val="solid"/>
                    </a:lnB>
                    <a:noFill/>
                  </a:tcPr>
                </a:tc>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Java</a:t>
                      </a:r>
                      <a:endParaRPr lang="en-GB" sz="1100" cap="none" spc="0">
                        <a:solidFill>
                          <a:schemeClr val="tx1"/>
                        </a:solidFill>
                        <a:effectLst/>
                      </a:endParaRPr>
                    </a:p>
                  </a:txBody>
                  <a:tcPr marL="33693" marR="14601" marT="66224" marB="72198" anchor="ctr">
                    <a:lnL w="12700" cmpd="sng">
                      <a:noFill/>
                      <a:prstDash val="solid"/>
                    </a:lnL>
                    <a:lnR w="12700" cmpd="sng">
                      <a:noFill/>
                      <a:prstDash val="solid"/>
                    </a:lnR>
                    <a:lnT w="38100" cmpd="sng">
                      <a:noFill/>
                    </a:lnT>
                    <a:lnB w="12700" cap="flat" cmpd="sng" algn="ctr">
                      <a:noFill/>
                      <a:prstDash val="solid"/>
                    </a:lnB>
                    <a:noFill/>
                  </a:tcPr>
                </a:tc>
                <a:extLst>
                  <a:ext uri="{0D108BD9-81ED-4DB2-BD59-A6C34878D82A}">
                    <a16:rowId xmlns:a16="http://schemas.microsoft.com/office/drawing/2014/main" val="4202636475"/>
                  </a:ext>
                </a:extLst>
              </a:tr>
              <a:tr h="339308">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Rendering</a:t>
                      </a:r>
                      <a:endParaRPr lang="en-GB" sz="1100" cap="none" spc="0">
                        <a:solidFill>
                          <a:schemeClr val="tx1"/>
                        </a:solidFill>
                        <a:effectLst/>
                      </a:endParaRPr>
                    </a:p>
                  </a:txBody>
                  <a:tcPr marL="33693" marR="14601" marT="66224" marB="72198"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Client-side rendering</a:t>
                      </a:r>
                      <a:endParaRPr lang="en-GB" sz="1100" cap="none" spc="0" dirty="0">
                        <a:solidFill>
                          <a:schemeClr val="tx1"/>
                        </a:solidFill>
                        <a:effectLst/>
                      </a:endParaRPr>
                    </a:p>
                  </a:txBody>
                  <a:tcPr marL="33693" marR="14601" marT="66224" marB="72198"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Client-side rendering</a:t>
                      </a:r>
                      <a:endParaRPr lang="en-GB" sz="1100" cap="none" spc="0">
                        <a:solidFill>
                          <a:schemeClr val="tx1"/>
                        </a:solidFill>
                        <a:effectLst/>
                      </a:endParaRPr>
                    </a:p>
                  </a:txBody>
                  <a:tcPr marL="33693" marR="14601" marT="66224" marB="72198"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Client-side rendering</a:t>
                      </a:r>
                      <a:endParaRPr lang="en-GB" sz="1100" cap="none" spc="0">
                        <a:solidFill>
                          <a:schemeClr val="tx1"/>
                        </a:solidFill>
                        <a:effectLst/>
                      </a:endParaRPr>
                    </a:p>
                  </a:txBody>
                  <a:tcPr marL="33693" marR="14601" marT="66224" marB="72198"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Server-side rendering</a:t>
                      </a:r>
                      <a:endParaRPr lang="en-GB" sz="1100" cap="none" spc="0">
                        <a:solidFill>
                          <a:schemeClr val="tx1"/>
                        </a:solidFill>
                        <a:effectLst/>
                      </a:endParaRPr>
                    </a:p>
                  </a:txBody>
                  <a:tcPr marL="33693" marR="14601" marT="66224" marB="72198"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Server-side rendering</a:t>
                      </a:r>
                      <a:endParaRPr lang="en-GB" sz="1100" cap="none" spc="0">
                        <a:solidFill>
                          <a:schemeClr val="tx1"/>
                        </a:solidFill>
                        <a:effectLst/>
                      </a:endParaRPr>
                    </a:p>
                  </a:txBody>
                  <a:tcPr marL="33693" marR="14601" marT="66224" marB="72198"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975340012"/>
                  </a:ext>
                </a:extLst>
              </a:tr>
              <a:tr h="504214">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Syntax</a:t>
                      </a:r>
                      <a:endParaRPr lang="en-GB" sz="1100" cap="none" spc="0">
                        <a:solidFill>
                          <a:schemeClr val="tx1"/>
                        </a:solidFill>
                        <a:effectLst/>
                      </a:endParaRPr>
                    </a:p>
                  </a:txBody>
                  <a:tcPr marL="33693" marR="14601" marT="66224" marB="72198"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JSX (JavaScript XML)</a:t>
                      </a:r>
                      <a:endParaRPr lang="en-GB" sz="1100" cap="none" spc="0">
                        <a:solidFill>
                          <a:schemeClr val="tx1"/>
                        </a:solidFill>
                        <a:effectLst/>
                      </a:endParaRPr>
                    </a:p>
                  </a:txBody>
                  <a:tcPr marL="33693" marR="14601" marT="66224" marB="72198"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HTML, JavaScript</a:t>
                      </a:r>
                      <a:endParaRPr lang="en-GB" sz="1100" cap="none" spc="0">
                        <a:solidFill>
                          <a:schemeClr val="tx1"/>
                        </a:solidFill>
                        <a:effectLst/>
                      </a:endParaRPr>
                    </a:p>
                  </a:txBody>
                  <a:tcPr marL="33693" marR="14601" marT="66224" marB="72198"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Angular-specific template syntax</a:t>
                      </a:r>
                      <a:endParaRPr lang="en-GB" sz="1100" cap="none" spc="0">
                        <a:solidFill>
                          <a:schemeClr val="tx1"/>
                        </a:solidFill>
                        <a:effectLst/>
                      </a:endParaRPr>
                    </a:p>
                  </a:txBody>
                  <a:tcPr marL="33693" marR="14601" marT="66224" marB="72198"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C#, Razor syntax</a:t>
                      </a:r>
                      <a:endParaRPr lang="en-GB" sz="1100" cap="none" spc="0">
                        <a:solidFill>
                          <a:schemeClr val="tx1"/>
                        </a:solidFill>
                        <a:effectLst/>
                      </a:endParaRPr>
                    </a:p>
                  </a:txBody>
                  <a:tcPr marL="33693" marR="14601" marT="66224" marB="72198"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Java, JSP syntax</a:t>
                      </a:r>
                      <a:endParaRPr lang="en-GB" sz="1100" cap="none" spc="0">
                        <a:solidFill>
                          <a:schemeClr val="tx1"/>
                        </a:solidFill>
                        <a:effectLst/>
                      </a:endParaRPr>
                    </a:p>
                  </a:txBody>
                  <a:tcPr marL="33693" marR="14601" marT="66224" marB="72198" anchor="ctr">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688884833"/>
                  </a:ext>
                </a:extLst>
              </a:tr>
              <a:tr h="504214">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State Management</a:t>
                      </a:r>
                      <a:endParaRPr lang="en-GB" sz="1100" cap="none" spc="0">
                        <a:solidFill>
                          <a:schemeClr val="tx1"/>
                        </a:solidFill>
                        <a:effectLst/>
                      </a:endParaRPr>
                    </a:p>
                  </a:txBody>
                  <a:tcPr marL="33693" marR="14601" marT="66224" marB="72198"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React Hooks, Context API</a:t>
                      </a:r>
                      <a:endParaRPr lang="en-GB" sz="1100" cap="none" spc="0">
                        <a:solidFill>
                          <a:schemeClr val="tx1"/>
                        </a:solidFill>
                        <a:effectLst/>
                      </a:endParaRPr>
                    </a:p>
                  </a:txBody>
                  <a:tcPr marL="33693" marR="14601" marT="66224" marB="72198"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Direct manipulation of DOM</a:t>
                      </a:r>
                      <a:endParaRPr lang="en-GB" sz="1100" cap="none" spc="0">
                        <a:solidFill>
                          <a:schemeClr val="tx1"/>
                        </a:solidFill>
                        <a:effectLst/>
                      </a:endParaRPr>
                    </a:p>
                  </a:txBody>
                  <a:tcPr marL="33693" marR="14601" marT="66224" marB="72198"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RxJS, NgRx, built-in services</a:t>
                      </a:r>
                      <a:endParaRPr lang="en-GB" sz="1100" cap="none" spc="0">
                        <a:solidFill>
                          <a:schemeClr val="tx1"/>
                        </a:solidFill>
                        <a:effectLst/>
                      </a:endParaRPr>
                    </a:p>
                  </a:txBody>
                  <a:tcPr marL="33693" marR="14601" marT="66224" marB="72198"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Models, Controllers, Entity Framework</a:t>
                      </a:r>
                      <a:endParaRPr lang="en-GB" sz="1100" cap="none" spc="0">
                        <a:solidFill>
                          <a:schemeClr val="tx1"/>
                        </a:solidFill>
                        <a:effectLst/>
                      </a:endParaRPr>
                    </a:p>
                  </a:txBody>
                  <a:tcPr marL="33693" marR="14601" marT="66224" marB="72198"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JavaBeans, JSTL</a:t>
                      </a:r>
                      <a:endParaRPr lang="en-GB" sz="1100" cap="none" spc="0">
                        <a:solidFill>
                          <a:schemeClr val="tx1"/>
                        </a:solidFill>
                        <a:effectLst/>
                      </a:endParaRPr>
                    </a:p>
                  </a:txBody>
                  <a:tcPr marL="33693" marR="14601" marT="66224" marB="72198"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620842214"/>
                  </a:ext>
                </a:extLst>
              </a:tr>
              <a:tr h="339308">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Project Setup</a:t>
                      </a:r>
                      <a:endParaRPr lang="en-GB" sz="1100" cap="none" spc="0">
                        <a:solidFill>
                          <a:schemeClr val="tx1"/>
                        </a:solidFill>
                        <a:effectLst/>
                      </a:endParaRPr>
                    </a:p>
                  </a:txBody>
                  <a:tcPr marL="33693" marR="14601" marT="66224" marB="72198"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Create React App</a:t>
                      </a:r>
                      <a:endParaRPr lang="en-GB" sz="1100" cap="none" spc="0">
                        <a:solidFill>
                          <a:schemeClr val="tx1"/>
                        </a:solidFill>
                        <a:effectLst/>
                      </a:endParaRPr>
                    </a:p>
                  </a:txBody>
                  <a:tcPr marL="33693" marR="14601" marT="66224" marB="72198"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Download jQuery library</a:t>
                      </a:r>
                      <a:endParaRPr lang="en-GB" sz="1100" cap="none" spc="0">
                        <a:solidFill>
                          <a:schemeClr val="tx1"/>
                        </a:solidFill>
                        <a:effectLst/>
                      </a:endParaRPr>
                    </a:p>
                  </a:txBody>
                  <a:tcPr marL="33693" marR="14601" marT="66224" marB="72198"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Angular CLI</a:t>
                      </a:r>
                      <a:endParaRPr lang="en-GB" sz="1100" cap="none" spc="0">
                        <a:solidFill>
                          <a:schemeClr val="tx1"/>
                        </a:solidFill>
                        <a:effectLst/>
                      </a:endParaRPr>
                    </a:p>
                  </a:txBody>
                  <a:tcPr marL="33693" marR="14601" marT="66224" marB="72198"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Integrated with Visual Studio IDE</a:t>
                      </a:r>
                      <a:endParaRPr lang="en-GB" sz="1100" cap="none" spc="0">
                        <a:solidFill>
                          <a:schemeClr val="tx1"/>
                        </a:solidFill>
                        <a:effectLst/>
                      </a:endParaRPr>
                    </a:p>
                  </a:txBody>
                  <a:tcPr marL="33693" marR="14601" marT="66224" marB="72198"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Integrated with Java IDEs</a:t>
                      </a:r>
                      <a:endParaRPr lang="en-GB" sz="1100" cap="none" spc="0">
                        <a:solidFill>
                          <a:schemeClr val="tx1"/>
                        </a:solidFill>
                        <a:effectLst/>
                      </a:endParaRPr>
                    </a:p>
                  </a:txBody>
                  <a:tcPr marL="33693" marR="14601" marT="66224" marB="72198" anchor="ctr">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356039278"/>
                  </a:ext>
                </a:extLst>
              </a:tr>
              <a:tr h="339308">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Command to Run</a:t>
                      </a:r>
                      <a:endParaRPr lang="en-GB" sz="1100" cap="none" spc="0">
                        <a:solidFill>
                          <a:schemeClr val="tx1"/>
                        </a:solidFill>
                        <a:effectLst/>
                      </a:endParaRPr>
                    </a:p>
                  </a:txBody>
                  <a:tcPr marL="33693" marR="14601" marT="66224" marB="72198"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npm start</a:t>
                      </a:r>
                      <a:endParaRPr lang="en-GB" sz="1100" cap="none" spc="0">
                        <a:solidFill>
                          <a:schemeClr val="tx1"/>
                        </a:solidFill>
                        <a:effectLst/>
                      </a:endParaRPr>
                    </a:p>
                  </a:txBody>
                  <a:tcPr marL="33693" marR="14601" marT="66224" marB="72198"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Include jQuery library in HTML</a:t>
                      </a:r>
                      <a:endParaRPr lang="en-GB" sz="1100" cap="none" spc="0">
                        <a:solidFill>
                          <a:schemeClr val="tx1"/>
                        </a:solidFill>
                        <a:effectLst/>
                      </a:endParaRPr>
                    </a:p>
                  </a:txBody>
                  <a:tcPr marL="33693" marR="14601" marT="66224" marB="72198"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ng serve</a:t>
                      </a:r>
                      <a:endParaRPr lang="en-GB" sz="1100" cap="none" spc="0">
                        <a:solidFill>
                          <a:schemeClr val="tx1"/>
                        </a:solidFill>
                        <a:effectLst/>
                      </a:endParaRPr>
                    </a:p>
                  </a:txBody>
                  <a:tcPr marL="33693" marR="14601" marT="66224" marB="72198"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Deployed on ASP.NET servers</a:t>
                      </a:r>
                      <a:endParaRPr lang="en-GB" sz="1100" cap="none" spc="0">
                        <a:solidFill>
                          <a:schemeClr val="tx1"/>
                        </a:solidFill>
                        <a:effectLst/>
                      </a:endParaRPr>
                    </a:p>
                  </a:txBody>
                  <a:tcPr marL="33693" marR="14601" marT="66224" marB="72198"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Deployed on Java servers</a:t>
                      </a:r>
                      <a:endParaRPr lang="en-GB" sz="1100" cap="none" spc="0">
                        <a:solidFill>
                          <a:schemeClr val="tx1"/>
                        </a:solidFill>
                        <a:effectLst/>
                      </a:endParaRPr>
                    </a:p>
                  </a:txBody>
                  <a:tcPr marL="33693" marR="14601" marT="66224" marB="72198"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836984479"/>
                  </a:ext>
                </a:extLst>
              </a:tr>
              <a:tr h="504214">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Component Structure</a:t>
                      </a:r>
                      <a:endParaRPr lang="en-GB" sz="1100" cap="none" spc="0">
                        <a:solidFill>
                          <a:schemeClr val="tx1"/>
                        </a:solidFill>
                        <a:effectLst/>
                      </a:endParaRPr>
                    </a:p>
                  </a:txBody>
                  <a:tcPr marL="33693" marR="14601" marT="66224" marB="72198"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Component-based architecture</a:t>
                      </a:r>
                      <a:endParaRPr lang="en-GB" sz="1100" cap="none" spc="0">
                        <a:solidFill>
                          <a:schemeClr val="tx1"/>
                        </a:solidFill>
                        <a:effectLst/>
                      </a:endParaRPr>
                    </a:p>
                  </a:txBody>
                  <a:tcPr marL="33693" marR="14601" marT="66224" marB="72198"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Direct manipulation of DOM</a:t>
                      </a:r>
                      <a:endParaRPr lang="en-GB" sz="1100" cap="none" spc="0">
                        <a:solidFill>
                          <a:schemeClr val="tx1"/>
                        </a:solidFill>
                        <a:effectLst/>
                      </a:endParaRPr>
                    </a:p>
                  </a:txBody>
                  <a:tcPr marL="33693" marR="14601" marT="66224" marB="72198"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Component-based architecture</a:t>
                      </a:r>
                      <a:endParaRPr lang="en-GB" sz="1100" cap="none" spc="0">
                        <a:solidFill>
                          <a:schemeClr val="tx1"/>
                        </a:solidFill>
                        <a:effectLst/>
                      </a:endParaRPr>
                    </a:p>
                  </a:txBody>
                  <a:tcPr marL="33693" marR="14601" marT="66224" marB="72198"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Component-based architecture</a:t>
                      </a:r>
                      <a:endParaRPr lang="en-GB" sz="1100" cap="none" spc="0">
                        <a:solidFill>
                          <a:schemeClr val="tx1"/>
                        </a:solidFill>
                        <a:effectLst/>
                      </a:endParaRPr>
                    </a:p>
                  </a:txBody>
                  <a:tcPr marL="33693" marR="14601" marT="66224" marB="72198"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Component-based architecture</a:t>
                      </a:r>
                      <a:endParaRPr lang="en-GB" sz="1100" cap="none" spc="0">
                        <a:solidFill>
                          <a:schemeClr val="tx1"/>
                        </a:solidFill>
                        <a:effectLst/>
                      </a:endParaRPr>
                    </a:p>
                  </a:txBody>
                  <a:tcPr marL="33693" marR="14601" marT="66224" marB="72198" anchor="ctr">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1412135530"/>
                  </a:ext>
                </a:extLst>
              </a:tr>
              <a:tr h="504214">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Community</a:t>
                      </a:r>
                      <a:endParaRPr lang="en-GB" sz="1100" cap="none" spc="0">
                        <a:solidFill>
                          <a:schemeClr val="tx1"/>
                        </a:solidFill>
                        <a:effectLst/>
                      </a:endParaRPr>
                    </a:p>
                  </a:txBody>
                  <a:tcPr marL="33693" marR="14601" marT="66224" marB="72198"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Large and active community</a:t>
                      </a:r>
                      <a:endParaRPr lang="en-GB" sz="1100" cap="none" spc="0">
                        <a:solidFill>
                          <a:schemeClr val="tx1"/>
                        </a:solidFill>
                        <a:effectLst/>
                      </a:endParaRPr>
                    </a:p>
                  </a:txBody>
                  <a:tcPr marL="33693" marR="14601" marT="66224" marB="72198"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Widely used and extensive community</a:t>
                      </a:r>
                      <a:endParaRPr lang="en-GB" sz="1100" cap="none" spc="0">
                        <a:solidFill>
                          <a:schemeClr val="tx1"/>
                        </a:solidFill>
                        <a:effectLst/>
                      </a:endParaRPr>
                    </a:p>
                  </a:txBody>
                  <a:tcPr marL="33693" marR="14601" marT="66224" marB="72198"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Large and active community</a:t>
                      </a:r>
                      <a:endParaRPr lang="en-GB" sz="1100" cap="none" spc="0">
                        <a:solidFill>
                          <a:schemeClr val="tx1"/>
                        </a:solidFill>
                        <a:effectLst/>
                      </a:endParaRPr>
                    </a:p>
                  </a:txBody>
                  <a:tcPr marL="33693" marR="14601" marT="66224" marB="72198"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Strong community, integrated with .NET</a:t>
                      </a:r>
                      <a:endParaRPr lang="en-GB" sz="1100" cap="none" spc="0">
                        <a:solidFill>
                          <a:schemeClr val="tx1"/>
                        </a:solidFill>
                        <a:effectLst/>
                      </a:endParaRPr>
                    </a:p>
                  </a:txBody>
                  <a:tcPr marL="33693" marR="14601" marT="66224" marB="72198"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Strong community, integrated with Java</a:t>
                      </a:r>
                      <a:endParaRPr lang="en-GB" sz="1100" cap="none" spc="0">
                        <a:solidFill>
                          <a:schemeClr val="tx1"/>
                        </a:solidFill>
                        <a:effectLst/>
                      </a:endParaRPr>
                    </a:p>
                  </a:txBody>
                  <a:tcPr marL="33693" marR="14601" marT="66224" marB="72198"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928097790"/>
                  </a:ext>
                </a:extLst>
              </a:tr>
              <a:tr h="504214">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Flexibility</a:t>
                      </a:r>
                      <a:endParaRPr lang="en-GB" sz="1100" cap="none" spc="0">
                        <a:solidFill>
                          <a:schemeClr val="tx1"/>
                        </a:solidFill>
                        <a:effectLst/>
                      </a:endParaRPr>
                    </a:p>
                  </a:txBody>
                  <a:tcPr marL="33693" marR="14601" marT="66224" marB="72198"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More flexible, choice of state</a:t>
                      </a:r>
                      <a:endParaRPr lang="en-GB" sz="1100" cap="none" spc="0">
                        <a:solidFill>
                          <a:schemeClr val="tx1"/>
                        </a:solidFill>
                        <a:effectLst/>
                      </a:endParaRPr>
                    </a:p>
                  </a:txBody>
                  <a:tcPr marL="33693" marR="14601" marT="66224" marB="72198"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Highly flexible, can be used anywhere</a:t>
                      </a:r>
                      <a:endParaRPr lang="en-GB" sz="1100" cap="none" spc="0">
                        <a:solidFill>
                          <a:schemeClr val="tx1"/>
                        </a:solidFill>
                        <a:effectLst/>
                      </a:endParaRPr>
                    </a:p>
                  </a:txBody>
                  <a:tcPr marL="33693" marR="14601" marT="66224" marB="72198"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Highly flexible, extensive ecosystem</a:t>
                      </a:r>
                      <a:endParaRPr lang="en-GB" sz="1100" cap="none" spc="0">
                        <a:solidFill>
                          <a:schemeClr val="tx1"/>
                        </a:solidFill>
                        <a:effectLst/>
                      </a:endParaRPr>
                    </a:p>
                  </a:txBody>
                  <a:tcPr marL="33693" marR="14601" marT="66224" marB="72198"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Less flexible, integrated with .NET</a:t>
                      </a:r>
                      <a:endParaRPr lang="en-GB" sz="1100" cap="none" spc="0">
                        <a:solidFill>
                          <a:schemeClr val="tx1"/>
                        </a:solidFill>
                        <a:effectLst/>
                      </a:endParaRPr>
                    </a:p>
                  </a:txBody>
                  <a:tcPr marL="33693" marR="14601" marT="66224" marB="72198"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rtl="0" fontAlgn="ctr">
                        <a:spcBef>
                          <a:spcPts val="0"/>
                        </a:spcBef>
                        <a:spcAft>
                          <a:spcPts val="0"/>
                        </a:spcAft>
                      </a:pPr>
                      <a:r>
                        <a:rPr lang="en-GB" sz="1100" b="1" i="0" u="none" strike="noStrike" cap="none" spc="0">
                          <a:solidFill>
                            <a:schemeClr val="tx1"/>
                          </a:solidFill>
                          <a:effectLst/>
                          <a:latin typeface="Roboto" panose="02000000000000000000" pitchFamily="2" charset="0"/>
                        </a:rPr>
                        <a:t>Highly flexible, integrated with Java</a:t>
                      </a:r>
                      <a:endParaRPr lang="en-GB" sz="1100" cap="none" spc="0" dirty="0">
                        <a:solidFill>
                          <a:schemeClr val="tx1"/>
                        </a:solidFill>
                        <a:effectLst/>
                      </a:endParaRPr>
                    </a:p>
                  </a:txBody>
                  <a:tcPr marL="33693" marR="14601" marT="66224" marB="72198"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850562362"/>
                  </a:ext>
                </a:extLst>
              </a:tr>
            </a:tbl>
          </a:graphicData>
        </a:graphic>
      </p:graphicFrame>
    </p:spTree>
    <p:extLst>
      <p:ext uri="{BB962C8B-B14F-4D97-AF65-F5344CB8AC3E}">
        <p14:creationId xmlns:p14="http://schemas.microsoft.com/office/powerpoint/2010/main" val="3778955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6EBEB6A-B218-D297-D02F-F6E01EB53C5F}"/>
              </a:ext>
            </a:extLst>
          </p:cNvPr>
          <p:cNvSpPr txBox="1"/>
          <p:nvPr/>
        </p:nvSpPr>
        <p:spPr>
          <a:xfrm>
            <a:off x="699713" y="248038"/>
            <a:ext cx="7063721"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rgbClr val="FFFFFF"/>
                </a:solidFill>
                <a:latin typeface="+mj-lt"/>
                <a:ea typeface="+mj-ea"/>
                <a:cs typeface="+mj-cs"/>
              </a:rPr>
              <a:t>PROPOSED SYSTEM</a:t>
            </a:r>
          </a:p>
        </p:txBody>
      </p:sp>
      <p:graphicFrame>
        <p:nvGraphicFramePr>
          <p:cNvPr id="2" name="Table 1">
            <a:extLst>
              <a:ext uri="{FF2B5EF4-FFF2-40B4-BE49-F238E27FC236}">
                <a16:creationId xmlns:a16="http://schemas.microsoft.com/office/drawing/2014/main" id="{B65FCC70-64EC-C066-91FE-023B42BC2B17}"/>
              </a:ext>
            </a:extLst>
          </p:cNvPr>
          <p:cNvGraphicFramePr>
            <a:graphicFrameLocks noGrp="1"/>
          </p:cNvGraphicFramePr>
          <p:nvPr>
            <p:extLst>
              <p:ext uri="{D42A27DB-BD31-4B8C-83A1-F6EECF244321}">
                <p14:modId xmlns:p14="http://schemas.microsoft.com/office/powerpoint/2010/main" val="3495267076"/>
              </p:ext>
            </p:extLst>
          </p:nvPr>
        </p:nvGraphicFramePr>
        <p:xfrm>
          <a:off x="432225" y="2029408"/>
          <a:ext cx="11327551" cy="4325930"/>
        </p:xfrm>
        <a:graphic>
          <a:graphicData uri="http://schemas.openxmlformats.org/drawingml/2006/table">
            <a:tbl>
              <a:tblPr firstRow="1" bandRow="1">
                <a:tableStyleId>{5C22544A-7EE6-4342-B048-85BDC9FD1C3A}</a:tableStyleId>
              </a:tblPr>
              <a:tblGrid>
                <a:gridCol w="2324106">
                  <a:extLst>
                    <a:ext uri="{9D8B030D-6E8A-4147-A177-3AD203B41FA5}">
                      <a16:colId xmlns:a16="http://schemas.microsoft.com/office/drawing/2014/main" val="66673792"/>
                    </a:ext>
                  </a:extLst>
                </a:gridCol>
                <a:gridCol w="1398044">
                  <a:extLst>
                    <a:ext uri="{9D8B030D-6E8A-4147-A177-3AD203B41FA5}">
                      <a16:colId xmlns:a16="http://schemas.microsoft.com/office/drawing/2014/main" val="3833210682"/>
                    </a:ext>
                  </a:extLst>
                </a:gridCol>
                <a:gridCol w="3009064">
                  <a:extLst>
                    <a:ext uri="{9D8B030D-6E8A-4147-A177-3AD203B41FA5}">
                      <a16:colId xmlns:a16="http://schemas.microsoft.com/office/drawing/2014/main" val="14756219"/>
                    </a:ext>
                  </a:extLst>
                </a:gridCol>
                <a:gridCol w="4596337">
                  <a:extLst>
                    <a:ext uri="{9D8B030D-6E8A-4147-A177-3AD203B41FA5}">
                      <a16:colId xmlns:a16="http://schemas.microsoft.com/office/drawing/2014/main" val="853364630"/>
                    </a:ext>
                  </a:extLst>
                </a:gridCol>
              </a:tblGrid>
              <a:tr h="398842">
                <a:tc>
                  <a:txBody>
                    <a:bodyPr/>
                    <a:lstStyle/>
                    <a:p>
                      <a:pPr fontAlgn="b"/>
                      <a:r>
                        <a:rPr lang="en-GB" sz="1700" b="1">
                          <a:effectLst/>
                        </a:rPr>
                        <a:t>Framework/Library</a:t>
                      </a:r>
                    </a:p>
                  </a:txBody>
                  <a:tcPr marL="103186" marR="103186" marT="51593" marB="51593" anchor="b"/>
                </a:tc>
                <a:tc>
                  <a:txBody>
                    <a:bodyPr/>
                    <a:lstStyle/>
                    <a:p>
                      <a:pPr fontAlgn="b"/>
                      <a:r>
                        <a:rPr lang="en-GB" sz="1700" b="1">
                          <a:effectLst/>
                        </a:rPr>
                        <a:t>Language</a:t>
                      </a:r>
                    </a:p>
                  </a:txBody>
                  <a:tcPr marL="103186" marR="103186" marT="51593" marB="51593" anchor="b"/>
                </a:tc>
                <a:tc>
                  <a:txBody>
                    <a:bodyPr/>
                    <a:lstStyle/>
                    <a:p>
                      <a:pPr fontAlgn="b"/>
                      <a:r>
                        <a:rPr lang="en-GB" sz="1700" b="1">
                          <a:effectLst/>
                        </a:rPr>
                        <a:t>Drawback</a:t>
                      </a:r>
                    </a:p>
                  </a:txBody>
                  <a:tcPr marL="103186" marR="103186" marT="51593" marB="51593" anchor="b"/>
                </a:tc>
                <a:tc>
                  <a:txBody>
                    <a:bodyPr/>
                    <a:lstStyle/>
                    <a:p>
                      <a:pPr fontAlgn="b"/>
                      <a:r>
                        <a:rPr lang="en-GB" sz="1700" b="1">
                          <a:effectLst/>
                        </a:rPr>
                        <a:t>How React Overcomes it</a:t>
                      </a:r>
                    </a:p>
                  </a:txBody>
                  <a:tcPr marL="103186" marR="103186" marT="51593" marB="51593" anchor="b"/>
                </a:tc>
                <a:extLst>
                  <a:ext uri="{0D108BD9-81ED-4DB2-BD59-A6C34878D82A}">
                    <a16:rowId xmlns:a16="http://schemas.microsoft.com/office/drawing/2014/main" val="4124432814"/>
                  </a:ext>
                </a:extLst>
              </a:tr>
              <a:tr h="917002">
                <a:tc>
                  <a:txBody>
                    <a:bodyPr/>
                    <a:lstStyle/>
                    <a:p>
                      <a:pPr fontAlgn="base"/>
                      <a:r>
                        <a:rPr lang="en-GB" sz="1700">
                          <a:effectLst/>
                        </a:rPr>
                        <a:t>AngularJS</a:t>
                      </a:r>
                    </a:p>
                  </a:txBody>
                  <a:tcPr marL="103186" marR="103186" marT="51593" marB="51593" anchor="ctr"/>
                </a:tc>
                <a:tc>
                  <a:txBody>
                    <a:bodyPr/>
                    <a:lstStyle/>
                    <a:p>
                      <a:pPr fontAlgn="base"/>
                      <a:r>
                        <a:rPr lang="en-GB" sz="1700">
                          <a:effectLst/>
                        </a:rPr>
                        <a:t>TypeScript</a:t>
                      </a:r>
                    </a:p>
                  </a:txBody>
                  <a:tcPr marL="103186" marR="103186" marT="51593" marB="51593" anchor="ctr"/>
                </a:tc>
                <a:tc>
                  <a:txBody>
                    <a:bodyPr/>
                    <a:lstStyle/>
                    <a:p>
                      <a:pPr fontAlgn="base"/>
                      <a:r>
                        <a:rPr lang="en-GB" sz="1700">
                          <a:effectLst/>
                        </a:rPr>
                        <a:t>Complex data binding and two-way data binding</a:t>
                      </a:r>
                    </a:p>
                  </a:txBody>
                  <a:tcPr marL="103186" marR="103186" marT="51593" marB="51593" anchor="ctr"/>
                </a:tc>
                <a:tc>
                  <a:txBody>
                    <a:bodyPr/>
                    <a:lstStyle/>
                    <a:p>
                      <a:pPr fontAlgn="base"/>
                      <a:r>
                        <a:rPr lang="en-GB" sz="1700">
                          <a:effectLst/>
                        </a:rPr>
                        <a:t>React utilizes a unidirectional data flow, simplifying data management and avoiding data binding issues.</a:t>
                      </a:r>
                    </a:p>
                  </a:txBody>
                  <a:tcPr marL="103186" marR="103186" marT="51593" marB="51593" anchor="ctr"/>
                </a:tc>
                <a:extLst>
                  <a:ext uri="{0D108BD9-81ED-4DB2-BD59-A6C34878D82A}">
                    <a16:rowId xmlns:a16="http://schemas.microsoft.com/office/drawing/2014/main" val="2460960576"/>
                  </a:ext>
                </a:extLst>
              </a:tr>
              <a:tr h="917002">
                <a:tc>
                  <a:txBody>
                    <a:bodyPr/>
                    <a:lstStyle/>
                    <a:p>
                      <a:pPr fontAlgn="base"/>
                      <a:r>
                        <a:rPr lang="en-GB" sz="1700">
                          <a:effectLst/>
                        </a:rPr>
                        <a:t>jQuery</a:t>
                      </a:r>
                    </a:p>
                  </a:txBody>
                  <a:tcPr marL="103186" marR="103186" marT="51593" marB="51593" anchor="ctr"/>
                </a:tc>
                <a:tc>
                  <a:txBody>
                    <a:bodyPr/>
                    <a:lstStyle/>
                    <a:p>
                      <a:pPr fontAlgn="base"/>
                      <a:r>
                        <a:rPr lang="en-GB" sz="1700">
                          <a:effectLst/>
                        </a:rPr>
                        <a:t>JavaScript</a:t>
                      </a:r>
                    </a:p>
                  </a:txBody>
                  <a:tcPr marL="103186" marR="103186" marT="51593" marB="51593" anchor="ctr"/>
                </a:tc>
                <a:tc>
                  <a:txBody>
                    <a:bodyPr/>
                    <a:lstStyle/>
                    <a:p>
                      <a:pPr fontAlgn="base"/>
                      <a:r>
                        <a:rPr lang="en-GB" sz="1700">
                          <a:effectLst/>
                        </a:rPr>
                        <a:t>Poor performance with large-scale applications</a:t>
                      </a:r>
                    </a:p>
                  </a:txBody>
                  <a:tcPr marL="103186" marR="103186" marT="51593" marB="51593" anchor="ctr"/>
                </a:tc>
                <a:tc>
                  <a:txBody>
                    <a:bodyPr/>
                    <a:lstStyle/>
                    <a:p>
                      <a:pPr fontAlgn="base"/>
                      <a:r>
                        <a:rPr lang="en-GB" sz="1700">
                          <a:effectLst/>
                        </a:rPr>
                        <a:t>React's virtual DOM and efficient rendering make it suitable for building large-scale applications with better performance.</a:t>
                      </a:r>
                    </a:p>
                  </a:txBody>
                  <a:tcPr marL="103186" marR="103186" marT="51593" marB="51593" anchor="ctr"/>
                </a:tc>
                <a:extLst>
                  <a:ext uri="{0D108BD9-81ED-4DB2-BD59-A6C34878D82A}">
                    <a16:rowId xmlns:a16="http://schemas.microsoft.com/office/drawing/2014/main" val="2934072627"/>
                  </a:ext>
                </a:extLst>
              </a:tr>
              <a:tr h="917002">
                <a:tc>
                  <a:txBody>
                    <a:bodyPr/>
                    <a:lstStyle/>
                    <a:p>
                      <a:pPr fontAlgn="base"/>
                      <a:r>
                        <a:rPr lang="en-GB" sz="1700">
                          <a:effectLst/>
                        </a:rPr>
                        <a:t>ASP.NET MVC</a:t>
                      </a:r>
                    </a:p>
                  </a:txBody>
                  <a:tcPr marL="103186" marR="103186" marT="51593" marB="51593" anchor="ctr"/>
                </a:tc>
                <a:tc>
                  <a:txBody>
                    <a:bodyPr/>
                    <a:lstStyle/>
                    <a:p>
                      <a:pPr fontAlgn="base"/>
                      <a:r>
                        <a:rPr lang="en-GB" sz="1700">
                          <a:effectLst/>
                        </a:rPr>
                        <a:t>C#</a:t>
                      </a:r>
                    </a:p>
                  </a:txBody>
                  <a:tcPr marL="103186" marR="103186" marT="51593" marB="51593" anchor="ctr"/>
                </a:tc>
                <a:tc>
                  <a:txBody>
                    <a:bodyPr/>
                    <a:lstStyle/>
                    <a:p>
                      <a:pPr fontAlgn="base"/>
                      <a:r>
                        <a:rPr lang="en-GB" sz="1700">
                          <a:effectLst/>
                        </a:rPr>
                        <a:t>Limited flexibility in UI development</a:t>
                      </a:r>
                    </a:p>
                  </a:txBody>
                  <a:tcPr marL="103186" marR="103186" marT="51593" marB="51593" anchor="ctr"/>
                </a:tc>
                <a:tc>
                  <a:txBody>
                    <a:bodyPr/>
                    <a:lstStyle/>
                    <a:p>
                      <a:pPr fontAlgn="base"/>
                      <a:r>
                        <a:rPr lang="en-GB" sz="1700">
                          <a:effectLst/>
                        </a:rPr>
                        <a:t>React's component-based approach and reusable components offer greater flexibility and scalability in UI development.</a:t>
                      </a:r>
                    </a:p>
                  </a:txBody>
                  <a:tcPr marL="103186" marR="103186" marT="51593" marB="51593" anchor="ctr"/>
                </a:tc>
                <a:extLst>
                  <a:ext uri="{0D108BD9-81ED-4DB2-BD59-A6C34878D82A}">
                    <a16:rowId xmlns:a16="http://schemas.microsoft.com/office/drawing/2014/main" val="3795079929"/>
                  </a:ext>
                </a:extLst>
              </a:tr>
              <a:tr h="1176082">
                <a:tc>
                  <a:txBody>
                    <a:bodyPr/>
                    <a:lstStyle/>
                    <a:p>
                      <a:pPr fontAlgn="base"/>
                      <a:r>
                        <a:rPr lang="en-GB" sz="1700">
                          <a:effectLst/>
                        </a:rPr>
                        <a:t>JSP</a:t>
                      </a:r>
                    </a:p>
                  </a:txBody>
                  <a:tcPr marL="103186" marR="103186" marT="51593" marB="51593" anchor="ctr"/>
                </a:tc>
                <a:tc>
                  <a:txBody>
                    <a:bodyPr/>
                    <a:lstStyle/>
                    <a:p>
                      <a:pPr fontAlgn="base"/>
                      <a:r>
                        <a:rPr lang="en-GB" sz="1700">
                          <a:effectLst/>
                        </a:rPr>
                        <a:t>Java</a:t>
                      </a:r>
                    </a:p>
                  </a:txBody>
                  <a:tcPr marL="103186" marR="103186" marT="51593" marB="51593" anchor="ctr"/>
                </a:tc>
                <a:tc>
                  <a:txBody>
                    <a:bodyPr/>
                    <a:lstStyle/>
                    <a:p>
                      <a:pPr fontAlgn="base"/>
                      <a:r>
                        <a:rPr lang="en-GB" sz="1700">
                          <a:effectLst/>
                        </a:rPr>
                        <a:t>Mixing Java and HTML can lead to complex code</a:t>
                      </a:r>
                    </a:p>
                  </a:txBody>
                  <a:tcPr marL="103186" marR="103186" marT="51593" marB="51593" anchor="ctr"/>
                </a:tc>
                <a:tc>
                  <a:txBody>
                    <a:bodyPr/>
                    <a:lstStyle/>
                    <a:p>
                      <a:pPr fontAlgn="base"/>
                      <a:r>
                        <a:rPr lang="en-GB" sz="1700">
                          <a:effectLst/>
                        </a:rPr>
                        <a:t>React separates concerns with JSX, keeping the UI logic separate from the business logic, leading to cleaner and more maintainable code.</a:t>
                      </a:r>
                    </a:p>
                  </a:txBody>
                  <a:tcPr marL="103186" marR="103186" marT="51593" marB="51593" anchor="ctr"/>
                </a:tc>
                <a:extLst>
                  <a:ext uri="{0D108BD9-81ED-4DB2-BD59-A6C34878D82A}">
                    <a16:rowId xmlns:a16="http://schemas.microsoft.com/office/drawing/2014/main" val="795392094"/>
                  </a:ext>
                </a:extLst>
              </a:tr>
            </a:tbl>
          </a:graphicData>
        </a:graphic>
      </p:graphicFrame>
    </p:spTree>
    <p:extLst>
      <p:ext uri="{BB962C8B-B14F-4D97-AF65-F5344CB8AC3E}">
        <p14:creationId xmlns:p14="http://schemas.microsoft.com/office/powerpoint/2010/main" val="3641635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EE2FD59-F34E-E3A5-0878-00753C8136AC}"/>
              </a:ext>
            </a:extLst>
          </p:cNvPr>
          <p:cNvSpPr txBox="1"/>
          <p:nvPr/>
        </p:nvSpPr>
        <p:spPr>
          <a:xfrm>
            <a:off x="699713" y="248038"/>
            <a:ext cx="7063721"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dirty="0">
                <a:solidFill>
                  <a:srgbClr val="FFFFFF"/>
                </a:solidFill>
                <a:latin typeface="+mj-lt"/>
                <a:ea typeface="+mj-ea"/>
                <a:cs typeface="+mj-cs"/>
              </a:rPr>
              <a:t>DESIGN METHODOLOGY</a:t>
            </a:r>
          </a:p>
        </p:txBody>
      </p:sp>
      <p:graphicFrame>
        <p:nvGraphicFramePr>
          <p:cNvPr id="4" name="Table 3">
            <a:extLst>
              <a:ext uri="{FF2B5EF4-FFF2-40B4-BE49-F238E27FC236}">
                <a16:creationId xmlns:a16="http://schemas.microsoft.com/office/drawing/2014/main" id="{A6386CA1-63A6-3665-45D1-3A2F8880A437}"/>
              </a:ext>
            </a:extLst>
          </p:cNvPr>
          <p:cNvGraphicFramePr>
            <a:graphicFrameLocks noGrp="1"/>
          </p:cNvGraphicFramePr>
          <p:nvPr>
            <p:extLst>
              <p:ext uri="{D42A27DB-BD31-4B8C-83A1-F6EECF244321}">
                <p14:modId xmlns:p14="http://schemas.microsoft.com/office/powerpoint/2010/main" val="3240020839"/>
              </p:ext>
            </p:extLst>
          </p:nvPr>
        </p:nvGraphicFramePr>
        <p:xfrm>
          <a:off x="504825" y="1655276"/>
          <a:ext cx="10782300" cy="4936744"/>
        </p:xfrm>
        <a:graphic>
          <a:graphicData uri="http://schemas.openxmlformats.org/drawingml/2006/table">
            <a:tbl>
              <a:tblPr firstRow="1" bandRow="1">
                <a:tableStyleId>{5C22544A-7EE6-4342-B048-85BDC9FD1C3A}</a:tableStyleId>
              </a:tblPr>
              <a:tblGrid>
                <a:gridCol w="1797050">
                  <a:extLst>
                    <a:ext uri="{9D8B030D-6E8A-4147-A177-3AD203B41FA5}">
                      <a16:colId xmlns:a16="http://schemas.microsoft.com/office/drawing/2014/main" val="609931396"/>
                    </a:ext>
                  </a:extLst>
                </a:gridCol>
                <a:gridCol w="1797050">
                  <a:extLst>
                    <a:ext uri="{9D8B030D-6E8A-4147-A177-3AD203B41FA5}">
                      <a16:colId xmlns:a16="http://schemas.microsoft.com/office/drawing/2014/main" val="1429798110"/>
                    </a:ext>
                  </a:extLst>
                </a:gridCol>
                <a:gridCol w="1797050">
                  <a:extLst>
                    <a:ext uri="{9D8B030D-6E8A-4147-A177-3AD203B41FA5}">
                      <a16:colId xmlns:a16="http://schemas.microsoft.com/office/drawing/2014/main" val="1741343082"/>
                    </a:ext>
                  </a:extLst>
                </a:gridCol>
                <a:gridCol w="1797050">
                  <a:extLst>
                    <a:ext uri="{9D8B030D-6E8A-4147-A177-3AD203B41FA5}">
                      <a16:colId xmlns:a16="http://schemas.microsoft.com/office/drawing/2014/main" val="4052953747"/>
                    </a:ext>
                  </a:extLst>
                </a:gridCol>
                <a:gridCol w="1797050">
                  <a:extLst>
                    <a:ext uri="{9D8B030D-6E8A-4147-A177-3AD203B41FA5}">
                      <a16:colId xmlns:a16="http://schemas.microsoft.com/office/drawing/2014/main" val="3725000628"/>
                    </a:ext>
                  </a:extLst>
                </a:gridCol>
                <a:gridCol w="1797050">
                  <a:extLst>
                    <a:ext uri="{9D8B030D-6E8A-4147-A177-3AD203B41FA5}">
                      <a16:colId xmlns:a16="http://schemas.microsoft.com/office/drawing/2014/main" val="4161900710"/>
                    </a:ext>
                  </a:extLst>
                </a:gridCol>
              </a:tblGrid>
              <a:tr h="370840">
                <a:tc>
                  <a:txBody>
                    <a:bodyPr/>
                    <a:lstStyle/>
                    <a:p>
                      <a:pPr>
                        <a:lnSpc>
                          <a:spcPct val="115000"/>
                        </a:lnSpc>
                        <a:spcAft>
                          <a:spcPts val="800"/>
                        </a:spcAft>
                      </a:pPr>
                      <a:r>
                        <a:rPr lang="en-GB" sz="1400" b="1" kern="150" dirty="0">
                          <a:effectLst/>
                        </a:rPr>
                        <a:t>Excellence</a:t>
                      </a:r>
                      <a:endParaRPr lang="en-IN" sz="1400" b="1" kern="150" dirty="0">
                        <a:effectLst/>
                        <a:latin typeface="Aptos" panose="020B0004020202020204" pitchFamily="34" charset="0"/>
                        <a:ea typeface="Aptos" panose="020B0004020202020204" pitchFamily="34" charset="0"/>
                        <a:cs typeface="Times New Roman" panose="02020603050405020304" pitchFamily="18" charset="0"/>
                      </a:endParaRPr>
                    </a:p>
                  </a:txBody>
                  <a:tcPr marL="33811" marR="33811" marT="0" marB="0" anchor="b"/>
                </a:tc>
                <a:tc>
                  <a:txBody>
                    <a:bodyPr/>
                    <a:lstStyle/>
                    <a:p>
                      <a:pPr>
                        <a:lnSpc>
                          <a:spcPct val="115000"/>
                        </a:lnSpc>
                        <a:spcAft>
                          <a:spcPts val="800"/>
                        </a:spcAft>
                      </a:pPr>
                      <a:r>
                        <a:rPr lang="en-GB" sz="1400" b="1" kern="150" dirty="0">
                          <a:effectLst/>
                        </a:rPr>
                        <a:t>React.js</a:t>
                      </a:r>
                      <a:endParaRPr lang="en-IN" sz="1400" b="1" kern="150" dirty="0">
                        <a:effectLst/>
                        <a:latin typeface="Aptos" panose="020B0004020202020204" pitchFamily="34" charset="0"/>
                        <a:ea typeface="Aptos" panose="020B0004020202020204" pitchFamily="34" charset="0"/>
                        <a:cs typeface="Times New Roman" panose="02020603050405020304" pitchFamily="18" charset="0"/>
                      </a:endParaRPr>
                    </a:p>
                  </a:txBody>
                  <a:tcPr marL="33811" marR="33811" marT="0" marB="0" anchor="b"/>
                </a:tc>
                <a:tc>
                  <a:txBody>
                    <a:bodyPr/>
                    <a:lstStyle/>
                    <a:p>
                      <a:pPr>
                        <a:lnSpc>
                          <a:spcPct val="115000"/>
                        </a:lnSpc>
                        <a:spcAft>
                          <a:spcPts val="800"/>
                        </a:spcAft>
                      </a:pPr>
                      <a:r>
                        <a:rPr lang="en-GB" sz="1400" b="1" kern="150" dirty="0">
                          <a:effectLst/>
                        </a:rPr>
                        <a:t>AngularJS</a:t>
                      </a:r>
                      <a:endParaRPr lang="en-IN" sz="1400" b="1" kern="150" dirty="0">
                        <a:effectLst/>
                        <a:latin typeface="Aptos" panose="020B0004020202020204" pitchFamily="34" charset="0"/>
                        <a:ea typeface="Aptos" panose="020B0004020202020204" pitchFamily="34" charset="0"/>
                        <a:cs typeface="Times New Roman" panose="02020603050405020304" pitchFamily="18" charset="0"/>
                      </a:endParaRPr>
                    </a:p>
                  </a:txBody>
                  <a:tcPr marL="33811" marR="33811" marT="0" marB="0" anchor="b"/>
                </a:tc>
                <a:tc>
                  <a:txBody>
                    <a:bodyPr/>
                    <a:lstStyle/>
                    <a:p>
                      <a:pPr>
                        <a:lnSpc>
                          <a:spcPct val="115000"/>
                        </a:lnSpc>
                        <a:spcAft>
                          <a:spcPts val="800"/>
                        </a:spcAft>
                      </a:pPr>
                      <a:r>
                        <a:rPr lang="en-GB" sz="1400" b="1" kern="150" dirty="0">
                          <a:effectLst/>
                        </a:rPr>
                        <a:t>jQuery</a:t>
                      </a:r>
                      <a:endParaRPr lang="en-IN" sz="1400" b="1" kern="150" dirty="0">
                        <a:effectLst/>
                        <a:latin typeface="Aptos" panose="020B0004020202020204" pitchFamily="34" charset="0"/>
                        <a:ea typeface="Aptos" panose="020B0004020202020204" pitchFamily="34" charset="0"/>
                        <a:cs typeface="Times New Roman" panose="02020603050405020304" pitchFamily="18" charset="0"/>
                      </a:endParaRPr>
                    </a:p>
                  </a:txBody>
                  <a:tcPr marL="33811" marR="33811" marT="0" marB="0" anchor="b"/>
                </a:tc>
                <a:tc>
                  <a:txBody>
                    <a:bodyPr/>
                    <a:lstStyle/>
                    <a:p>
                      <a:pPr>
                        <a:lnSpc>
                          <a:spcPct val="115000"/>
                        </a:lnSpc>
                        <a:spcAft>
                          <a:spcPts val="800"/>
                        </a:spcAft>
                      </a:pPr>
                      <a:r>
                        <a:rPr lang="en-GB" sz="1400" b="1" kern="150" dirty="0">
                          <a:effectLst/>
                        </a:rPr>
                        <a:t>ASP.NET MVC</a:t>
                      </a:r>
                      <a:endParaRPr lang="en-IN" sz="1400" b="1" kern="150" dirty="0">
                        <a:effectLst/>
                        <a:latin typeface="Aptos" panose="020B0004020202020204" pitchFamily="34" charset="0"/>
                        <a:ea typeface="Aptos" panose="020B0004020202020204" pitchFamily="34" charset="0"/>
                        <a:cs typeface="Times New Roman" panose="02020603050405020304" pitchFamily="18" charset="0"/>
                      </a:endParaRPr>
                    </a:p>
                  </a:txBody>
                  <a:tcPr marL="33811" marR="33811" marT="0" marB="0" anchor="b"/>
                </a:tc>
                <a:tc>
                  <a:txBody>
                    <a:bodyPr/>
                    <a:lstStyle/>
                    <a:p>
                      <a:pPr latinLnBrk="1"/>
                      <a:r>
                        <a:rPr lang="en-GB" sz="1400" b="0" dirty="0" err="1">
                          <a:effectLst/>
                        </a:rPr>
                        <a:t>JavaServer</a:t>
                      </a:r>
                      <a:r>
                        <a:rPr lang="en-GB" sz="1400" b="0" dirty="0">
                          <a:effectLst/>
                        </a:rPr>
                        <a:t> Pages (JSP)</a:t>
                      </a:r>
                    </a:p>
                  </a:txBody>
                  <a:tcPr anchor="ctr"/>
                </a:tc>
                <a:extLst>
                  <a:ext uri="{0D108BD9-81ED-4DB2-BD59-A6C34878D82A}">
                    <a16:rowId xmlns:a16="http://schemas.microsoft.com/office/drawing/2014/main" val="4011977271"/>
                  </a:ext>
                </a:extLst>
              </a:tr>
              <a:tr h="370840">
                <a:tc>
                  <a:txBody>
                    <a:bodyPr/>
                    <a:lstStyle/>
                    <a:p>
                      <a:pPr>
                        <a:lnSpc>
                          <a:spcPct val="115000"/>
                        </a:lnSpc>
                        <a:spcAft>
                          <a:spcPts val="800"/>
                        </a:spcAft>
                      </a:pPr>
                      <a:r>
                        <a:rPr lang="en-GB" sz="1400" b="1" kern="150" dirty="0">
                          <a:effectLst/>
                        </a:rPr>
                        <a:t>Performance</a:t>
                      </a:r>
                      <a:endParaRPr lang="en-IN" sz="1400" b="1" kern="150" dirty="0">
                        <a:effectLst/>
                        <a:latin typeface="Aptos" panose="020B0004020202020204" pitchFamily="34" charset="0"/>
                        <a:ea typeface="Aptos" panose="020B0004020202020204" pitchFamily="34" charset="0"/>
                        <a:cs typeface="Times New Roman" panose="02020603050405020304" pitchFamily="18" charset="0"/>
                      </a:endParaRPr>
                    </a:p>
                  </a:txBody>
                  <a:tcPr marL="33811" marR="33811" marT="0" marB="0" anchor="b"/>
                </a:tc>
                <a:tc>
                  <a:txBody>
                    <a:bodyPr/>
                    <a:lstStyle/>
                    <a:p>
                      <a:pPr>
                        <a:lnSpc>
                          <a:spcPct val="115000"/>
                        </a:lnSpc>
                        <a:spcAft>
                          <a:spcPts val="800"/>
                        </a:spcAft>
                      </a:pPr>
                      <a:r>
                        <a:rPr lang="en-GB" sz="1400" kern="150" dirty="0">
                          <a:effectLst/>
                        </a:rPr>
                        <a:t>Fast and efficient rendering</a:t>
                      </a:r>
                      <a:endParaRPr lang="en-IN" sz="1400" kern="150" dirty="0">
                        <a:effectLst/>
                        <a:latin typeface="Aptos" panose="020B0004020202020204" pitchFamily="34" charset="0"/>
                        <a:ea typeface="Aptos" panose="020B0004020202020204" pitchFamily="34" charset="0"/>
                        <a:cs typeface="Times New Roman" panose="02020603050405020304" pitchFamily="18" charset="0"/>
                      </a:endParaRPr>
                    </a:p>
                  </a:txBody>
                  <a:tcPr marL="33811" marR="33811" marT="0" marB="0" anchor="b"/>
                </a:tc>
                <a:tc>
                  <a:txBody>
                    <a:bodyPr/>
                    <a:lstStyle/>
                    <a:p>
                      <a:pPr>
                        <a:lnSpc>
                          <a:spcPct val="115000"/>
                        </a:lnSpc>
                        <a:spcAft>
                          <a:spcPts val="800"/>
                        </a:spcAft>
                      </a:pPr>
                      <a:r>
                        <a:rPr lang="en-GB" sz="1400" kern="150" dirty="0">
                          <a:effectLst/>
                        </a:rPr>
                        <a:t>Fast rendering with complex features</a:t>
                      </a:r>
                      <a:endParaRPr lang="en-IN" sz="1400" kern="150" dirty="0">
                        <a:effectLst/>
                        <a:latin typeface="Aptos" panose="020B0004020202020204" pitchFamily="34" charset="0"/>
                        <a:ea typeface="Aptos" panose="020B0004020202020204" pitchFamily="34" charset="0"/>
                        <a:cs typeface="Times New Roman" panose="02020603050405020304" pitchFamily="18" charset="0"/>
                      </a:endParaRPr>
                    </a:p>
                  </a:txBody>
                  <a:tcPr marL="33811" marR="33811" marT="0" marB="0" anchor="b"/>
                </a:tc>
                <a:tc>
                  <a:txBody>
                    <a:bodyPr/>
                    <a:lstStyle/>
                    <a:p>
                      <a:pPr>
                        <a:lnSpc>
                          <a:spcPct val="115000"/>
                        </a:lnSpc>
                        <a:spcAft>
                          <a:spcPts val="800"/>
                        </a:spcAft>
                      </a:pPr>
                      <a:r>
                        <a:rPr lang="en-GB" sz="1400" kern="150" dirty="0">
                          <a:effectLst/>
                        </a:rPr>
                        <a:t>Moderate rendering speed</a:t>
                      </a:r>
                      <a:endParaRPr lang="en-IN" sz="1400" kern="150" dirty="0">
                        <a:effectLst/>
                        <a:latin typeface="Aptos" panose="020B0004020202020204" pitchFamily="34" charset="0"/>
                        <a:ea typeface="Aptos" panose="020B0004020202020204" pitchFamily="34" charset="0"/>
                        <a:cs typeface="Times New Roman" panose="02020603050405020304" pitchFamily="18" charset="0"/>
                      </a:endParaRPr>
                    </a:p>
                  </a:txBody>
                  <a:tcPr marL="33811" marR="33811" marT="0" marB="0" anchor="b"/>
                </a:tc>
                <a:tc>
                  <a:txBody>
                    <a:bodyPr/>
                    <a:lstStyle/>
                    <a:p>
                      <a:pPr>
                        <a:lnSpc>
                          <a:spcPct val="115000"/>
                        </a:lnSpc>
                        <a:spcAft>
                          <a:spcPts val="800"/>
                        </a:spcAft>
                      </a:pPr>
                      <a:r>
                        <a:rPr lang="en-GB" sz="1400" kern="150">
                          <a:effectLst/>
                        </a:rPr>
                        <a:t>Moderate to fast rendering with built-in optimizations</a:t>
                      </a:r>
                      <a:endParaRPr lang="en-IN" sz="1400" kern="150">
                        <a:effectLst/>
                        <a:latin typeface="Aptos" panose="020B0004020202020204" pitchFamily="34" charset="0"/>
                        <a:ea typeface="Aptos" panose="020B0004020202020204" pitchFamily="34" charset="0"/>
                        <a:cs typeface="Times New Roman" panose="02020603050405020304" pitchFamily="18" charset="0"/>
                      </a:endParaRPr>
                    </a:p>
                  </a:txBody>
                  <a:tcPr marL="33811" marR="33811" marT="0" marB="0" anchor="b"/>
                </a:tc>
                <a:tc>
                  <a:txBody>
                    <a:bodyPr/>
                    <a:lstStyle/>
                    <a:p>
                      <a:pPr latinLnBrk="1"/>
                      <a:r>
                        <a:rPr lang="en-GB" sz="1400" dirty="0">
                          <a:effectLst/>
                        </a:rPr>
                        <a:t>Fast rendering, minimal commands</a:t>
                      </a:r>
                    </a:p>
                  </a:txBody>
                  <a:tcPr anchor="ctr"/>
                </a:tc>
                <a:extLst>
                  <a:ext uri="{0D108BD9-81ED-4DB2-BD59-A6C34878D82A}">
                    <a16:rowId xmlns:a16="http://schemas.microsoft.com/office/drawing/2014/main" val="3583693061"/>
                  </a:ext>
                </a:extLst>
              </a:tr>
              <a:tr h="370840">
                <a:tc>
                  <a:txBody>
                    <a:bodyPr/>
                    <a:lstStyle/>
                    <a:p>
                      <a:pPr>
                        <a:lnSpc>
                          <a:spcPct val="115000"/>
                        </a:lnSpc>
                        <a:spcAft>
                          <a:spcPts val="800"/>
                        </a:spcAft>
                      </a:pPr>
                      <a:r>
                        <a:rPr lang="en-GB" sz="1400" b="1" kern="150" dirty="0">
                          <a:effectLst/>
                        </a:rPr>
                        <a:t>Development Speed</a:t>
                      </a:r>
                      <a:endParaRPr lang="en-IN" sz="1400" b="1" kern="150" dirty="0">
                        <a:effectLst/>
                        <a:latin typeface="Aptos" panose="020B0004020202020204" pitchFamily="34" charset="0"/>
                        <a:ea typeface="Aptos" panose="020B0004020202020204" pitchFamily="34" charset="0"/>
                        <a:cs typeface="Times New Roman" panose="02020603050405020304" pitchFamily="18" charset="0"/>
                      </a:endParaRPr>
                    </a:p>
                  </a:txBody>
                  <a:tcPr marL="33811" marR="33811" marT="0" marB="0" anchor="b"/>
                </a:tc>
                <a:tc>
                  <a:txBody>
                    <a:bodyPr/>
                    <a:lstStyle/>
                    <a:p>
                      <a:pPr>
                        <a:lnSpc>
                          <a:spcPct val="115000"/>
                        </a:lnSpc>
                        <a:spcAft>
                          <a:spcPts val="800"/>
                        </a:spcAft>
                      </a:pPr>
                      <a:r>
                        <a:rPr lang="en-GB" sz="1400" kern="150" dirty="0">
                          <a:effectLst/>
                        </a:rPr>
                        <a:t>Medium speed with reusable parts</a:t>
                      </a:r>
                      <a:endParaRPr lang="en-IN" sz="1400" kern="150" dirty="0">
                        <a:effectLst/>
                        <a:latin typeface="Aptos" panose="020B0004020202020204" pitchFamily="34" charset="0"/>
                        <a:ea typeface="Aptos" panose="020B0004020202020204" pitchFamily="34" charset="0"/>
                        <a:cs typeface="Times New Roman" panose="02020603050405020304" pitchFamily="18" charset="0"/>
                      </a:endParaRPr>
                    </a:p>
                  </a:txBody>
                  <a:tcPr marL="33811" marR="33811" marT="0" marB="0" anchor="b"/>
                </a:tc>
                <a:tc>
                  <a:txBody>
                    <a:bodyPr/>
                    <a:lstStyle/>
                    <a:p>
                      <a:pPr>
                        <a:lnSpc>
                          <a:spcPct val="115000"/>
                        </a:lnSpc>
                        <a:spcAft>
                          <a:spcPts val="800"/>
                        </a:spcAft>
                      </a:pPr>
                      <a:r>
                        <a:rPr lang="en-GB" sz="1400" kern="150" dirty="0">
                          <a:effectLst/>
                        </a:rPr>
                        <a:t>Medium speed with extensive features</a:t>
                      </a:r>
                      <a:endParaRPr lang="en-IN" sz="1400" kern="150" dirty="0">
                        <a:effectLst/>
                        <a:latin typeface="Aptos" panose="020B0004020202020204" pitchFamily="34" charset="0"/>
                        <a:ea typeface="Aptos" panose="020B0004020202020204" pitchFamily="34" charset="0"/>
                        <a:cs typeface="Times New Roman" panose="02020603050405020304" pitchFamily="18" charset="0"/>
                      </a:endParaRPr>
                    </a:p>
                  </a:txBody>
                  <a:tcPr marL="33811" marR="33811" marT="0" marB="0" anchor="b"/>
                </a:tc>
                <a:tc>
                  <a:txBody>
                    <a:bodyPr/>
                    <a:lstStyle/>
                    <a:p>
                      <a:pPr>
                        <a:lnSpc>
                          <a:spcPct val="115000"/>
                        </a:lnSpc>
                        <a:spcAft>
                          <a:spcPts val="800"/>
                        </a:spcAft>
                      </a:pPr>
                      <a:r>
                        <a:rPr lang="en-GB" sz="1400" kern="150" dirty="0">
                          <a:effectLst/>
                        </a:rPr>
                        <a:t>Very fast speed with direct commands</a:t>
                      </a:r>
                      <a:endParaRPr lang="en-IN" sz="1400" kern="150" dirty="0">
                        <a:effectLst/>
                        <a:latin typeface="Aptos" panose="020B0004020202020204" pitchFamily="34" charset="0"/>
                        <a:ea typeface="Aptos" panose="020B0004020202020204" pitchFamily="34" charset="0"/>
                        <a:cs typeface="Times New Roman" panose="02020603050405020304" pitchFamily="18" charset="0"/>
                      </a:endParaRPr>
                    </a:p>
                  </a:txBody>
                  <a:tcPr marL="33811" marR="33811" marT="0" marB="0" anchor="b"/>
                </a:tc>
                <a:tc>
                  <a:txBody>
                    <a:bodyPr/>
                    <a:lstStyle/>
                    <a:p>
                      <a:pPr>
                        <a:lnSpc>
                          <a:spcPct val="115000"/>
                        </a:lnSpc>
                        <a:spcAft>
                          <a:spcPts val="800"/>
                        </a:spcAft>
                      </a:pPr>
                      <a:r>
                        <a:rPr lang="en-GB" sz="1400" kern="150">
                          <a:effectLst/>
                        </a:rPr>
                        <a:t>Medium speed with built-in tools</a:t>
                      </a:r>
                      <a:endParaRPr lang="en-IN" sz="1400" kern="150">
                        <a:effectLst/>
                        <a:latin typeface="Aptos" panose="020B0004020202020204" pitchFamily="34" charset="0"/>
                        <a:ea typeface="Aptos" panose="020B0004020202020204" pitchFamily="34" charset="0"/>
                        <a:cs typeface="Times New Roman" panose="02020603050405020304" pitchFamily="18" charset="0"/>
                      </a:endParaRPr>
                    </a:p>
                  </a:txBody>
                  <a:tcPr marL="33811" marR="33811" marT="0" marB="0" anchor="b"/>
                </a:tc>
                <a:tc>
                  <a:txBody>
                    <a:bodyPr/>
                    <a:lstStyle/>
                    <a:p>
                      <a:pPr latinLnBrk="1"/>
                      <a:r>
                        <a:rPr lang="en-GB" sz="1400" dirty="0">
                          <a:effectLst/>
                        </a:rPr>
                        <a:t>Medium speed, modular parts</a:t>
                      </a:r>
                    </a:p>
                  </a:txBody>
                  <a:tcPr anchor="ctr"/>
                </a:tc>
                <a:extLst>
                  <a:ext uri="{0D108BD9-81ED-4DB2-BD59-A6C34878D82A}">
                    <a16:rowId xmlns:a16="http://schemas.microsoft.com/office/drawing/2014/main" val="3809323729"/>
                  </a:ext>
                </a:extLst>
              </a:tr>
              <a:tr h="370840">
                <a:tc>
                  <a:txBody>
                    <a:bodyPr/>
                    <a:lstStyle/>
                    <a:p>
                      <a:pPr>
                        <a:lnSpc>
                          <a:spcPct val="115000"/>
                        </a:lnSpc>
                        <a:spcAft>
                          <a:spcPts val="800"/>
                        </a:spcAft>
                      </a:pPr>
                      <a:r>
                        <a:rPr lang="en-GB" sz="1400" b="1" kern="150" dirty="0">
                          <a:effectLst/>
                        </a:rPr>
                        <a:t>Code Maintainability</a:t>
                      </a:r>
                      <a:endParaRPr lang="en-IN" sz="1400" b="1" kern="150" dirty="0">
                        <a:effectLst/>
                        <a:latin typeface="Aptos" panose="020B0004020202020204" pitchFamily="34" charset="0"/>
                        <a:ea typeface="Aptos" panose="020B0004020202020204" pitchFamily="34" charset="0"/>
                        <a:cs typeface="Times New Roman" panose="02020603050405020304" pitchFamily="18" charset="0"/>
                      </a:endParaRPr>
                    </a:p>
                  </a:txBody>
                  <a:tcPr marL="33811" marR="33811" marT="0" marB="0" anchor="b"/>
                </a:tc>
                <a:tc>
                  <a:txBody>
                    <a:bodyPr/>
                    <a:lstStyle/>
                    <a:p>
                      <a:pPr>
                        <a:lnSpc>
                          <a:spcPct val="115000"/>
                        </a:lnSpc>
                        <a:spcAft>
                          <a:spcPts val="800"/>
                        </a:spcAft>
                      </a:pPr>
                      <a:r>
                        <a:rPr lang="en-GB" sz="1400" kern="150" dirty="0">
                          <a:effectLst/>
                        </a:rPr>
                        <a:t>Easy to organize and update</a:t>
                      </a:r>
                      <a:endParaRPr lang="en-IN" sz="1400" kern="150" dirty="0">
                        <a:effectLst/>
                        <a:latin typeface="Aptos" panose="020B0004020202020204" pitchFamily="34" charset="0"/>
                        <a:ea typeface="Aptos" panose="020B0004020202020204" pitchFamily="34" charset="0"/>
                        <a:cs typeface="Times New Roman" panose="02020603050405020304" pitchFamily="18" charset="0"/>
                      </a:endParaRPr>
                    </a:p>
                  </a:txBody>
                  <a:tcPr marL="33811" marR="33811" marT="0" marB="0" anchor="b"/>
                </a:tc>
                <a:tc>
                  <a:txBody>
                    <a:bodyPr/>
                    <a:lstStyle/>
                    <a:p>
                      <a:pPr>
                        <a:lnSpc>
                          <a:spcPct val="115000"/>
                        </a:lnSpc>
                        <a:spcAft>
                          <a:spcPts val="800"/>
                        </a:spcAft>
                      </a:pPr>
                      <a:r>
                        <a:rPr lang="en-GB" sz="1400" kern="150" dirty="0">
                          <a:effectLst/>
                        </a:rPr>
                        <a:t>Easy to modularize and maintain</a:t>
                      </a:r>
                      <a:endParaRPr lang="en-IN" sz="1400" kern="150" dirty="0">
                        <a:effectLst/>
                        <a:latin typeface="Aptos" panose="020B0004020202020204" pitchFamily="34" charset="0"/>
                        <a:ea typeface="Aptos" panose="020B0004020202020204" pitchFamily="34" charset="0"/>
                        <a:cs typeface="Times New Roman" panose="02020603050405020304" pitchFamily="18" charset="0"/>
                      </a:endParaRPr>
                    </a:p>
                  </a:txBody>
                  <a:tcPr marL="33811" marR="33811" marT="0" marB="0" anchor="b"/>
                </a:tc>
                <a:tc>
                  <a:txBody>
                    <a:bodyPr/>
                    <a:lstStyle/>
                    <a:p>
                      <a:pPr>
                        <a:lnSpc>
                          <a:spcPct val="115000"/>
                        </a:lnSpc>
                        <a:spcAft>
                          <a:spcPts val="800"/>
                        </a:spcAft>
                      </a:pPr>
                      <a:r>
                        <a:rPr lang="en-GB" sz="1400" kern="150" dirty="0">
                          <a:effectLst/>
                        </a:rPr>
                        <a:t>Can become messy over time</a:t>
                      </a:r>
                      <a:endParaRPr lang="en-IN" sz="1400" kern="150" dirty="0">
                        <a:effectLst/>
                        <a:latin typeface="Aptos" panose="020B0004020202020204" pitchFamily="34" charset="0"/>
                        <a:ea typeface="Aptos" panose="020B0004020202020204" pitchFamily="34" charset="0"/>
                        <a:cs typeface="Times New Roman" panose="02020603050405020304" pitchFamily="18" charset="0"/>
                      </a:endParaRPr>
                    </a:p>
                  </a:txBody>
                  <a:tcPr marL="33811" marR="33811" marT="0" marB="0" anchor="b"/>
                </a:tc>
                <a:tc>
                  <a:txBody>
                    <a:bodyPr/>
                    <a:lstStyle/>
                    <a:p>
                      <a:pPr>
                        <a:lnSpc>
                          <a:spcPct val="115000"/>
                        </a:lnSpc>
                        <a:spcAft>
                          <a:spcPts val="800"/>
                        </a:spcAft>
                      </a:pPr>
                      <a:r>
                        <a:rPr lang="en-GB" sz="1400" kern="150">
                          <a:effectLst/>
                        </a:rPr>
                        <a:t>Easy to maintain with clear structure</a:t>
                      </a:r>
                      <a:endParaRPr lang="en-IN" sz="1400" kern="150">
                        <a:effectLst/>
                        <a:latin typeface="Aptos" panose="020B0004020202020204" pitchFamily="34" charset="0"/>
                        <a:ea typeface="Aptos" panose="020B0004020202020204" pitchFamily="34" charset="0"/>
                        <a:cs typeface="Times New Roman" panose="02020603050405020304" pitchFamily="18" charset="0"/>
                      </a:endParaRPr>
                    </a:p>
                  </a:txBody>
                  <a:tcPr marL="33811" marR="33811" marT="0" marB="0" anchor="b"/>
                </a:tc>
                <a:tc>
                  <a:txBody>
                    <a:bodyPr/>
                    <a:lstStyle/>
                    <a:p>
                      <a:pPr latinLnBrk="1"/>
                      <a:r>
                        <a:rPr lang="en-GB" sz="1400" dirty="0">
                          <a:effectLst/>
                        </a:rPr>
                        <a:t>Clear structure, easy organization</a:t>
                      </a:r>
                    </a:p>
                  </a:txBody>
                  <a:tcPr anchor="ctr"/>
                </a:tc>
                <a:extLst>
                  <a:ext uri="{0D108BD9-81ED-4DB2-BD59-A6C34878D82A}">
                    <a16:rowId xmlns:a16="http://schemas.microsoft.com/office/drawing/2014/main" val="702263342"/>
                  </a:ext>
                </a:extLst>
              </a:tr>
              <a:tr h="370840">
                <a:tc>
                  <a:txBody>
                    <a:bodyPr/>
                    <a:lstStyle/>
                    <a:p>
                      <a:pPr>
                        <a:lnSpc>
                          <a:spcPct val="115000"/>
                        </a:lnSpc>
                        <a:spcAft>
                          <a:spcPts val="800"/>
                        </a:spcAft>
                      </a:pPr>
                      <a:r>
                        <a:rPr lang="en-GB" sz="1400" b="1" kern="150" dirty="0">
                          <a:effectLst/>
                        </a:rPr>
                        <a:t>Learning Curve</a:t>
                      </a:r>
                      <a:endParaRPr lang="en-IN" sz="1400" b="1" kern="150" dirty="0">
                        <a:effectLst/>
                        <a:latin typeface="Aptos" panose="020B0004020202020204" pitchFamily="34" charset="0"/>
                        <a:ea typeface="Aptos" panose="020B0004020202020204" pitchFamily="34" charset="0"/>
                        <a:cs typeface="Times New Roman" panose="02020603050405020304" pitchFamily="18" charset="0"/>
                      </a:endParaRPr>
                    </a:p>
                  </a:txBody>
                  <a:tcPr marL="33811" marR="33811" marT="0" marB="0" anchor="b"/>
                </a:tc>
                <a:tc>
                  <a:txBody>
                    <a:bodyPr/>
                    <a:lstStyle/>
                    <a:p>
                      <a:pPr>
                        <a:lnSpc>
                          <a:spcPct val="115000"/>
                        </a:lnSpc>
                        <a:spcAft>
                          <a:spcPts val="800"/>
                        </a:spcAft>
                      </a:pPr>
                      <a:r>
                        <a:rPr lang="en-GB" sz="1400" kern="150" dirty="0">
                          <a:effectLst/>
                        </a:rPr>
                        <a:t>Moderate learning curve with JSX</a:t>
                      </a:r>
                      <a:endParaRPr lang="en-IN" sz="1400" kern="150" dirty="0">
                        <a:effectLst/>
                        <a:latin typeface="Aptos" panose="020B0004020202020204" pitchFamily="34" charset="0"/>
                        <a:ea typeface="Aptos" panose="020B0004020202020204" pitchFamily="34" charset="0"/>
                        <a:cs typeface="Times New Roman" panose="02020603050405020304" pitchFamily="18" charset="0"/>
                      </a:endParaRPr>
                    </a:p>
                  </a:txBody>
                  <a:tcPr marL="33811" marR="33811" marT="0" marB="0" anchor="b"/>
                </a:tc>
                <a:tc>
                  <a:txBody>
                    <a:bodyPr/>
                    <a:lstStyle/>
                    <a:p>
                      <a:pPr>
                        <a:lnSpc>
                          <a:spcPct val="115000"/>
                        </a:lnSpc>
                        <a:spcAft>
                          <a:spcPts val="800"/>
                        </a:spcAft>
                      </a:pPr>
                      <a:r>
                        <a:rPr lang="en-GB" sz="1400" kern="150" dirty="0">
                          <a:effectLst/>
                        </a:rPr>
                        <a:t>Moderate to high learning curve</a:t>
                      </a:r>
                      <a:endParaRPr lang="en-IN" sz="1400" kern="150" dirty="0">
                        <a:effectLst/>
                        <a:latin typeface="Aptos" panose="020B0004020202020204" pitchFamily="34" charset="0"/>
                        <a:ea typeface="Aptos" panose="020B0004020202020204" pitchFamily="34" charset="0"/>
                        <a:cs typeface="Times New Roman" panose="02020603050405020304" pitchFamily="18" charset="0"/>
                      </a:endParaRPr>
                    </a:p>
                  </a:txBody>
                  <a:tcPr marL="33811" marR="33811" marT="0" marB="0" anchor="b"/>
                </a:tc>
                <a:tc>
                  <a:txBody>
                    <a:bodyPr/>
                    <a:lstStyle/>
                    <a:p>
                      <a:pPr>
                        <a:lnSpc>
                          <a:spcPct val="115000"/>
                        </a:lnSpc>
                        <a:spcAft>
                          <a:spcPts val="800"/>
                        </a:spcAft>
                      </a:pPr>
                      <a:r>
                        <a:rPr lang="en-GB" sz="1400" kern="150" dirty="0">
                          <a:effectLst/>
                        </a:rPr>
                        <a:t>Low learning curve</a:t>
                      </a:r>
                      <a:endParaRPr lang="en-IN" sz="1400" kern="150" dirty="0">
                        <a:effectLst/>
                        <a:latin typeface="Aptos" panose="020B0004020202020204" pitchFamily="34" charset="0"/>
                        <a:ea typeface="Aptos" panose="020B0004020202020204" pitchFamily="34" charset="0"/>
                        <a:cs typeface="Times New Roman" panose="02020603050405020304" pitchFamily="18" charset="0"/>
                      </a:endParaRPr>
                    </a:p>
                  </a:txBody>
                  <a:tcPr marL="33811" marR="33811" marT="0" marB="0" anchor="b"/>
                </a:tc>
                <a:tc>
                  <a:txBody>
                    <a:bodyPr/>
                    <a:lstStyle/>
                    <a:p>
                      <a:pPr>
                        <a:lnSpc>
                          <a:spcPct val="115000"/>
                        </a:lnSpc>
                        <a:spcAft>
                          <a:spcPts val="800"/>
                        </a:spcAft>
                      </a:pPr>
                      <a:r>
                        <a:rPr lang="en-GB" sz="1400" kern="150">
                          <a:effectLst/>
                        </a:rPr>
                        <a:t>Moderate learning curve with C#</a:t>
                      </a:r>
                      <a:endParaRPr lang="en-IN" sz="1400" kern="150">
                        <a:effectLst/>
                        <a:latin typeface="Aptos" panose="020B0004020202020204" pitchFamily="34" charset="0"/>
                        <a:ea typeface="Aptos" panose="020B0004020202020204" pitchFamily="34" charset="0"/>
                        <a:cs typeface="Times New Roman" panose="02020603050405020304" pitchFamily="18" charset="0"/>
                      </a:endParaRPr>
                    </a:p>
                  </a:txBody>
                  <a:tcPr marL="33811" marR="33811" marT="0" marB="0" anchor="b"/>
                </a:tc>
                <a:tc>
                  <a:txBody>
                    <a:bodyPr/>
                    <a:lstStyle/>
                    <a:p>
                      <a:pPr latinLnBrk="1"/>
                      <a:r>
                        <a:rPr lang="en-GB" sz="1400" dirty="0">
                          <a:effectLst/>
                        </a:rPr>
                        <a:t>Moderate to high</a:t>
                      </a:r>
                    </a:p>
                  </a:txBody>
                  <a:tcPr anchor="ctr"/>
                </a:tc>
                <a:extLst>
                  <a:ext uri="{0D108BD9-81ED-4DB2-BD59-A6C34878D82A}">
                    <a16:rowId xmlns:a16="http://schemas.microsoft.com/office/drawing/2014/main" val="1438434772"/>
                  </a:ext>
                </a:extLst>
              </a:tr>
              <a:tr h="370840">
                <a:tc>
                  <a:txBody>
                    <a:bodyPr/>
                    <a:lstStyle/>
                    <a:p>
                      <a:pPr>
                        <a:lnSpc>
                          <a:spcPct val="115000"/>
                        </a:lnSpc>
                        <a:spcAft>
                          <a:spcPts val="800"/>
                        </a:spcAft>
                      </a:pPr>
                      <a:r>
                        <a:rPr lang="en-GB" sz="1400" b="1" kern="150" dirty="0">
                          <a:effectLst/>
                        </a:rPr>
                        <a:t>Scalability</a:t>
                      </a:r>
                      <a:endParaRPr lang="en-IN" sz="1400" b="1" kern="150" dirty="0">
                        <a:effectLst/>
                        <a:latin typeface="Aptos" panose="020B0004020202020204" pitchFamily="34" charset="0"/>
                        <a:ea typeface="Aptos" panose="020B0004020202020204" pitchFamily="34" charset="0"/>
                        <a:cs typeface="Times New Roman" panose="02020603050405020304" pitchFamily="18" charset="0"/>
                      </a:endParaRPr>
                    </a:p>
                  </a:txBody>
                  <a:tcPr marL="33811" marR="33811" marT="0" marB="0" anchor="b"/>
                </a:tc>
                <a:tc>
                  <a:txBody>
                    <a:bodyPr/>
                    <a:lstStyle/>
                    <a:p>
                      <a:pPr>
                        <a:lnSpc>
                          <a:spcPct val="115000"/>
                        </a:lnSpc>
                        <a:spcAft>
                          <a:spcPts val="800"/>
                        </a:spcAft>
                      </a:pPr>
                      <a:r>
                        <a:rPr lang="en-GB" sz="1400" kern="150" dirty="0">
                          <a:effectLst/>
                        </a:rPr>
                        <a:t>Scales well with components</a:t>
                      </a:r>
                      <a:endParaRPr lang="en-IN" sz="1400" kern="150" dirty="0">
                        <a:effectLst/>
                        <a:latin typeface="Aptos" panose="020B0004020202020204" pitchFamily="34" charset="0"/>
                        <a:ea typeface="Aptos" panose="020B0004020202020204" pitchFamily="34" charset="0"/>
                        <a:cs typeface="Times New Roman" panose="02020603050405020304" pitchFamily="18" charset="0"/>
                      </a:endParaRPr>
                    </a:p>
                  </a:txBody>
                  <a:tcPr marL="33811" marR="33811" marT="0" marB="0" anchor="b"/>
                </a:tc>
                <a:tc>
                  <a:txBody>
                    <a:bodyPr/>
                    <a:lstStyle/>
                    <a:p>
                      <a:pPr>
                        <a:lnSpc>
                          <a:spcPct val="115000"/>
                        </a:lnSpc>
                        <a:spcAft>
                          <a:spcPts val="800"/>
                        </a:spcAft>
                      </a:pPr>
                      <a:r>
                        <a:rPr lang="en-GB" sz="1400" kern="150" dirty="0">
                          <a:effectLst/>
                        </a:rPr>
                        <a:t>Scales well with features</a:t>
                      </a:r>
                      <a:endParaRPr lang="en-IN" sz="1400" kern="150" dirty="0">
                        <a:effectLst/>
                        <a:latin typeface="Aptos" panose="020B0004020202020204" pitchFamily="34" charset="0"/>
                        <a:ea typeface="Aptos" panose="020B0004020202020204" pitchFamily="34" charset="0"/>
                        <a:cs typeface="Times New Roman" panose="02020603050405020304" pitchFamily="18" charset="0"/>
                      </a:endParaRPr>
                    </a:p>
                  </a:txBody>
                  <a:tcPr marL="33811" marR="33811" marT="0" marB="0" anchor="b"/>
                </a:tc>
                <a:tc>
                  <a:txBody>
                    <a:bodyPr/>
                    <a:lstStyle/>
                    <a:p>
                      <a:pPr>
                        <a:lnSpc>
                          <a:spcPct val="115000"/>
                        </a:lnSpc>
                        <a:spcAft>
                          <a:spcPts val="800"/>
                        </a:spcAft>
                      </a:pPr>
                      <a:r>
                        <a:rPr lang="en-GB" sz="1400" kern="150" dirty="0">
                          <a:effectLst/>
                        </a:rPr>
                        <a:t>Limited scalability with complex projects</a:t>
                      </a:r>
                      <a:endParaRPr lang="en-IN" sz="1400" kern="150" dirty="0">
                        <a:effectLst/>
                        <a:latin typeface="Aptos" panose="020B0004020202020204" pitchFamily="34" charset="0"/>
                        <a:ea typeface="Aptos" panose="020B0004020202020204" pitchFamily="34" charset="0"/>
                        <a:cs typeface="Times New Roman" panose="02020603050405020304" pitchFamily="18" charset="0"/>
                      </a:endParaRPr>
                    </a:p>
                  </a:txBody>
                  <a:tcPr marL="33811" marR="33811" marT="0" marB="0" anchor="b"/>
                </a:tc>
                <a:tc>
                  <a:txBody>
                    <a:bodyPr/>
                    <a:lstStyle/>
                    <a:p>
                      <a:pPr>
                        <a:lnSpc>
                          <a:spcPct val="115000"/>
                        </a:lnSpc>
                        <a:spcAft>
                          <a:spcPts val="800"/>
                        </a:spcAft>
                      </a:pPr>
                      <a:r>
                        <a:rPr lang="en-GB" sz="1400" kern="150">
                          <a:effectLst/>
                        </a:rPr>
                        <a:t>Scales well with built-in features</a:t>
                      </a:r>
                      <a:endParaRPr lang="en-IN" sz="1400" kern="150">
                        <a:effectLst/>
                        <a:latin typeface="Aptos" panose="020B0004020202020204" pitchFamily="34" charset="0"/>
                        <a:ea typeface="Aptos" panose="020B0004020202020204" pitchFamily="34" charset="0"/>
                        <a:cs typeface="Times New Roman" panose="02020603050405020304" pitchFamily="18" charset="0"/>
                      </a:endParaRPr>
                    </a:p>
                  </a:txBody>
                  <a:tcPr marL="33811" marR="33811" marT="0" marB="0" anchor="b"/>
                </a:tc>
                <a:tc>
                  <a:txBody>
                    <a:bodyPr/>
                    <a:lstStyle/>
                    <a:p>
                      <a:pPr latinLnBrk="1"/>
                      <a:r>
                        <a:rPr lang="en-GB" sz="1400" dirty="0">
                          <a:effectLst/>
                        </a:rPr>
                        <a:t>Scales well with compiled complex projects</a:t>
                      </a:r>
                    </a:p>
                  </a:txBody>
                  <a:tcPr anchor="ctr"/>
                </a:tc>
                <a:extLst>
                  <a:ext uri="{0D108BD9-81ED-4DB2-BD59-A6C34878D82A}">
                    <a16:rowId xmlns:a16="http://schemas.microsoft.com/office/drawing/2014/main" val="650068572"/>
                  </a:ext>
                </a:extLst>
              </a:tr>
              <a:tr h="370840">
                <a:tc>
                  <a:txBody>
                    <a:bodyPr/>
                    <a:lstStyle/>
                    <a:p>
                      <a:pPr>
                        <a:lnSpc>
                          <a:spcPct val="115000"/>
                        </a:lnSpc>
                        <a:spcAft>
                          <a:spcPts val="800"/>
                        </a:spcAft>
                      </a:pPr>
                      <a:r>
                        <a:rPr lang="en-GB" sz="1400" b="1" kern="150" dirty="0">
                          <a:effectLst/>
                        </a:rPr>
                        <a:t>Community Support</a:t>
                      </a:r>
                      <a:endParaRPr lang="en-IN" sz="1400" b="1" kern="150" dirty="0">
                        <a:effectLst/>
                        <a:latin typeface="Aptos" panose="020B0004020202020204" pitchFamily="34" charset="0"/>
                        <a:ea typeface="Aptos" panose="020B0004020202020204" pitchFamily="34" charset="0"/>
                        <a:cs typeface="Times New Roman" panose="02020603050405020304" pitchFamily="18" charset="0"/>
                      </a:endParaRPr>
                    </a:p>
                  </a:txBody>
                  <a:tcPr marL="33811" marR="33811" marT="0" marB="0" anchor="b"/>
                </a:tc>
                <a:tc>
                  <a:txBody>
                    <a:bodyPr/>
                    <a:lstStyle/>
                    <a:p>
                      <a:pPr>
                        <a:lnSpc>
                          <a:spcPct val="115000"/>
                        </a:lnSpc>
                        <a:spcAft>
                          <a:spcPts val="800"/>
                        </a:spcAft>
                      </a:pPr>
                      <a:r>
                        <a:rPr lang="en-GB" sz="1400" kern="150" dirty="0">
                          <a:effectLst/>
                        </a:rPr>
                        <a:t>Strong support with lots of resources</a:t>
                      </a:r>
                      <a:endParaRPr lang="en-IN" sz="1400" kern="150" dirty="0">
                        <a:effectLst/>
                        <a:latin typeface="Aptos" panose="020B0004020202020204" pitchFamily="34" charset="0"/>
                        <a:ea typeface="Aptos" panose="020B0004020202020204" pitchFamily="34" charset="0"/>
                        <a:cs typeface="Times New Roman" panose="02020603050405020304" pitchFamily="18" charset="0"/>
                      </a:endParaRPr>
                    </a:p>
                  </a:txBody>
                  <a:tcPr marL="33811" marR="33811" marT="0" marB="0" anchor="b"/>
                </a:tc>
                <a:tc>
                  <a:txBody>
                    <a:bodyPr/>
                    <a:lstStyle/>
                    <a:p>
                      <a:pPr>
                        <a:lnSpc>
                          <a:spcPct val="115000"/>
                        </a:lnSpc>
                        <a:spcAft>
                          <a:spcPts val="800"/>
                        </a:spcAft>
                      </a:pPr>
                      <a:r>
                        <a:rPr lang="en-GB" sz="1400" kern="150" dirty="0">
                          <a:effectLst/>
                        </a:rPr>
                        <a:t>Strong support with many resources</a:t>
                      </a:r>
                      <a:endParaRPr lang="en-IN" sz="1400" kern="150" dirty="0">
                        <a:effectLst/>
                        <a:latin typeface="Aptos" panose="020B0004020202020204" pitchFamily="34" charset="0"/>
                        <a:ea typeface="Aptos" panose="020B0004020202020204" pitchFamily="34" charset="0"/>
                        <a:cs typeface="Times New Roman" panose="02020603050405020304" pitchFamily="18" charset="0"/>
                      </a:endParaRPr>
                    </a:p>
                  </a:txBody>
                  <a:tcPr marL="33811" marR="33811" marT="0" marB="0" anchor="b"/>
                </a:tc>
                <a:tc>
                  <a:txBody>
                    <a:bodyPr/>
                    <a:lstStyle/>
                    <a:p>
                      <a:pPr>
                        <a:lnSpc>
                          <a:spcPct val="115000"/>
                        </a:lnSpc>
                        <a:spcAft>
                          <a:spcPts val="800"/>
                        </a:spcAft>
                      </a:pPr>
                      <a:r>
                        <a:rPr lang="en-GB" sz="1400" kern="150" dirty="0">
                          <a:effectLst/>
                        </a:rPr>
                        <a:t>Strong support with vast resources</a:t>
                      </a:r>
                      <a:endParaRPr lang="en-IN" sz="1400" kern="150" dirty="0">
                        <a:effectLst/>
                        <a:latin typeface="Aptos" panose="020B0004020202020204" pitchFamily="34" charset="0"/>
                        <a:ea typeface="Aptos" panose="020B0004020202020204" pitchFamily="34" charset="0"/>
                        <a:cs typeface="Times New Roman" panose="02020603050405020304" pitchFamily="18" charset="0"/>
                      </a:endParaRPr>
                    </a:p>
                  </a:txBody>
                  <a:tcPr marL="33811" marR="33811" marT="0" marB="0" anchor="b"/>
                </a:tc>
                <a:tc>
                  <a:txBody>
                    <a:bodyPr/>
                    <a:lstStyle/>
                    <a:p>
                      <a:pPr>
                        <a:lnSpc>
                          <a:spcPct val="115000"/>
                        </a:lnSpc>
                        <a:spcAft>
                          <a:spcPts val="800"/>
                        </a:spcAft>
                      </a:pPr>
                      <a:r>
                        <a:rPr lang="en-GB" sz="1400" kern="150">
                          <a:effectLst/>
                        </a:rPr>
                        <a:t>Moderate support with corporate backing</a:t>
                      </a:r>
                      <a:endParaRPr lang="en-IN" sz="1400" kern="150">
                        <a:effectLst/>
                        <a:latin typeface="Aptos" panose="020B0004020202020204" pitchFamily="34" charset="0"/>
                        <a:ea typeface="Aptos" panose="020B0004020202020204" pitchFamily="34" charset="0"/>
                        <a:cs typeface="Times New Roman" panose="02020603050405020304" pitchFamily="18" charset="0"/>
                      </a:endParaRPr>
                    </a:p>
                  </a:txBody>
                  <a:tcPr marL="33811" marR="33811" marT="0" marB="0" anchor="b"/>
                </a:tc>
                <a:tc>
                  <a:txBody>
                    <a:bodyPr/>
                    <a:lstStyle/>
                    <a:p>
                      <a:pPr latinLnBrk="1"/>
                      <a:r>
                        <a:rPr lang="en-GB" sz="1400" dirty="0">
                          <a:effectLst/>
                        </a:rPr>
                        <a:t>Strong community support</a:t>
                      </a:r>
                    </a:p>
                  </a:txBody>
                  <a:tcPr anchor="ctr"/>
                </a:tc>
                <a:extLst>
                  <a:ext uri="{0D108BD9-81ED-4DB2-BD59-A6C34878D82A}">
                    <a16:rowId xmlns:a16="http://schemas.microsoft.com/office/drawing/2014/main" val="68185667"/>
                  </a:ext>
                </a:extLst>
              </a:tr>
              <a:tr h="370840">
                <a:tc>
                  <a:txBody>
                    <a:bodyPr/>
                    <a:lstStyle/>
                    <a:p>
                      <a:pPr>
                        <a:lnSpc>
                          <a:spcPct val="115000"/>
                        </a:lnSpc>
                        <a:spcAft>
                          <a:spcPts val="800"/>
                        </a:spcAft>
                      </a:pPr>
                      <a:r>
                        <a:rPr lang="en-GB" sz="1400" b="1" kern="150" dirty="0">
                          <a:effectLst/>
                        </a:rPr>
                        <a:t>Time Complexity</a:t>
                      </a:r>
                      <a:endParaRPr lang="en-IN" sz="1400" b="1" kern="150" dirty="0">
                        <a:effectLst/>
                        <a:latin typeface="Aptos" panose="020B0004020202020204" pitchFamily="34" charset="0"/>
                        <a:ea typeface="Aptos" panose="020B0004020202020204" pitchFamily="34" charset="0"/>
                        <a:cs typeface="Times New Roman" panose="02020603050405020304" pitchFamily="18" charset="0"/>
                      </a:endParaRPr>
                    </a:p>
                  </a:txBody>
                  <a:tcPr marL="33811" marR="33811" marT="0" marB="0" anchor="b"/>
                </a:tc>
                <a:tc>
                  <a:txBody>
                    <a:bodyPr/>
                    <a:lstStyle/>
                    <a:p>
                      <a:pPr>
                        <a:lnSpc>
                          <a:spcPct val="115000"/>
                        </a:lnSpc>
                        <a:spcAft>
                          <a:spcPts val="800"/>
                        </a:spcAft>
                      </a:pPr>
                      <a:r>
                        <a:rPr lang="en-GB" sz="1400" kern="150" dirty="0">
                          <a:effectLst/>
                        </a:rPr>
                        <a:t>Fast performance for common tasks</a:t>
                      </a:r>
                      <a:endParaRPr lang="en-IN" sz="1400" kern="150" dirty="0">
                        <a:effectLst/>
                        <a:latin typeface="Aptos" panose="020B0004020202020204" pitchFamily="34" charset="0"/>
                        <a:ea typeface="Aptos" panose="020B0004020202020204" pitchFamily="34" charset="0"/>
                        <a:cs typeface="Times New Roman" panose="02020603050405020304" pitchFamily="18" charset="0"/>
                      </a:endParaRPr>
                    </a:p>
                  </a:txBody>
                  <a:tcPr marL="33811" marR="33811" marT="0" marB="0" anchor="b"/>
                </a:tc>
                <a:tc>
                  <a:txBody>
                    <a:bodyPr/>
                    <a:lstStyle/>
                    <a:p>
                      <a:pPr>
                        <a:lnSpc>
                          <a:spcPct val="115000"/>
                        </a:lnSpc>
                        <a:spcAft>
                          <a:spcPts val="800"/>
                        </a:spcAft>
                      </a:pPr>
                      <a:r>
                        <a:rPr lang="en-GB" sz="1400" kern="150" dirty="0">
                          <a:effectLst/>
                        </a:rPr>
                        <a:t>Fast performance for common tasks</a:t>
                      </a:r>
                      <a:endParaRPr lang="en-IN" sz="1400" kern="150" dirty="0">
                        <a:effectLst/>
                        <a:latin typeface="Aptos" panose="020B0004020202020204" pitchFamily="34" charset="0"/>
                        <a:ea typeface="Aptos" panose="020B0004020202020204" pitchFamily="34" charset="0"/>
                        <a:cs typeface="Times New Roman" panose="02020603050405020304" pitchFamily="18" charset="0"/>
                      </a:endParaRPr>
                    </a:p>
                  </a:txBody>
                  <a:tcPr marL="33811" marR="33811" marT="0" marB="0" anchor="b"/>
                </a:tc>
                <a:tc>
                  <a:txBody>
                    <a:bodyPr/>
                    <a:lstStyle/>
                    <a:p>
                      <a:pPr>
                        <a:lnSpc>
                          <a:spcPct val="115000"/>
                        </a:lnSpc>
                        <a:spcAft>
                          <a:spcPts val="800"/>
                        </a:spcAft>
                      </a:pPr>
                      <a:r>
                        <a:rPr lang="en-GB" sz="1400" kern="150" dirty="0">
                          <a:effectLst/>
                        </a:rPr>
                        <a:t>Moderate performance for common tasks</a:t>
                      </a:r>
                      <a:endParaRPr lang="en-IN" sz="1400" kern="150" dirty="0">
                        <a:effectLst/>
                        <a:latin typeface="Aptos" panose="020B0004020202020204" pitchFamily="34" charset="0"/>
                        <a:ea typeface="Aptos" panose="020B0004020202020204" pitchFamily="34" charset="0"/>
                        <a:cs typeface="Times New Roman" panose="02020603050405020304" pitchFamily="18" charset="0"/>
                      </a:endParaRPr>
                    </a:p>
                  </a:txBody>
                  <a:tcPr marL="33811" marR="33811" marT="0" marB="0" anchor="b"/>
                </a:tc>
                <a:tc>
                  <a:txBody>
                    <a:bodyPr/>
                    <a:lstStyle/>
                    <a:p>
                      <a:pPr>
                        <a:lnSpc>
                          <a:spcPct val="115000"/>
                        </a:lnSpc>
                        <a:spcAft>
                          <a:spcPts val="800"/>
                        </a:spcAft>
                      </a:pPr>
                      <a:r>
                        <a:rPr lang="en-GB" sz="1400" kern="150" dirty="0">
                          <a:effectLst/>
                        </a:rPr>
                        <a:t>Moderate performance for common tasks</a:t>
                      </a:r>
                      <a:endParaRPr lang="en-IN" sz="1400" kern="150" dirty="0">
                        <a:effectLst/>
                        <a:latin typeface="Aptos" panose="020B0004020202020204" pitchFamily="34" charset="0"/>
                        <a:ea typeface="Aptos" panose="020B0004020202020204" pitchFamily="34" charset="0"/>
                        <a:cs typeface="Times New Roman" panose="02020603050405020304" pitchFamily="18" charset="0"/>
                      </a:endParaRPr>
                    </a:p>
                  </a:txBody>
                  <a:tcPr marL="33811" marR="33811" marT="0" marB="0" anchor="b"/>
                </a:tc>
                <a:tc>
                  <a:txBody>
                    <a:bodyPr/>
                    <a:lstStyle/>
                    <a:p>
                      <a:pPr latinLnBrk="1"/>
                      <a:r>
                        <a:rPr lang="en-GB" sz="1400" dirty="0">
                          <a:effectLst/>
                        </a:rPr>
                        <a:t>Fast for common tasks</a:t>
                      </a:r>
                    </a:p>
                  </a:txBody>
                  <a:tcPr anchor="ctr"/>
                </a:tc>
                <a:extLst>
                  <a:ext uri="{0D108BD9-81ED-4DB2-BD59-A6C34878D82A}">
                    <a16:rowId xmlns:a16="http://schemas.microsoft.com/office/drawing/2014/main" val="3545395214"/>
                  </a:ext>
                </a:extLst>
              </a:tr>
            </a:tbl>
          </a:graphicData>
        </a:graphic>
      </p:graphicFrame>
    </p:spTree>
    <p:extLst>
      <p:ext uri="{BB962C8B-B14F-4D97-AF65-F5344CB8AC3E}">
        <p14:creationId xmlns:p14="http://schemas.microsoft.com/office/powerpoint/2010/main" val="2846894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963AA2D-CDEE-60E7-1704-D05144D66DF5}"/>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b="1" kern="1200" dirty="0">
                <a:solidFill>
                  <a:srgbClr val="FFFFFF"/>
                </a:solidFill>
                <a:latin typeface="+mj-lt"/>
                <a:ea typeface="+mj-ea"/>
                <a:cs typeface="+mj-cs"/>
              </a:rPr>
              <a:t>Flowchart</a:t>
            </a:r>
          </a:p>
          <a:p>
            <a:pPr algn="ctr">
              <a:lnSpc>
                <a:spcPct val="90000"/>
              </a:lnSpc>
              <a:spcBef>
                <a:spcPct val="0"/>
              </a:spcBef>
              <a:spcAft>
                <a:spcPts val="600"/>
              </a:spcAft>
            </a:pPr>
            <a:endParaRPr lang="en-US" sz="2600" kern="1200" dirty="0">
              <a:solidFill>
                <a:srgbClr val="FFFFFF"/>
              </a:solidFill>
              <a:latin typeface="+mj-lt"/>
              <a:ea typeface="+mj-ea"/>
              <a:cs typeface="+mj-cs"/>
            </a:endParaRPr>
          </a:p>
        </p:txBody>
      </p:sp>
      <p:pic>
        <p:nvPicPr>
          <p:cNvPr id="3" name="Picture 2">
            <a:extLst>
              <a:ext uri="{FF2B5EF4-FFF2-40B4-BE49-F238E27FC236}">
                <a16:creationId xmlns:a16="http://schemas.microsoft.com/office/drawing/2014/main" id="{8958EA46-4D12-631F-577E-BD1E6A8913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6848" y="485668"/>
            <a:ext cx="8250738" cy="5734263"/>
          </a:xfrm>
          <a:prstGeom prst="rect">
            <a:avLst/>
          </a:prstGeom>
        </p:spPr>
      </p:pic>
    </p:spTree>
    <p:extLst>
      <p:ext uri="{BB962C8B-B14F-4D97-AF65-F5344CB8AC3E}">
        <p14:creationId xmlns:p14="http://schemas.microsoft.com/office/powerpoint/2010/main" val="3991416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0F86088F-F4CC-AC85-9A14-0A4AA414302D}"/>
              </a:ext>
            </a:extLst>
          </p:cNvPr>
          <p:cNvSpPr txBox="1"/>
          <p:nvPr/>
        </p:nvSpPr>
        <p:spPr>
          <a:xfrm>
            <a:off x="1383564" y="348865"/>
            <a:ext cx="9718111" cy="157644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dirty="0">
                <a:solidFill>
                  <a:srgbClr val="FFFFFF"/>
                </a:solidFill>
                <a:latin typeface="+mj-lt"/>
                <a:ea typeface="+mj-ea"/>
                <a:cs typeface="+mj-cs"/>
              </a:rPr>
              <a:t>Implementation of </a:t>
            </a:r>
            <a:r>
              <a:rPr lang="en-US" sz="4000" b="1" dirty="0">
                <a:solidFill>
                  <a:srgbClr val="FFFFFF"/>
                </a:solidFill>
                <a:latin typeface="+mj-lt"/>
                <a:ea typeface="+mj-ea"/>
                <a:cs typeface="+mj-cs"/>
              </a:rPr>
              <a:t>R</a:t>
            </a:r>
            <a:r>
              <a:rPr lang="en-US" sz="4000" b="1" kern="1200" dirty="0">
                <a:solidFill>
                  <a:srgbClr val="FFFFFF"/>
                </a:solidFill>
                <a:latin typeface="+mj-lt"/>
                <a:ea typeface="+mj-ea"/>
                <a:cs typeface="+mj-cs"/>
              </a:rPr>
              <a:t>eact Application</a:t>
            </a:r>
          </a:p>
        </p:txBody>
      </p:sp>
      <p:graphicFrame>
        <p:nvGraphicFramePr>
          <p:cNvPr id="5" name="TextBox 2">
            <a:extLst>
              <a:ext uri="{FF2B5EF4-FFF2-40B4-BE49-F238E27FC236}">
                <a16:creationId xmlns:a16="http://schemas.microsoft.com/office/drawing/2014/main" id="{A90647D8-B1AD-CC11-D98B-FB9195549E67}"/>
              </a:ext>
            </a:extLst>
          </p:cNvPr>
          <p:cNvGraphicFramePr/>
          <p:nvPr>
            <p:extLst>
              <p:ext uri="{D42A27DB-BD31-4B8C-83A1-F6EECF244321}">
                <p14:modId xmlns:p14="http://schemas.microsoft.com/office/powerpoint/2010/main" val="3648360842"/>
              </p:ext>
            </p:extLst>
          </p:nvPr>
        </p:nvGraphicFramePr>
        <p:xfrm>
          <a:off x="644056" y="2615979"/>
          <a:ext cx="10795469" cy="30418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2F643696-646A-0CEA-4B7D-8103A4FD30A9}"/>
              </a:ext>
            </a:extLst>
          </p:cNvPr>
          <p:cNvSpPr txBox="1"/>
          <p:nvPr/>
        </p:nvSpPr>
        <p:spPr>
          <a:xfrm>
            <a:off x="1809750" y="5429250"/>
            <a:ext cx="9635330" cy="369332"/>
          </a:xfrm>
          <a:prstGeom prst="rect">
            <a:avLst/>
          </a:prstGeom>
          <a:noFill/>
        </p:spPr>
        <p:txBody>
          <a:bodyPr wrap="none" rtlCol="0">
            <a:spAutoFit/>
          </a:bodyPr>
          <a:lstStyle/>
          <a:p>
            <a:r>
              <a:rPr lang="en-GB" b="1" dirty="0"/>
              <a:t>Url to access the code:     </a:t>
            </a:r>
            <a:r>
              <a:rPr lang="en-GB" b="1" dirty="0">
                <a:highlight>
                  <a:srgbClr val="FFFF00"/>
                </a:highlight>
              </a:rPr>
              <a:t>https://github.com/kingkotesh/Final_Year_Project.git</a:t>
            </a:r>
            <a:r>
              <a:rPr lang="en-GB" b="1" dirty="0"/>
              <a:t>                           </a:t>
            </a:r>
          </a:p>
        </p:txBody>
      </p:sp>
    </p:spTree>
    <p:extLst>
      <p:ext uri="{BB962C8B-B14F-4D97-AF65-F5344CB8AC3E}">
        <p14:creationId xmlns:p14="http://schemas.microsoft.com/office/powerpoint/2010/main" val="845561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0A163CFC-0705-E4D9-67CD-E234AB5B377B}"/>
              </a:ext>
            </a:extLst>
          </p:cNvPr>
          <p:cNvPicPr>
            <a:picLocks noChangeAspect="1"/>
          </p:cNvPicPr>
          <p:nvPr/>
        </p:nvPicPr>
        <p:blipFill rotWithShape="1">
          <a:blip r:embed="rId2">
            <a:duotone>
              <a:prstClr val="black"/>
              <a:prstClr val="white"/>
            </a:duotone>
          </a:blip>
          <a:srcRect t="20364" b="14419"/>
          <a:stretch/>
        </p:blipFill>
        <p:spPr>
          <a:xfrm>
            <a:off x="20" y="10"/>
            <a:ext cx="12191980" cy="6857990"/>
          </a:xfrm>
          <a:prstGeom prst="rect">
            <a:avLst/>
          </a:prstGeom>
        </p:spPr>
      </p:pic>
      <p:sp>
        <p:nvSpPr>
          <p:cNvPr id="3" name="TextBox 2">
            <a:extLst>
              <a:ext uri="{FF2B5EF4-FFF2-40B4-BE49-F238E27FC236}">
                <a16:creationId xmlns:a16="http://schemas.microsoft.com/office/drawing/2014/main" id="{A335CB77-266D-1F41-A940-E5B7B2B45467}"/>
              </a:ext>
            </a:extLst>
          </p:cNvPr>
          <p:cNvSpPr txBox="1"/>
          <p:nvPr/>
        </p:nvSpPr>
        <p:spPr>
          <a:xfrm>
            <a:off x="4229100" y="781050"/>
            <a:ext cx="7173952" cy="1154162"/>
          </a:xfrm>
          <a:prstGeom prst="rect">
            <a:avLst/>
          </a:prstGeom>
          <a:noFill/>
        </p:spPr>
        <p:txBody>
          <a:bodyPr wrap="none" rtlCol="0">
            <a:spAutoFit/>
          </a:bodyPr>
          <a:lstStyle/>
          <a:p>
            <a:pPr>
              <a:spcAft>
                <a:spcPts val="600"/>
              </a:spcAft>
            </a:pPr>
            <a:r>
              <a:rPr lang="en-GB" sz="3200" b="1" dirty="0"/>
              <a:t>Implementation of JQuery Application</a:t>
            </a:r>
          </a:p>
          <a:p>
            <a:pPr>
              <a:spcAft>
                <a:spcPts val="600"/>
              </a:spcAft>
            </a:pPr>
            <a:endParaRPr lang="en-GB" sz="3200" b="1" dirty="0"/>
          </a:p>
        </p:txBody>
      </p:sp>
      <p:graphicFrame>
        <p:nvGraphicFramePr>
          <p:cNvPr id="4" name="TextBox 1">
            <a:extLst>
              <a:ext uri="{FF2B5EF4-FFF2-40B4-BE49-F238E27FC236}">
                <a16:creationId xmlns:a16="http://schemas.microsoft.com/office/drawing/2014/main" id="{A60A966F-57FA-D3C4-C36D-D278C1C8A08D}"/>
              </a:ext>
            </a:extLst>
          </p:cNvPr>
          <p:cNvGraphicFramePr/>
          <p:nvPr>
            <p:extLst>
              <p:ext uri="{D42A27DB-BD31-4B8C-83A1-F6EECF244321}">
                <p14:modId xmlns:p14="http://schemas.microsoft.com/office/powerpoint/2010/main" val="3105379806"/>
              </p:ext>
            </p:extLst>
          </p:nvPr>
        </p:nvGraphicFramePr>
        <p:xfrm>
          <a:off x="887452" y="1543664"/>
          <a:ext cx="10515600" cy="36107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B7B7CF34-FDA1-4295-573B-C66E6A0D4730}"/>
              </a:ext>
            </a:extLst>
          </p:cNvPr>
          <p:cNvSpPr txBox="1"/>
          <p:nvPr/>
        </p:nvSpPr>
        <p:spPr>
          <a:xfrm>
            <a:off x="1737851" y="5154408"/>
            <a:ext cx="8333692" cy="369332"/>
          </a:xfrm>
          <a:prstGeom prst="rect">
            <a:avLst/>
          </a:prstGeom>
          <a:noFill/>
        </p:spPr>
        <p:txBody>
          <a:bodyPr wrap="none" rtlCol="0">
            <a:spAutoFit/>
          </a:bodyPr>
          <a:lstStyle/>
          <a:p>
            <a:r>
              <a:rPr lang="en-GB" b="1" dirty="0"/>
              <a:t>Url to access the code: </a:t>
            </a:r>
            <a:r>
              <a:rPr lang="en-GB" b="1" dirty="0">
                <a:highlight>
                  <a:srgbClr val="FFFF00"/>
                </a:highlight>
              </a:rPr>
              <a:t>https://github.com/kingkotesh/Final_Year_Project.git</a:t>
            </a:r>
            <a:r>
              <a:rPr lang="en-GB" b="1" dirty="0"/>
              <a:t>   </a:t>
            </a:r>
          </a:p>
        </p:txBody>
      </p:sp>
    </p:spTree>
    <p:extLst>
      <p:ext uri="{BB962C8B-B14F-4D97-AF65-F5344CB8AC3E}">
        <p14:creationId xmlns:p14="http://schemas.microsoft.com/office/powerpoint/2010/main" val="2633088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0</TotalTime>
  <Words>1269</Words>
  <Application>Microsoft Office PowerPoint</Application>
  <PresentationFormat>Widescreen</PresentationFormat>
  <Paragraphs>193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Aptos Display</vt:lpstr>
      <vt:lpstr>Arial</vt:lpstr>
      <vt:lpstr>Roboto</vt:lpstr>
      <vt:lpstr>Office Theme</vt:lpstr>
      <vt:lpstr>EXPLORING AND ASSESSING THE EXCELLENCE OF REACT JS 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and Assessing the Excellence of React JS Framework</dc:title>
  <dc:creator>VUTUKURI KOTESH NAG</dc:creator>
  <cp:lastModifiedBy>VUTUKURI KOTESH NAG</cp:lastModifiedBy>
  <cp:revision>54</cp:revision>
  <dcterms:created xsi:type="dcterms:W3CDTF">2024-04-12T04:13:58Z</dcterms:created>
  <dcterms:modified xsi:type="dcterms:W3CDTF">2024-04-17T18:27:01Z</dcterms:modified>
</cp:coreProperties>
</file>