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620A-4F77-5C33-93FF-719485A4D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7552B-537E-D69A-8509-D191AAEC1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9251-352B-CD2A-1BCA-D831E78A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BC23-5C28-F187-1360-2697A6CE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2D64-6C73-E70A-38A2-74463CDE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8779-EFC1-4E90-170C-6D795018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7756-B4DA-A56D-143B-B33D0C54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1FDD-1E6A-3316-340E-E141E209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AAA9-F3F7-B7B7-F9EF-D96EEEB5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674C-BB73-03F4-8130-D9E29464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34A0-FAE6-905E-EDCB-1F71FCF9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4C4F-A9A1-04BE-3EE1-7344011A4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8714-5BC7-52D8-CACD-E9D98960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9138-73A1-8357-7F14-9754291A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D7FB-70B4-CB51-0107-53B7F2B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85FD-F647-4366-3591-C1EF8DD4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C50B-ABA2-447C-B49C-BBEB5033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9FC5-A4E5-42CC-2C91-FB7B9CB2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5516-E09B-2BE9-4239-5117EC65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ACC1-8752-00EE-075F-D909B4C3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86CD-9592-EC54-F867-E1B17D53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0050-F1B6-71C9-D15E-3A43B074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B367-608E-1F30-B60E-3BB53D22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CE70-E8E9-1A03-3633-E5D2871A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15D6-184E-8F91-AF34-953E726D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CE7-CE19-6EB8-D5A0-0641063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8620-D2F4-6569-3245-E01525F2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1D423-7BD4-5332-EAFD-86F6D233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0E62-6E48-4B70-300D-7B2F347F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AFDA-0D7F-BE48-3C0F-DB0994F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FD81-F019-2C4D-9E97-5533358B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9ED4-993F-EE79-7C6E-9CF92769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3363-39A7-2541-7BD2-E7F7FB36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B699-BB53-A506-6766-0B6C43DB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7344-15FE-7D74-C493-313AE923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8F19-D9AE-6FD4-3E7E-D9317FD3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91B23-FF04-2E3C-0257-4F01EAA0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81E1C-9DBC-4425-14AE-1158223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13B00-B0F4-218B-B633-01DE748D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F5CB-7262-B86D-0562-0EFB4634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81E42-4C96-7F00-8116-BA18BEC4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79E3-D386-9EF9-4F64-E42CE2A4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B9F7B-80FD-9C00-B34D-4A876FE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E6161-2698-583D-0F3A-8F21598A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0D4A-35C2-47E9-429F-E2AA5F29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AD99-12CC-A2BC-EF96-0B596F21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6FA1-0892-B98C-9AB8-3D28D565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DB64-FE4E-8DDD-D14C-30BDBE21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FBC14-71E0-62A9-A884-D5CF099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7687-969F-0871-CF8E-080F6DF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D287-BCF1-BBBD-5BAD-9E1E2038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F2DA-7528-C3BC-B0BE-B65427A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DD8-655D-38AC-0B68-B950A438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F7898-C554-24E0-E8B7-C7759EAE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F88CA-E721-5EDD-4907-25AF3A05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2AC9-FBD6-49E0-7F63-E641FF5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8ADE-68FD-58C0-6E78-3C94C80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E141-3A6A-1BCB-D8C3-76E2905D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A3605-30CF-C778-7FF8-8494ADCF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7DBB-C91B-EC13-EBA0-887A3176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763D-0053-F0F6-1381-C71F279EC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7167-A2E0-4A41-ABC4-238A80B78FD1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652E-302D-B063-3701-647E5B9C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4D65-0537-F5F8-C76F-6C0F4911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1EB5-784E-4B28-82EB-CB9C20BF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93">
            <a:extLst>
              <a:ext uri="{FF2B5EF4-FFF2-40B4-BE49-F238E27FC236}">
                <a16:creationId xmlns:a16="http://schemas.microsoft.com/office/drawing/2014/main" id="{AEA805EC-88FD-261F-BC1A-5512833C2DF6}"/>
              </a:ext>
            </a:extLst>
          </p:cNvPr>
          <p:cNvSpPr/>
          <p:nvPr/>
        </p:nvSpPr>
        <p:spPr>
          <a:xfrm>
            <a:off x="6990583" y="3750622"/>
            <a:ext cx="1799641" cy="32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Categories And Tags</a:t>
            </a:r>
            <a:endParaRPr lang="en-IN" sz="1400" b="1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9F1042B-C3BE-7C35-D005-638752E15BD8}"/>
              </a:ext>
            </a:extLst>
          </p:cNvPr>
          <p:cNvSpPr/>
          <p:nvPr/>
        </p:nvSpPr>
        <p:spPr>
          <a:xfrm>
            <a:off x="6983955" y="4075640"/>
            <a:ext cx="1799641" cy="954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+category id: int</a:t>
            </a:r>
          </a:p>
          <a:p>
            <a:pPr algn="ctr"/>
            <a:r>
              <a:rPr lang="en-US" sz="1100" dirty="0"/>
              <a:t>+Tag id: int</a:t>
            </a:r>
          </a:p>
          <a:p>
            <a:pPr algn="ctr"/>
            <a:r>
              <a:rPr lang="en-US" sz="1100" dirty="0"/>
              <a:t>+category title: string</a:t>
            </a:r>
          </a:p>
          <a:p>
            <a:pPr algn="ctr"/>
            <a:r>
              <a:rPr lang="en-US" sz="1100" dirty="0"/>
              <a:t>+Tags title: string</a:t>
            </a:r>
          </a:p>
          <a:p>
            <a:pPr algn="ctr"/>
            <a:r>
              <a:rPr lang="en-US" sz="1100" dirty="0"/>
              <a:t>+category description: string</a:t>
            </a:r>
            <a:endParaRPr lang="en-IN" sz="11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14FFE5D-4154-831C-47B0-836D43A62CB6}"/>
              </a:ext>
            </a:extLst>
          </p:cNvPr>
          <p:cNvSpPr/>
          <p:nvPr/>
        </p:nvSpPr>
        <p:spPr>
          <a:xfrm>
            <a:off x="6977327" y="5013247"/>
            <a:ext cx="1799640" cy="1416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category()</a:t>
            </a:r>
          </a:p>
          <a:p>
            <a:pPr algn="ctr"/>
            <a:r>
              <a:rPr lang="en-US" sz="1100" dirty="0"/>
              <a:t>+add Tag()</a:t>
            </a:r>
          </a:p>
          <a:p>
            <a:pPr algn="ctr"/>
            <a:r>
              <a:rPr lang="en-US" sz="1100" dirty="0"/>
              <a:t>+edit Category()</a:t>
            </a:r>
          </a:p>
          <a:p>
            <a:pPr algn="ctr"/>
            <a:r>
              <a:rPr lang="en-US" sz="1100" dirty="0"/>
              <a:t>+edit Tag()</a:t>
            </a:r>
          </a:p>
          <a:p>
            <a:pPr algn="ctr"/>
            <a:r>
              <a:rPr lang="en-US" sz="1100" dirty="0"/>
              <a:t>+delete category()</a:t>
            </a:r>
          </a:p>
          <a:p>
            <a:pPr algn="ctr"/>
            <a:r>
              <a:rPr lang="en-US" sz="1100" dirty="0"/>
              <a:t>+delete Tag()</a:t>
            </a:r>
          </a:p>
          <a:p>
            <a:pPr algn="ctr"/>
            <a:r>
              <a:rPr lang="en-US" sz="1100" dirty="0"/>
              <a:t>+search category()</a:t>
            </a:r>
          </a:p>
          <a:p>
            <a:pPr algn="ctr"/>
            <a:r>
              <a:rPr lang="en-US" sz="1100" dirty="0"/>
              <a:t>+assign category()</a:t>
            </a:r>
            <a:endParaRPr lang="en-IN" sz="11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80A7676-3382-CF11-1AA2-833DF6F12E70}"/>
              </a:ext>
            </a:extLst>
          </p:cNvPr>
          <p:cNvSpPr/>
          <p:nvPr/>
        </p:nvSpPr>
        <p:spPr>
          <a:xfrm>
            <a:off x="146582" y="2029028"/>
            <a:ext cx="1595535" cy="21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User Table</a:t>
            </a:r>
            <a:endParaRPr lang="en-IN" sz="1400" b="1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1C744D0-65E1-FBE7-9C5C-0F412CDD175A}"/>
              </a:ext>
            </a:extLst>
          </p:cNvPr>
          <p:cNvSpPr/>
          <p:nvPr/>
        </p:nvSpPr>
        <p:spPr>
          <a:xfrm>
            <a:off x="141605" y="2243632"/>
            <a:ext cx="1595534" cy="82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+user id: int</a:t>
            </a:r>
          </a:p>
          <a:p>
            <a:pPr algn="ctr"/>
            <a:r>
              <a:rPr lang="en-US" sz="1100" dirty="0"/>
              <a:t>+user role id: int</a:t>
            </a:r>
          </a:p>
          <a:p>
            <a:pPr algn="ctr"/>
            <a:r>
              <a:rPr lang="en-US" sz="1100" dirty="0"/>
              <a:t>+user email: string</a:t>
            </a:r>
          </a:p>
          <a:p>
            <a:pPr algn="ctr"/>
            <a:r>
              <a:rPr lang="en-US" sz="1100" dirty="0"/>
              <a:t>+user password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2082C7E-58CA-AC2A-2807-EE9CAABB59F4}"/>
              </a:ext>
            </a:extLst>
          </p:cNvPr>
          <p:cNvSpPr/>
          <p:nvPr/>
        </p:nvSpPr>
        <p:spPr>
          <a:xfrm>
            <a:off x="146582" y="3051103"/>
            <a:ext cx="1576874" cy="800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user()</a:t>
            </a:r>
          </a:p>
          <a:p>
            <a:pPr algn="ctr"/>
            <a:r>
              <a:rPr lang="en-US" sz="1100" dirty="0"/>
              <a:t>+edit user()</a:t>
            </a:r>
          </a:p>
          <a:p>
            <a:pPr algn="ctr"/>
            <a:r>
              <a:rPr lang="en-US" sz="1100" dirty="0"/>
              <a:t>+delete user()</a:t>
            </a:r>
          </a:p>
          <a:p>
            <a:pPr algn="ctr"/>
            <a:r>
              <a:rPr lang="en-US" sz="1100" dirty="0"/>
              <a:t>+search user()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E9C6B81-2112-ED36-C3E5-C53DD75757D9}"/>
              </a:ext>
            </a:extLst>
          </p:cNvPr>
          <p:cNvSpPr/>
          <p:nvPr/>
        </p:nvSpPr>
        <p:spPr>
          <a:xfrm>
            <a:off x="6186191" y="288462"/>
            <a:ext cx="1595535" cy="21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Way Point Table</a:t>
            </a:r>
            <a:endParaRPr lang="en-IN" sz="1400" b="1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D8B503A-CABB-194A-9C91-D6C827F6C550}"/>
              </a:ext>
            </a:extLst>
          </p:cNvPr>
          <p:cNvSpPr/>
          <p:nvPr/>
        </p:nvSpPr>
        <p:spPr>
          <a:xfrm>
            <a:off x="6186190" y="503066"/>
            <a:ext cx="1595535" cy="95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+waypoint id: int</a:t>
            </a:r>
          </a:p>
          <a:p>
            <a:pPr algn="ctr"/>
            <a:r>
              <a:rPr lang="en-US" sz="1100" dirty="0"/>
              <a:t>+description: string</a:t>
            </a:r>
          </a:p>
          <a:p>
            <a:pPr algn="ctr"/>
            <a:r>
              <a:rPr lang="en-US" sz="1100" dirty="0"/>
              <a:t>+latitude : int</a:t>
            </a:r>
          </a:p>
          <a:p>
            <a:pPr algn="ctr"/>
            <a:r>
              <a:rPr lang="en-US" sz="1100" dirty="0"/>
              <a:t>+longitude: string</a:t>
            </a:r>
          </a:p>
          <a:p>
            <a:pPr algn="ctr"/>
            <a:r>
              <a:rPr lang="en-US" sz="1100" dirty="0"/>
              <a:t>+road trip id: int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5DDFEDC-3FA4-F814-EBCC-842BC4B93BE3}"/>
              </a:ext>
            </a:extLst>
          </p:cNvPr>
          <p:cNvSpPr/>
          <p:nvPr/>
        </p:nvSpPr>
        <p:spPr>
          <a:xfrm>
            <a:off x="6186188" y="1434189"/>
            <a:ext cx="1595535" cy="82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waypoint()</a:t>
            </a:r>
          </a:p>
          <a:p>
            <a:pPr algn="ctr"/>
            <a:r>
              <a:rPr lang="en-US" sz="1100" dirty="0"/>
              <a:t>+edit waypoint()</a:t>
            </a:r>
          </a:p>
          <a:p>
            <a:pPr algn="ctr"/>
            <a:r>
              <a:rPr lang="en-US" sz="1100" dirty="0"/>
              <a:t>+delete waypoint()</a:t>
            </a:r>
          </a:p>
          <a:p>
            <a:pPr algn="ctr"/>
            <a:r>
              <a:rPr lang="en-US" sz="1100" dirty="0"/>
              <a:t>+search waypoint()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EEF026E-C936-2A77-E181-741CC0E6BA69}"/>
              </a:ext>
            </a:extLst>
          </p:cNvPr>
          <p:cNvSpPr/>
          <p:nvPr/>
        </p:nvSpPr>
        <p:spPr>
          <a:xfrm>
            <a:off x="1936072" y="4216479"/>
            <a:ext cx="1595535" cy="21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Comments Table</a:t>
            </a:r>
            <a:endParaRPr lang="en-IN" sz="1400" b="1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5224E83-D07E-C964-91C5-C6E949602AB7}"/>
              </a:ext>
            </a:extLst>
          </p:cNvPr>
          <p:cNvSpPr/>
          <p:nvPr/>
        </p:nvSpPr>
        <p:spPr>
          <a:xfrm>
            <a:off x="1923691" y="4431083"/>
            <a:ext cx="1595534" cy="82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+comment id: int</a:t>
            </a:r>
          </a:p>
          <a:p>
            <a:pPr algn="ctr"/>
            <a:r>
              <a:rPr lang="en-US" sz="1100" dirty="0"/>
              <a:t>+user id: int</a:t>
            </a:r>
          </a:p>
          <a:p>
            <a:pPr algn="ctr"/>
            <a:r>
              <a:rPr lang="en-US" sz="1100" dirty="0"/>
              <a:t>+road trip id: int</a:t>
            </a:r>
          </a:p>
          <a:p>
            <a:pPr algn="ctr"/>
            <a:r>
              <a:rPr lang="en-US" sz="1100" dirty="0"/>
              <a:t>+description: string</a:t>
            </a:r>
          </a:p>
          <a:p>
            <a:pPr algn="ctr"/>
            <a:r>
              <a:rPr lang="en-US" sz="1100" dirty="0"/>
              <a:t>+timestamp: int</a:t>
            </a:r>
            <a:endParaRPr lang="en-IN" sz="1100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7D0575C-DC5D-2877-836D-E5F53D25B5E6}"/>
              </a:ext>
            </a:extLst>
          </p:cNvPr>
          <p:cNvSpPr/>
          <p:nvPr/>
        </p:nvSpPr>
        <p:spPr>
          <a:xfrm>
            <a:off x="1911309" y="5244616"/>
            <a:ext cx="1595535" cy="82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comments()</a:t>
            </a:r>
          </a:p>
          <a:p>
            <a:pPr algn="ctr"/>
            <a:r>
              <a:rPr lang="en-US" sz="1100" dirty="0"/>
              <a:t>+edit  comments()</a:t>
            </a:r>
          </a:p>
          <a:p>
            <a:pPr algn="ctr"/>
            <a:r>
              <a:rPr lang="en-US" sz="1100" dirty="0"/>
              <a:t>+delete comments()</a:t>
            </a:r>
          </a:p>
          <a:p>
            <a:pPr algn="ctr"/>
            <a:r>
              <a:rPr lang="en-US" sz="1100" dirty="0"/>
              <a:t>+search comments()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C62A7B3-2DE3-203D-FD5B-BC436A6537A1}"/>
              </a:ext>
            </a:extLst>
          </p:cNvPr>
          <p:cNvSpPr/>
          <p:nvPr/>
        </p:nvSpPr>
        <p:spPr>
          <a:xfrm>
            <a:off x="4145986" y="4101408"/>
            <a:ext cx="1665901" cy="222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Like/Favorites Table</a:t>
            </a:r>
            <a:endParaRPr lang="en-IN" sz="1400" b="1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3B54D87-8799-3A78-3E63-E875DF0DF4A1}"/>
              </a:ext>
            </a:extLst>
          </p:cNvPr>
          <p:cNvSpPr/>
          <p:nvPr/>
        </p:nvSpPr>
        <p:spPr>
          <a:xfrm>
            <a:off x="4135576" y="4323781"/>
            <a:ext cx="1665901" cy="82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+user id: int</a:t>
            </a:r>
          </a:p>
          <a:p>
            <a:pPr algn="ctr"/>
            <a:r>
              <a:rPr lang="en-US" sz="1100" dirty="0"/>
              <a:t>+road trip id: int</a:t>
            </a:r>
          </a:p>
          <a:p>
            <a:pPr algn="ctr"/>
            <a:r>
              <a:rPr lang="en-US" sz="1100" dirty="0"/>
              <a:t>+timestamp: int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7762D607-F713-9D3D-EB04-72ABDBAD6057}"/>
              </a:ext>
            </a:extLst>
          </p:cNvPr>
          <p:cNvSpPr/>
          <p:nvPr/>
        </p:nvSpPr>
        <p:spPr>
          <a:xfrm>
            <a:off x="4135576" y="5142552"/>
            <a:ext cx="1665899" cy="82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likes()</a:t>
            </a:r>
          </a:p>
          <a:p>
            <a:pPr algn="ctr"/>
            <a:r>
              <a:rPr lang="en-US" sz="1100" dirty="0"/>
              <a:t>+edit like()</a:t>
            </a:r>
          </a:p>
          <a:p>
            <a:pPr algn="ctr"/>
            <a:r>
              <a:rPr lang="en-US" sz="1100" dirty="0"/>
              <a:t>+delete likes()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ECE13192-F87B-5A1E-2BEC-E2E9FE7BA326}"/>
              </a:ext>
            </a:extLst>
          </p:cNvPr>
          <p:cNvSpPr/>
          <p:nvPr/>
        </p:nvSpPr>
        <p:spPr>
          <a:xfrm>
            <a:off x="9180032" y="3752575"/>
            <a:ext cx="2118045" cy="276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Images And Media Table</a:t>
            </a:r>
            <a:endParaRPr lang="en-IN" sz="1400" b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06B09DC-AF7A-2083-4517-B2749311CE55}"/>
              </a:ext>
            </a:extLst>
          </p:cNvPr>
          <p:cNvSpPr/>
          <p:nvPr/>
        </p:nvSpPr>
        <p:spPr>
          <a:xfrm>
            <a:off x="9180034" y="4021329"/>
            <a:ext cx="2118043" cy="1304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+media id: int</a:t>
            </a:r>
          </a:p>
          <a:p>
            <a:pPr algn="ctr"/>
            <a:r>
              <a:rPr lang="en-US" sz="1100" dirty="0"/>
              <a:t>+image id: int</a:t>
            </a:r>
          </a:p>
          <a:p>
            <a:pPr algn="ctr"/>
            <a:r>
              <a:rPr lang="en-US" sz="1100" dirty="0"/>
              <a:t>+media album id: int</a:t>
            </a:r>
          </a:p>
          <a:p>
            <a:pPr algn="ctr"/>
            <a:r>
              <a:rPr lang="en-US" sz="1100" dirty="0"/>
              <a:t>+image album id: int</a:t>
            </a:r>
          </a:p>
          <a:p>
            <a:pPr algn="ctr"/>
            <a:r>
              <a:rPr lang="en-US" sz="1100" dirty="0"/>
              <a:t>+media type: string</a:t>
            </a:r>
          </a:p>
          <a:p>
            <a:pPr algn="ctr"/>
            <a:r>
              <a:rPr lang="en-US" sz="1100" dirty="0"/>
              <a:t>+image type: string</a:t>
            </a:r>
          </a:p>
          <a:p>
            <a:pPr algn="ctr"/>
            <a:r>
              <a:rPr lang="en-US" sz="1100" dirty="0"/>
              <a:t>+media description: string</a:t>
            </a:r>
          </a:p>
          <a:p>
            <a:pPr algn="ctr"/>
            <a:r>
              <a:rPr lang="en-US" sz="1100" dirty="0"/>
              <a:t>+image description: string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1D1D07D-5647-0DA7-E909-93F3F909472B}"/>
              </a:ext>
            </a:extLst>
          </p:cNvPr>
          <p:cNvSpPr/>
          <p:nvPr/>
        </p:nvSpPr>
        <p:spPr>
          <a:xfrm>
            <a:off x="9180034" y="5320009"/>
            <a:ext cx="2118043" cy="1285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media()</a:t>
            </a:r>
          </a:p>
          <a:p>
            <a:pPr algn="ctr"/>
            <a:r>
              <a:rPr lang="en-US" sz="1100" dirty="0"/>
              <a:t>+edit media()</a:t>
            </a:r>
          </a:p>
          <a:p>
            <a:pPr algn="ctr"/>
            <a:r>
              <a:rPr lang="en-US" sz="1100" dirty="0"/>
              <a:t>+delete media()</a:t>
            </a:r>
          </a:p>
          <a:p>
            <a:pPr algn="ctr"/>
            <a:r>
              <a:rPr lang="en-US" sz="1100" dirty="0"/>
              <a:t>+search media()</a:t>
            </a:r>
          </a:p>
          <a:p>
            <a:pPr algn="ctr"/>
            <a:r>
              <a:rPr lang="en-US" sz="1100" dirty="0"/>
              <a:t>+add image()</a:t>
            </a:r>
          </a:p>
          <a:p>
            <a:pPr algn="ctr"/>
            <a:r>
              <a:rPr lang="en-US" sz="1100" dirty="0"/>
              <a:t>+edit image()</a:t>
            </a:r>
          </a:p>
          <a:p>
            <a:pPr algn="ctr"/>
            <a:r>
              <a:rPr lang="en-US" sz="1100" dirty="0"/>
              <a:t>+delete image()</a:t>
            </a:r>
          </a:p>
          <a:p>
            <a:pPr algn="ctr"/>
            <a:r>
              <a:rPr lang="en-US" sz="1100" dirty="0"/>
              <a:t>+search image()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1A0E7EF-7827-8225-EBBA-168953496D48}"/>
              </a:ext>
            </a:extLst>
          </p:cNvPr>
          <p:cNvSpPr/>
          <p:nvPr/>
        </p:nvSpPr>
        <p:spPr>
          <a:xfrm>
            <a:off x="9241566" y="28582"/>
            <a:ext cx="1782140" cy="186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User Road Trip Table</a:t>
            </a:r>
            <a:endParaRPr lang="en-IN" sz="1400" b="1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30E9342-9987-7E7E-C6A9-4CD1BD7E6835}"/>
              </a:ext>
            </a:extLst>
          </p:cNvPr>
          <p:cNvSpPr/>
          <p:nvPr/>
        </p:nvSpPr>
        <p:spPr>
          <a:xfrm>
            <a:off x="9241573" y="215184"/>
            <a:ext cx="1782133" cy="1862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+user id: int</a:t>
            </a:r>
          </a:p>
          <a:p>
            <a:pPr algn="ctr"/>
            <a:r>
              <a:rPr lang="en-US" sz="1100" dirty="0"/>
              <a:t>+user role id: int</a:t>
            </a:r>
          </a:p>
          <a:p>
            <a:pPr algn="ctr"/>
            <a:r>
              <a:rPr lang="en-US" sz="1100" dirty="0"/>
              <a:t>+user email: string</a:t>
            </a:r>
          </a:p>
          <a:p>
            <a:pPr algn="ctr"/>
            <a:r>
              <a:rPr lang="en-US" sz="1100" dirty="0"/>
              <a:t>+user password</a:t>
            </a:r>
          </a:p>
          <a:p>
            <a:pPr algn="ctr"/>
            <a:r>
              <a:rPr lang="en-US" sz="1100" dirty="0"/>
              <a:t>+road trip id: int</a:t>
            </a:r>
          </a:p>
          <a:p>
            <a:pPr algn="ctr"/>
            <a:r>
              <a:rPr lang="en-US" sz="1100" dirty="0"/>
              <a:t>+road trip title: string</a:t>
            </a:r>
          </a:p>
          <a:p>
            <a:pPr algn="ctr"/>
            <a:r>
              <a:rPr lang="en-US" sz="1100" dirty="0"/>
              <a:t>+description: string</a:t>
            </a:r>
          </a:p>
          <a:p>
            <a:pPr algn="ctr"/>
            <a:r>
              <a:rPr lang="en-US" sz="1100" dirty="0"/>
              <a:t>+start date : int</a:t>
            </a:r>
          </a:p>
          <a:p>
            <a:pPr algn="ctr"/>
            <a:r>
              <a:rPr lang="en-US" sz="1100" dirty="0"/>
              <a:t>+end date : string</a:t>
            </a:r>
          </a:p>
          <a:p>
            <a:pPr algn="ctr"/>
            <a:endParaRPr lang="en-US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230F385-0E50-75A0-7329-14CC8D5FF42D}"/>
              </a:ext>
            </a:extLst>
          </p:cNvPr>
          <p:cNvSpPr/>
          <p:nvPr/>
        </p:nvSpPr>
        <p:spPr>
          <a:xfrm>
            <a:off x="9241566" y="2084860"/>
            <a:ext cx="1788184" cy="155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user()</a:t>
            </a:r>
          </a:p>
          <a:p>
            <a:pPr algn="ctr"/>
            <a:r>
              <a:rPr lang="en-US" sz="1100" dirty="0"/>
              <a:t>+edit user()</a:t>
            </a:r>
          </a:p>
          <a:p>
            <a:pPr algn="ctr"/>
            <a:r>
              <a:rPr lang="en-US" sz="1100" dirty="0"/>
              <a:t>+delete user()</a:t>
            </a:r>
          </a:p>
          <a:p>
            <a:pPr algn="ctr"/>
            <a:r>
              <a:rPr lang="en-US" sz="1100" dirty="0"/>
              <a:t>+search user()</a:t>
            </a:r>
          </a:p>
          <a:p>
            <a:pPr algn="ctr"/>
            <a:r>
              <a:rPr lang="en-US" sz="1100" dirty="0"/>
              <a:t>+add Trip()</a:t>
            </a:r>
          </a:p>
          <a:p>
            <a:pPr algn="ctr"/>
            <a:r>
              <a:rPr lang="en-US" sz="1100" dirty="0"/>
              <a:t>+edit Trip()</a:t>
            </a:r>
          </a:p>
          <a:p>
            <a:pPr algn="ctr"/>
            <a:r>
              <a:rPr lang="en-US" sz="1100" dirty="0"/>
              <a:t>+delete Trip()</a:t>
            </a:r>
          </a:p>
          <a:p>
            <a:pPr algn="ctr"/>
            <a:r>
              <a:rPr lang="en-US" sz="1100" dirty="0"/>
              <a:t>+search Trip()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FB52454-63CF-1760-429D-75286A7D9989}"/>
              </a:ext>
            </a:extLst>
          </p:cNvPr>
          <p:cNvSpPr/>
          <p:nvPr/>
        </p:nvSpPr>
        <p:spPr>
          <a:xfrm>
            <a:off x="2216986" y="302456"/>
            <a:ext cx="1595535" cy="21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Road Trip Table</a:t>
            </a:r>
            <a:endParaRPr lang="en-IN" sz="1400" b="1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A9F651C-B820-60C5-E052-37BBD614A76E}"/>
              </a:ext>
            </a:extLst>
          </p:cNvPr>
          <p:cNvSpPr/>
          <p:nvPr/>
        </p:nvSpPr>
        <p:spPr>
          <a:xfrm>
            <a:off x="2216986" y="526392"/>
            <a:ext cx="1595533" cy="969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+road trip id: int</a:t>
            </a:r>
          </a:p>
          <a:p>
            <a:pPr algn="ctr"/>
            <a:r>
              <a:rPr lang="en-US" sz="1100" dirty="0"/>
              <a:t>+road trip title: string</a:t>
            </a:r>
          </a:p>
          <a:p>
            <a:pPr algn="ctr"/>
            <a:r>
              <a:rPr lang="en-US" sz="1100" dirty="0"/>
              <a:t>+description: string</a:t>
            </a:r>
          </a:p>
          <a:p>
            <a:pPr algn="ctr"/>
            <a:r>
              <a:rPr lang="en-US" sz="1100" dirty="0"/>
              <a:t>+start date : int</a:t>
            </a:r>
          </a:p>
          <a:p>
            <a:pPr algn="ctr"/>
            <a:r>
              <a:rPr lang="en-US" sz="1100" dirty="0"/>
              <a:t>+end date : string</a:t>
            </a:r>
          </a:p>
          <a:p>
            <a:pPr algn="ctr"/>
            <a:r>
              <a:rPr lang="en-US" sz="1100" dirty="0"/>
              <a:t>+user id: int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9362D12F-8CE5-C462-5BDE-EDC8E80E1B4F}"/>
              </a:ext>
            </a:extLst>
          </p:cNvPr>
          <p:cNvSpPr/>
          <p:nvPr/>
        </p:nvSpPr>
        <p:spPr>
          <a:xfrm>
            <a:off x="2217188" y="1490348"/>
            <a:ext cx="1601755" cy="668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+add Trip()</a:t>
            </a:r>
          </a:p>
          <a:p>
            <a:pPr algn="ctr"/>
            <a:r>
              <a:rPr lang="en-US" sz="1100" dirty="0"/>
              <a:t>+edit Trip()</a:t>
            </a:r>
          </a:p>
          <a:p>
            <a:pPr algn="ctr"/>
            <a:r>
              <a:rPr lang="en-US" sz="1100" dirty="0"/>
              <a:t>+delete Trip()</a:t>
            </a:r>
          </a:p>
          <a:p>
            <a:pPr algn="ctr"/>
            <a:r>
              <a:rPr lang="en-US" sz="1100" dirty="0"/>
              <a:t>+search Trip()</a:t>
            </a:r>
          </a:p>
        </p:txBody>
      </p: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AC9E9BDF-2A71-C029-186C-6011ABF99E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2520" y="17827"/>
            <a:ext cx="4239795" cy="8210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84016DBB-7155-ACD4-E307-E454445A4AFA}"/>
              </a:ext>
            </a:extLst>
          </p:cNvPr>
          <p:cNvCxnSpPr>
            <a:cxnSpLocks/>
          </p:cNvCxnSpPr>
          <p:nvPr/>
        </p:nvCxnSpPr>
        <p:spPr>
          <a:xfrm>
            <a:off x="11023706" y="2077202"/>
            <a:ext cx="793613" cy="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Diamond 319">
            <a:extLst>
              <a:ext uri="{FF2B5EF4-FFF2-40B4-BE49-F238E27FC236}">
                <a16:creationId xmlns:a16="http://schemas.microsoft.com/office/drawing/2014/main" id="{4AC2ADA2-D878-8C49-0E42-65DF89E4D313}"/>
              </a:ext>
            </a:extLst>
          </p:cNvPr>
          <p:cNvSpPr/>
          <p:nvPr/>
        </p:nvSpPr>
        <p:spPr>
          <a:xfrm>
            <a:off x="8698849" y="2270518"/>
            <a:ext cx="510166" cy="2091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6E873DE2-1B43-BD5E-8E15-65D4E751B389}"/>
              </a:ext>
            </a:extLst>
          </p:cNvPr>
          <p:cNvCxnSpPr>
            <a:cxnSpLocks/>
          </p:cNvCxnSpPr>
          <p:nvPr/>
        </p:nvCxnSpPr>
        <p:spPr>
          <a:xfrm flipV="1">
            <a:off x="1723456" y="2372623"/>
            <a:ext cx="7518117" cy="5332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Diamond 321">
            <a:extLst>
              <a:ext uri="{FF2B5EF4-FFF2-40B4-BE49-F238E27FC236}">
                <a16:creationId xmlns:a16="http://schemas.microsoft.com/office/drawing/2014/main" id="{647768A7-61CF-D1F3-26EB-92D62B6ED0B1}"/>
              </a:ext>
            </a:extLst>
          </p:cNvPr>
          <p:cNvSpPr/>
          <p:nvPr/>
        </p:nvSpPr>
        <p:spPr>
          <a:xfrm>
            <a:off x="5834166" y="1042681"/>
            <a:ext cx="358446" cy="21459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F4ABA3A5-A4FE-6144-B316-03AA85EE6EAE}"/>
              </a:ext>
            </a:extLst>
          </p:cNvPr>
          <p:cNvCxnSpPr>
            <a:cxnSpLocks/>
            <a:stCxn id="303" idx="0"/>
          </p:cNvCxnSpPr>
          <p:nvPr/>
        </p:nvCxnSpPr>
        <p:spPr>
          <a:xfrm rot="5400000" flipH="1" flipV="1">
            <a:off x="1733718" y="3147543"/>
            <a:ext cx="2069058" cy="688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Diamond 323">
            <a:extLst>
              <a:ext uri="{FF2B5EF4-FFF2-40B4-BE49-F238E27FC236}">
                <a16:creationId xmlns:a16="http://schemas.microsoft.com/office/drawing/2014/main" id="{B5AD9E9B-2932-6A2E-14FD-3344DB4F2F01}"/>
              </a:ext>
            </a:extLst>
          </p:cNvPr>
          <p:cNvSpPr/>
          <p:nvPr/>
        </p:nvSpPr>
        <p:spPr>
          <a:xfrm rot="5400000">
            <a:off x="1978664" y="842719"/>
            <a:ext cx="210720" cy="2659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27A619C-F546-6968-0D9C-EE1755BEB1D6}"/>
              </a:ext>
            </a:extLst>
          </p:cNvPr>
          <p:cNvCxnSpPr>
            <a:cxnSpLocks/>
          </p:cNvCxnSpPr>
          <p:nvPr/>
        </p:nvCxnSpPr>
        <p:spPr>
          <a:xfrm flipV="1">
            <a:off x="796689" y="968484"/>
            <a:ext cx="0" cy="1053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F7EA405-0575-A16D-C1C2-CC67469CF781}"/>
              </a:ext>
            </a:extLst>
          </p:cNvPr>
          <p:cNvCxnSpPr>
            <a:cxnSpLocks/>
          </p:cNvCxnSpPr>
          <p:nvPr/>
        </p:nvCxnSpPr>
        <p:spPr>
          <a:xfrm flipV="1">
            <a:off x="8052314" y="17826"/>
            <a:ext cx="0" cy="113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6C22159-E249-52DB-648C-0616A2ED3F6D}"/>
              </a:ext>
            </a:extLst>
          </p:cNvPr>
          <p:cNvCxnSpPr>
            <a:cxnSpLocks/>
            <a:stCxn id="313" idx="1"/>
          </p:cNvCxnSpPr>
          <p:nvPr/>
        </p:nvCxnSpPr>
        <p:spPr>
          <a:xfrm flipH="1">
            <a:off x="8052314" y="1146193"/>
            <a:ext cx="1189259" cy="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EB0C310F-DAEC-51DA-6D1B-05042DC77E8D}"/>
              </a:ext>
            </a:extLst>
          </p:cNvPr>
          <p:cNvCxnSpPr>
            <a:cxnSpLocks/>
          </p:cNvCxnSpPr>
          <p:nvPr/>
        </p:nvCxnSpPr>
        <p:spPr>
          <a:xfrm>
            <a:off x="796689" y="968484"/>
            <a:ext cx="1420296" cy="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Diamond 328">
            <a:extLst>
              <a:ext uri="{FF2B5EF4-FFF2-40B4-BE49-F238E27FC236}">
                <a16:creationId xmlns:a16="http://schemas.microsoft.com/office/drawing/2014/main" id="{EC6FC2DD-D845-AD89-6414-CA63DB7AD11C}"/>
              </a:ext>
            </a:extLst>
          </p:cNvPr>
          <p:cNvSpPr/>
          <p:nvPr/>
        </p:nvSpPr>
        <p:spPr>
          <a:xfrm>
            <a:off x="8760742" y="1064322"/>
            <a:ext cx="484310" cy="173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B566545-4542-C387-7807-2332E39087CC}"/>
              </a:ext>
            </a:extLst>
          </p:cNvPr>
          <p:cNvCxnSpPr>
            <a:cxnSpLocks/>
          </p:cNvCxnSpPr>
          <p:nvPr/>
        </p:nvCxnSpPr>
        <p:spPr>
          <a:xfrm flipH="1" flipV="1">
            <a:off x="11809155" y="2084860"/>
            <a:ext cx="17296" cy="3240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FCC2E4E-50D3-FCC4-7161-0375BE05892E}"/>
              </a:ext>
            </a:extLst>
          </p:cNvPr>
          <p:cNvCxnSpPr>
            <a:cxnSpLocks/>
          </p:cNvCxnSpPr>
          <p:nvPr/>
        </p:nvCxnSpPr>
        <p:spPr>
          <a:xfrm flipH="1">
            <a:off x="3818943" y="1149978"/>
            <a:ext cx="2367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Diamond 331">
            <a:extLst>
              <a:ext uri="{FF2B5EF4-FFF2-40B4-BE49-F238E27FC236}">
                <a16:creationId xmlns:a16="http://schemas.microsoft.com/office/drawing/2014/main" id="{D879C152-3434-A0E3-6D46-3A83E31F1FE9}"/>
              </a:ext>
            </a:extLst>
          </p:cNvPr>
          <p:cNvSpPr/>
          <p:nvPr/>
        </p:nvSpPr>
        <p:spPr>
          <a:xfrm rot="5400000">
            <a:off x="1670659" y="5165844"/>
            <a:ext cx="248251" cy="3083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A68E1F4-EB44-4FF2-C90A-B8BF4D09AEC9}"/>
              </a:ext>
            </a:extLst>
          </p:cNvPr>
          <p:cNvCxnSpPr>
            <a:cxnSpLocks/>
          </p:cNvCxnSpPr>
          <p:nvPr/>
        </p:nvCxnSpPr>
        <p:spPr>
          <a:xfrm>
            <a:off x="1724149" y="3573616"/>
            <a:ext cx="996007" cy="31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BD631C3-C655-EB1E-E662-F30E8978D0B5}"/>
              </a:ext>
            </a:extLst>
          </p:cNvPr>
          <p:cNvCxnSpPr>
            <a:cxnSpLocks/>
          </p:cNvCxnSpPr>
          <p:nvPr/>
        </p:nvCxnSpPr>
        <p:spPr>
          <a:xfrm>
            <a:off x="728831" y="3864572"/>
            <a:ext cx="23235" cy="145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FD374F4E-F7D4-AFF0-3244-B00746167085}"/>
              </a:ext>
            </a:extLst>
          </p:cNvPr>
          <p:cNvCxnSpPr>
            <a:cxnSpLocks/>
          </p:cNvCxnSpPr>
          <p:nvPr/>
        </p:nvCxnSpPr>
        <p:spPr>
          <a:xfrm>
            <a:off x="758694" y="5320009"/>
            <a:ext cx="1177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Diamond 335">
            <a:extLst>
              <a:ext uri="{FF2B5EF4-FFF2-40B4-BE49-F238E27FC236}">
                <a16:creationId xmlns:a16="http://schemas.microsoft.com/office/drawing/2014/main" id="{0CFBE840-5235-58C6-BE22-09244D12DBB2}"/>
              </a:ext>
            </a:extLst>
          </p:cNvPr>
          <p:cNvSpPr/>
          <p:nvPr/>
        </p:nvSpPr>
        <p:spPr>
          <a:xfrm rot="16200000">
            <a:off x="2527298" y="3904676"/>
            <a:ext cx="413081" cy="2027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37" name="Diamond 336">
            <a:extLst>
              <a:ext uri="{FF2B5EF4-FFF2-40B4-BE49-F238E27FC236}">
                <a16:creationId xmlns:a16="http://schemas.microsoft.com/office/drawing/2014/main" id="{86AF8B09-1EE9-9D3F-106D-20A0E5E9BD01}"/>
              </a:ext>
            </a:extLst>
          </p:cNvPr>
          <p:cNvSpPr/>
          <p:nvPr/>
        </p:nvSpPr>
        <p:spPr>
          <a:xfrm>
            <a:off x="4859976" y="3795233"/>
            <a:ext cx="248251" cy="3083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38" name="Diamond 337">
            <a:extLst>
              <a:ext uri="{FF2B5EF4-FFF2-40B4-BE49-F238E27FC236}">
                <a16:creationId xmlns:a16="http://schemas.microsoft.com/office/drawing/2014/main" id="{A89718C8-E87B-D343-F99B-298EF9714B27}"/>
              </a:ext>
            </a:extLst>
          </p:cNvPr>
          <p:cNvSpPr/>
          <p:nvPr/>
        </p:nvSpPr>
        <p:spPr>
          <a:xfrm rot="5400000">
            <a:off x="2441866" y="3439621"/>
            <a:ext cx="248251" cy="3083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68F8C8B-8D8D-99E6-5699-A488F41370A8}"/>
              </a:ext>
            </a:extLst>
          </p:cNvPr>
          <p:cNvCxnSpPr>
            <a:cxnSpLocks/>
            <a:endCxn id="306" idx="0"/>
          </p:cNvCxnSpPr>
          <p:nvPr/>
        </p:nvCxnSpPr>
        <p:spPr>
          <a:xfrm>
            <a:off x="2733839" y="3403698"/>
            <a:ext cx="2245098" cy="697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D5E62356-96E2-002E-0D7A-B4B5A32771D4}"/>
              </a:ext>
            </a:extLst>
          </p:cNvPr>
          <p:cNvCxnSpPr>
            <a:cxnSpLocks/>
          </p:cNvCxnSpPr>
          <p:nvPr/>
        </p:nvCxnSpPr>
        <p:spPr>
          <a:xfrm>
            <a:off x="11286415" y="5320008"/>
            <a:ext cx="530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93077A64-F1DB-18AE-D527-E7A7A0C3B2C6}"/>
              </a:ext>
            </a:extLst>
          </p:cNvPr>
          <p:cNvCxnSpPr>
            <a:cxnSpLocks/>
            <a:stCxn id="314" idx="1"/>
            <a:endCxn id="294" idx="0"/>
          </p:cNvCxnSpPr>
          <p:nvPr/>
        </p:nvCxnSpPr>
        <p:spPr>
          <a:xfrm rot="10800000" flipV="1">
            <a:off x="7890404" y="2864748"/>
            <a:ext cx="1351162" cy="8858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99AAF4-A8CB-F51A-B438-B9F59AE9E136}"/>
              </a:ext>
            </a:extLst>
          </p:cNvPr>
          <p:cNvSpPr/>
          <p:nvPr/>
        </p:nvSpPr>
        <p:spPr>
          <a:xfrm>
            <a:off x="1615068" y="6500539"/>
            <a:ext cx="7518117" cy="334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1.Class Diagram Of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891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9BCD6-2E39-1C77-5743-D8AD6E33E865}"/>
              </a:ext>
            </a:extLst>
          </p:cNvPr>
          <p:cNvSpPr/>
          <p:nvPr/>
        </p:nvSpPr>
        <p:spPr>
          <a:xfrm>
            <a:off x="5977537" y="1417296"/>
            <a:ext cx="699212" cy="34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Login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7A5E3D-A90A-0220-9B69-3D4D3D629558}"/>
              </a:ext>
            </a:extLst>
          </p:cNvPr>
          <p:cNvSpPr/>
          <p:nvPr/>
        </p:nvSpPr>
        <p:spPr>
          <a:xfrm>
            <a:off x="6769671" y="1012680"/>
            <a:ext cx="1508449" cy="4618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user password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A47CE0-111B-7072-FB57-5A46963CD613}"/>
              </a:ext>
            </a:extLst>
          </p:cNvPr>
          <p:cNvSpPr/>
          <p:nvPr/>
        </p:nvSpPr>
        <p:spPr>
          <a:xfrm>
            <a:off x="6292642" y="484118"/>
            <a:ext cx="1651519" cy="342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login user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674D4-5995-E79C-51D4-8774120B06C6}"/>
              </a:ext>
            </a:extLst>
          </p:cNvPr>
          <p:cNvSpPr/>
          <p:nvPr/>
        </p:nvSpPr>
        <p:spPr>
          <a:xfrm>
            <a:off x="2834577" y="750900"/>
            <a:ext cx="826342" cy="2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Signup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685B-B92C-74CA-3679-255B8783D6C6}"/>
              </a:ext>
            </a:extLst>
          </p:cNvPr>
          <p:cNvSpPr/>
          <p:nvPr/>
        </p:nvSpPr>
        <p:spPr>
          <a:xfrm>
            <a:off x="1647256" y="218929"/>
            <a:ext cx="1142515" cy="4285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user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C86529-2E6D-97CB-C8D3-E429CAAF62D8}"/>
              </a:ext>
            </a:extLst>
          </p:cNvPr>
          <p:cNvSpPr/>
          <p:nvPr/>
        </p:nvSpPr>
        <p:spPr>
          <a:xfrm>
            <a:off x="2691025" y="82679"/>
            <a:ext cx="1552766" cy="27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user 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A933D7-610F-B1B9-35F3-7A5EC91F3D65}"/>
              </a:ext>
            </a:extLst>
          </p:cNvPr>
          <p:cNvSpPr/>
          <p:nvPr/>
        </p:nvSpPr>
        <p:spPr>
          <a:xfrm>
            <a:off x="4931731" y="750900"/>
            <a:ext cx="1045806" cy="432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#login_id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E3C2CA-F024-80F4-4719-244068DC51B3}"/>
              </a:ext>
            </a:extLst>
          </p:cNvPr>
          <p:cNvSpPr/>
          <p:nvPr/>
        </p:nvSpPr>
        <p:spPr>
          <a:xfrm>
            <a:off x="5032227" y="241224"/>
            <a:ext cx="1362269" cy="412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login role id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C214C15-124B-7F00-FBD4-6A590AF15EE4}"/>
              </a:ext>
            </a:extLst>
          </p:cNvPr>
          <p:cNvSpPr/>
          <p:nvPr/>
        </p:nvSpPr>
        <p:spPr>
          <a:xfrm>
            <a:off x="5850115" y="2237765"/>
            <a:ext cx="954055" cy="5387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Has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7BF85-F2FA-AF6F-4691-37845DD941B7}"/>
              </a:ext>
            </a:extLst>
          </p:cNvPr>
          <p:cNvSpPr/>
          <p:nvPr/>
        </p:nvSpPr>
        <p:spPr>
          <a:xfrm>
            <a:off x="2899404" y="2353194"/>
            <a:ext cx="802432" cy="275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AFF698-2DD2-3800-B9F3-C54ADE792275}"/>
              </a:ext>
            </a:extLst>
          </p:cNvPr>
          <p:cNvSpPr/>
          <p:nvPr/>
        </p:nvSpPr>
        <p:spPr>
          <a:xfrm>
            <a:off x="3690851" y="361754"/>
            <a:ext cx="1076132" cy="265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#user_id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F33D9-808A-5A25-FBE4-286FC77C80EC}"/>
              </a:ext>
            </a:extLst>
          </p:cNvPr>
          <p:cNvSpPr/>
          <p:nvPr/>
        </p:nvSpPr>
        <p:spPr>
          <a:xfrm>
            <a:off x="2464071" y="1417296"/>
            <a:ext cx="1196848" cy="3029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user 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9F2FBA-BF82-2F75-AE1D-CC568718A8AE}"/>
              </a:ext>
            </a:extLst>
          </p:cNvPr>
          <p:cNvSpPr/>
          <p:nvPr/>
        </p:nvSpPr>
        <p:spPr>
          <a:xfrm>
            <a:off x="1594870" y="1692162"/>
            <a:ext cx="1096155" cy="254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user 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BBB596-B8CC-A365-9AC2-AF1C6D011647}"/>
              </a:ext>
            </a:extLst>
          </p:cNvPr>
          <p:cNvSpPr/>
          <p:nvPr/>
        </p:nvSpPr>
        <p:spPr>
          <a:xfrm>
            <a:off x="7073985" y="2345325"/>
            <a:ext cx="1025416" cy="29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err="1"/>
              <a:t>RoadTrip</a:t>
            </a:r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C68DD-DCB8-110B-961C-D68FAD792A5D}"/>
              </a:ext>
            </a:extLst>
          </p:cNvPr>
          <p:cNvSpPr/>
          <p:nvPr/>
        </p:nvSpPr>
        <p:spPr>
          <a:xfrm>
            <a:off x="8017930" y="3623503"/>
            <a:ext cx="1183433" cy="340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Permission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E44351-83EE-4508-2183-ABA63B43FF22}"/>
              </a:ext>
            </a:extLst>
          </p:cNvPr>
          <p:cNvSpPr/>
          <p:nvPr/>
        </p:nvSpPr>
        <p:spPr>
          <a:xfrm>
            <a:off x="8052339" y="1859441"/>
            <a:ext cx="1108102" cy="3610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#road_id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BB1893-F3A5-98C8-9422-B6EFEDB5EFAA}"/>
              </a:ext>
            </a:extLst>
          </p:cNvPr>
          <p:cNvSpPr/>
          <p:nvPr/>
        </p:nvSpPr>
        <p:spPr>
          <a:xfrm>
            <a:off x="8327488" y="2248132"/>
            <a:ext cx="1183433" cy="3610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road name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47815-AD69-1A7D-ED34-25257AB8ACFA}"/>
              </a:ext>
            </a:extLst>
          </p:cNvPr>
          <p:cNvSpPr/>
          <p:nvPr/>
        </p:nvSpPr>
        <p:spPr>
          <a:xfrm>
            <a:off x="7995280" y="2633868"/>
            <a:ext cx="1183433" cy="34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road </a:t>
            </a:r>
            <a:r>
              <a:rPr lang="en-IN" sz="1100" dirty="0" err="1"/>
              <a:t>desc</a:t>
            </a:r>
            <a:endParaRPr lang="en-IN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749103-E980-ABC6-7EDB-2A9C5EAC5AB9}"/>
              </a:ext>
            </a:extLst>
          </p:cNvPr>
          <p:cNvSpPr/>
          <p:nvPr/>
        </p:nvSpPr>
        <p:spPr>
          <a:xfrm>
            <a:off x="9781899" y="3502191"/>
            <a:ext cx="1183433" cy="267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#per_id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50587A-797A-0F31-B26A-1C60D2B5C935}"/>
              </a:ext>
            </a:extLst>
          </p:cNvPr>
          <p:cNvSpPr/>
          <p:nvPr/>
        </p:nvSpPr>
        <p:spPr>
          <a:xfrm>
            <a:off x="9649812" y="4235862"/>
            <a:ext cx="1447605" cy="34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per role 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1C5048-6C56-05C6-572D-E578E8361AB9}"/>
              </a:ext>
            </a:extLst>
          </p:cNvPr>
          <p:cNvSpPr/>
          <p:nvPr/>
        </p:nvSpPr>
        <p:spPr>
          <a:xfrm>
            <a:off x="9755266" y="3856164"/>
            <a:ext cx="1513699" cy="34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per module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96C5F4-41E5-BCBB-A8F4-29B0CB994723}"/>
              </a:ext>
            </a:extLst>
          </p:cNvPr>
          <p:cNvSpPr/>
          <p:nvPr/>
        </p:nvSpPr>
        <p:spPr>
          <a:xfrm>
            <a:off x="8432072" y="4046553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per name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FFB5831-E791-B10D-B0F7-677EFF9A1796}"/>
              </a:ext>
            </a:extLst>
          </p:cNvPr>
          <p:cNvSpPr/>
          <p:nvPr/>
        </p:nvSpPr>
        <p:spPr>
          <a:xfrm>
            <a:off x="5249845" y="3928116"/>
            <a:ext cx="1668528" cy="6952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Manage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E46D06-6A5E-2464-2963-E1B3FF2055AC}"/>
              </a:ext>
            </a:extLst>
          </p:cNvPr>
          <p:cNvSpPr/>
          <p:nvPr/>
        </p:nvSpPr>
        <p:spPr>
          <a:xfrm>
            <a:off x="4339088" y="2913223"/>
            <a:ext cx="1273630" cy="30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Waypoint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1E3188-9071-E852-E5BC-038D49DF670A}"/>
              </a:ext>
            </a:extLst>
          </p:cNvPr>
          <p:cNvSpPr/>
          <p:nvPr/>
        </p:nvSpPr>
        <p:spPr>
          <a:xfrm>
            <a:off x="3777508" y="3621337"/>
            <a:ext cx="1218895" cy="2416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wypnt</a:t>
            </a:r>
            <a:r>
              <a:rPr lang="en-IN" sz="1100" dirty="0"/>
              <a:t> pass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79CA0A-ED9F-BAB0-077E-C73E28617A1C}"/>
              </a:ext>
            </a:extLst>
          </p:cNvPr>
          <p:cNvSpPr/>
          <p:nvPr/>
        </p:nvSpPr>
        <p:spPr>
          <a:xfrm>
            <a:off x="2814463" y="2734817"/>
            <a:ext cx="1004594" cy="2549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#prfm_id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368D7E-75F5-81B4-C9AC-488E30F74E02}"/>
              </a:ext>
            </a:extLst>
          </p:cNvPr>
          <p:cNvSpPr/>
          <p:nvPr/>
        </p:nvSpPr>
        <p:spPr>
          <a:xfrm>
            <a:off x="2834577" y="3322351"/>
            <a:ext cx="1262110" cy="304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wypnt</a:t>
            </a:r>
            <a:r>
              <a:rPr lang="en-IN" sz="1100" dirty="0"/>
              <a:t> name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38667C-DE84-7FED-92E0-23BDB4FF6AB3}"/>
              </a:ext>
            </a:extLst>
          </p:cNvPr>
          <p:cNvSpPr/>
          <p:nvPr/>
        </p:nvSpPr>
        <p:spPr>
          <a:xfrm>
            <a:off x="2182296" y="3017940"/>
            <a:ext cx="1293273" cy="304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wypnt</a:t>
            </a:r>
            <a:r>
              <a:rPr lang="en-IN" sz="1100" dirty="0"/>
              <a:t> email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3D9E56-9A63-6871-34ED-4B9AF5AE89EC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977537" y="654092"/>
            <a:ext cx="349606" cy="763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F210AF-0185-B5C3-EA79-8C601E6E88F4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674415" y="1243621"/>
            <a:ext cx="95256" cy="163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36308C-62A0-CCBA-A52C-981EB6AD035B}"/>
              </a:ext>
            </a:extLst>
          </p:cNvPr>
          <p:cNvCxnSpPr>
            <a:cxnSpLocks/>
          </p:cNvCxnSpPr>
          <p:nvPr/>
        </p:nvCxnSpPr>
        <p:spPr>
          <a:xfrm flipV="1">
            <a:off x="6489162" y="797758"/>
            <a:ext cx="280509" cy="59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D4ABD0-34D1-80A7-8331-6D05D61C6EFD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5824382" y="1120241"/>
            <a:ext cx="182776" cy="28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379266-FF93-7511-7B31-6778AAB4AFBB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6327143" y="1760019"/>
            <a:ext cx="0" cy="477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B08113-B744-6B4A-20B8-1F21E29E56F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804170" y="2493245"/>
            <a:ext cx="269815" cy="13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D279FB-C4EB-D819-7C51-DEE43202207E}"/>
              </a:ext>
            </a:extLst>
          </p:cNvPr>
          <p:cNvCxnSpPr>
            <a:endCxn id="17" idx="2"/>
          </p:cNvCxnSpPr>
          <p:nvPr/>
        </p:nvCxnSpPr>
        <p:spPr>
          <a:xfrm flipV="1">
            <a:off x="7840062" y="2039964"/>
            <a:ext cx="212277" cy="305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C632AC-E735-928B-2DC5-445F2555FFCD}"/>
              </a:ext>
            </a:extLst>
          </p:cNvPr>
          <p:cNvCxnSpPr>
            <a:cxnSpLocks/>
            <a:stCxn id="15" idx="3"/>
            <a:endCxn id="18" idx="2"/>
          </p:cNvCxnSpPr>
          <p:nvPr/>
        </p:nvCxnSpPr>
        <p:spPr>
          <a:xfrm flipV="1">
            <a:off x="8099401" y="2428655"/>
            <a:ext cx="228087" cy="64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C7A77A-7713-04D9-8813-DAB7DE3E25FB}"/>
              </a:ext>
            </a:extLst>
          </p:cNvPr>
          <p:cNvCxnSpPr>
            <a:endCxn id="19" idx="1"/>
          </p:cNvCxnSpPr>
          <p:nvPr/>
        </p:nvCxnSpPr>
        <p:spPr>
          <a:xfrm>
            <a:off x="7840062" y="2650684"/>
            <a:ext cx="328528" cy="33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34DC64-A547-7B5D-589D-A5D8D623FC66}"/>
              </a:ext>
            </a:extLst>
          </p:cNvPr>
          <p:cNvCxnSpPr>
            <a:endCxn id="20" idx="2"/>
          </p:cNvCxnSpPr>
          <p:nvPr/>
        </p:nvCxnSpPr>
        <p:spPr>
          <a:xfrm>
            <a:off x="9178713" y="3623503"/>
            <a:ext cx="603186" cy="12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A39461-B8E7-D9F5-356E-3EF1B24FDACA}"/>
              </a:ext>
            </a:extLst>
          </p:cNvPr>
          <p:cNvCxnSpPr>
            <a:stCxn id="16" idx="3"/>
            <a:endCxn id="22" idx="2"/>
          </p:cNvCxnSpPr>
          <p:nvPr/>
        </p:nvCxnSpPr>
        <p:spPr>
          <a:xfrm>
            <a:off x="9201363" y="3793787"/>
            <a:ext cx="553903" cy="232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A97E5C-A029-EECC-9E2C-FF85025B13EB}"/>
              </a:ext>
            </a:extLst>
          </p:cNvPr>
          <p:cNvCxnSpPr>
            <a:stCxn id="16" idx="2"/>
            <a:endCxn id="23" idx="1"/>
          </p:cNvCxnSpPr>
          <p:nvPr/>
        </p:nvCxnSpPr>
        <p:spPr>
          <a:xfrm flipH="1">
            <a:off x="8589268" y="3964071"/>
            <a:ext cx="20379" cy="135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4464C-2AB1-386F-A91B-B9C4447C1104}"/>
              </a:ext>
            </a:extLst>
          </p:cNvPr>
          <p:cNvCxnSpPr>
            <a:endCxn id="21" idx="1"/>
          </p:cNvCxnSpPr>
          <p:nvPr/>
        </p:nvCxnSpPr>
        <p:spPr>
          <a:xfrm>
            <a:off x="9201363" y="3928115"/>
            <a:ext cx="660446" cy="35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B35F8B-5BC0-1425-4F24-A2115AD06EBC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701836" y="2490821"/>
            <a:ext cx="2148279" cy="16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E11123-0675-5C8D-976B-48AB3FD5D3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300620" y="1720262"/>
            <a:ext cx="0" cy="63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94C526-A4EC-C6D3-A2D7-38AB617C558C}"/>
              </a:ext>
            </a:extLst>
          </p:cNvPr>
          <p:cNvCxnSpPr>
            <a:endCxn id="14" idx="6"/>
          </p:cNvCxnSpPr>
          <p:nvPr/>
        </p:nvCxnSpPr>
        <p:spPr>
          <a:xfrm flipH="1" flipV="1">
            <a:off x="2691025" y="1819653"/>
            <a:ext cx="208379" cy="52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EB0656-AF1D-4FED-52E6-1C0BE8EF4B7E}"/>
              </a:ext>
            </a:extLst>
          </p:cNvPr>
          <p:cNvCxnSpPr>
            <a:stCxn id="24" idx="0"/>
          </p:cNvCxnSpPr>
          <p:nvPr/>
        </p:nvCxnSpPr>
        <p:spPr>
          <a:xfrm flipV="1">
            <a:off x="6084109" y="3065428"/>
            <a:ext cx="0" cy="862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2E39D9-DBC3-4102-A56C-B0C0FB42649C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612718" y="3065428"/>
            <a:ext cx="471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F57FD9-CC3E-127E-E5CF-49AE66295F30}"/>
              </a:ext>
            </a:extLst>
          </p:cNvPr>
          <p:cNvCxnSpPr>
            <a:endCxn id="27" idx="6"/>
          </p:cNvCxnSpPr>
          <p:nvPr/>
        </p:nvCxnSpPr>
        <p:spPr>
          <a:xfrm flipH="1" flipV="1">
            <a:off x="3819057" y="2862308"/>
            <a:ext cx="520031" cy="5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893661-5E6B-ABAC-DA03-C5881975636D}"/>
              </a:ext>
            </a:extLst>
          </p:cNvPr>
          <p:cNvCxnSpPr>
            <a:cxnSpLocks/>
            <a:stCxn id="25" idx="1"/>
            <a:endCxn id="29" idx="6"/>
          </p:cNvCxnSpPr>
          <p:nvPr/>
        </p:nvCxnSpPr>
        <p:spPr>
          <a:xfrm flipH="1">
            <a:off x="3475569" y="3065429"/>
            <a:ext cx="863519" cy="104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14D67A-B19C-AFFA-83A4-C1306B595246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911855" y="3207506"/>
            <a:ext cx="427233" cy="159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B110E7-7B88-07B3-FA3C-B5258860A409}"/>
              </a:ext>
            </a:extLst>
          </p:cNvPr>
          <p:cNvCxnSpPr>
            <a:stCxn id="25" idx="2"/>
          </p:cNvCxnSpPr>
          <p:nvPr/>
        </p:nvCxnSpPr>
        <p:spPr>
          <a:xfrm flipH="1">
            <a:off x="4636355" y="3217634"/>
            <a:ext cx="339548" cy="403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3A5D65F-BD4D-C748-D33D-B428BFD0FF46}"/>
              </a:ext>
            </a:extLst>
          </p:cNvPr>
          <p:cNvSpPr/>
          <p:nvPr/>
        </p:nvSpPr>
        <p:spPr>
          <a:xfrm>
            <a:off x="3557722" y="4056967"/>
            <a:ext cx="699212" cy="34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Likes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5C6052-221B-D6FC-9BAC-80AF8A11D429}"/>
              </a:ext>
            </a:extLst>
          </p:cNvPr>
          <p:cNvSpPr/>
          <p:nvPr/>
        </p:nvSpPr>
        <p:spPr>
          <a:xfrm>
            <a:off x="6769671" y="4834577"/>
            <a:ext cx="1343915" cy="34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err="1"/>
              <a:t>Img</a:t>
            </a:r>
            <a:r>
              <a:rPr lang="en-IN" sz="1600" dirty="0"/>
              <a:t> and med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EF710E-2234-D78D-3FAB-3C73E68B02E8}"/>
              </a:ext>
            </a:extLst>
          </p:cNvPr>
          <p:cNvSpPr/>
          <p:nvPr/>
        </p:nvSpPr>
        <p:spPr>
          <a:xfrm>
            <a:off x="4512458" y="5587867"/>
            <a:ext cx="1148120" cy="375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/>
              <a:t>comments</a:t>
            </a: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C6F441B0-23DC-9DE6-FEBD-3468BF214EAC}"/>
              </a:ext>
            </a:extLst>
          </p:cNvPr>
          <p:cNvSpPr/>
          <p:nvPr/>
        </p:nvSpPr>
        <p:spPr>
          <a:xfrm>
            <a:off x="4422474" y="4887626"/>
            <a:ext cx="954055" cy="5387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Has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CB3467A-6566-3BAA-2AC8-A398D272B2C6}"/>
              </a:ext>
            </a:extLst>
          </p:cNvPr>
          <p:cNvSpPr/>
          <p:nvPr/>
        </p:nvSpPr>
        <p:spPr>
          <a:xfrm>
            <a:off x="1856171" y="3930573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lk</a:t>
            </a:r>
            <a:r>
              <a:rPr lang="en-IN" sz="1100" dirty="0"/>
              <a:t> </a:t>
            </a:r>
            <a:r>
              <a:rPr lang="en-IN" sz="1100" dirty="0" err="1"/>
              <a:t>desc</a:t>
            </a:r>
            <a:endParaRPr lang="en-IN" sz="11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98AD1B-B7D1-8319-16DE-913A12978C50}"/>
              </a:ext>
            </a:extLst>
          </p:cNvPr>
          <p:cNvSpPr/>
          <p:nvPr/>
        </p:nvSpPr>
        <p:spPr>
          <a:xfrm>
            <a:off x="3313335" y="4606765"/>
            <a:ext cx="1023676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lk</a:t>
            </a:r>
            <a:r>
              <a:rPr lang="en-IN" sz="1100" dirty="0"/>
              <a:t> name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946B0C-3075-0140-A011-D451C8AE618B}"/>
              </a:ext>
            </a:extLst>
          </p:cNvPr>
          <p:cNvSpPr/>
          <p:nvPr/>
        </p:nvSpPr>
        <p:spPr>
          <a:xfrm>
            <a:off x="1950257" y="4424988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lk</a:t>
            </a:r>
            <a:r>
              <a:rPr lang="en-IN" sz="1100" dirty="0"/>
              <a:t> type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171D4-9703-4143-E08D-1C0B2B7F315C}"/>
              </a:ext>
            </a:extLst>
          </p:cNvPr>
          <p:cNvSpPr/>
          <p:nvPr/>
        </p:nvSpPr>
        <p:spPr>
          <a:xfrm>
            <a:off x="5696267" y="5371196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#cmnt_id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798853-3E29-401B-8239-6C61012B7159}"/>
              </a:ext>
            </a:extLst>
          </p:cNvPr>
          <p:cNvSpPr/>
          <p:nvPr/>
        </p:nvSpPr>
        <p:spPr>
          <a:xfrm>
            <a:off x="5503381" y="6113180"/>
            <a:ext cx="1171033" cy="358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cmnt</a:t>
            </a:r>
            <a:r>
              <a:rPr lang="en-IN" sz="1100" dirty="0"/>
              <a:t> </a:t>
            </a:r>
            <a:r>
              <a:rPr lang="en-IN" sz="1100" dirty="0" err="1"/>
              <a:t>desc</a:t>
            </a:r>
            <a:endParaRPr lang="en-IN" sz="11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318A1C5-B618-0CD3-C1A2-310979805A31}"/>
              </a:ext>
            </a:extLst>
          </p:cNvPr>
          <p:cNvSpPr/>
          <p:nvPr/>
        </p:nvSpPr>
        <p:spPr>
          <a:xfrm>
            <a:off x="6035478" y="5742895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cmnt</a:t>
            </a:r>
            <a:r>
              <a:rPr lang="en-IN" sz="1100" dirty="0"/>
              <a:t> type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E0CABE-E6EB-52FC-B5DD-4B45684060E9}"/>
              </a:ext>
            </a:extLst>
          </p:cNvPr>
          <p:cNvSpPr/>
          <p:nvPr/>
        </p:nvSpPr>
        <p:spPr>
          <a:xfrm>
            <a:off x="8099401" y="4446366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#imm_id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F12ED80-D666-A0CF-5C8E-C35D96678A90}"/>
              </a:ext>
            </a:extLst>
          </p:cNvPr>
          <p:cNvSpPr/>
          <p:nvPr/>
        </p:nvSpPr>
        <p:spPr>
          <a:xfrm>
            <a:off x="7976137" y="5599371"/>
            <a:ext cx="1260505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imm</a:t>
            </a:r>
            <a:r>
              <a:rPr lang="en-IN" sz="1100" dirty="0"/>
              <a:t> </a:t>
            </a:r>
            <a:r>
              <a:rPr lang="en-IN" sz="1100" dirty="0" err="1"/>
              <a:t>desc</a:t>
            </a:r>
            <a:endParaRPr lang="en-IN" sz="11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AB0374-BABE-CAC0-E909-33FB5EDFF78C}"/>
              </a:ext>
            </a:extLst>
          </p:cNvPr>
          <p:cNvSpPr/>
          <p:nvPr/>
        </p:nvSpPr>
        <p:spPr>
          <a:xfrm>
            <a:off x="8941612" y="5297389"/>
            <a:ext cx="107340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Imm</a:t>
            </a:r>
            <a:r>
              <a:rPr lang="en-IN" sz="1100" dirty="0"/>
              <a:t> type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7CC469-A6E7-BD8F-0A15-2967C6B732A5}"/>
              </a:ext>
            </a:extLst>
          </p:cNvPr>
          <p:cNvSpPr/>
          <p:nvPr/>
        </p:nvSpPr>
        <p:spPr>
          <a:xfrm>
            <a:off x="8464049" y="4893412"/>
            <a:ext cx="1343914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err="1"/>
              <a:t>imm</a:t>
            </a:r>
            <a:r>
              <a:rPr lang="en-IN" sz="1100" dirty="0"/>
              <a:t> name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F5975D-99BF-0EA8-5790-0E3E727AC339}"/>
              </a:ext>
            </a:extLst>
          </p:cNvPr>
          <p:cNvCxnSpPr>
            <a:stCxn id="24" idx="1"/>
            <a:endCxn id="52" idx="3"/>
          </p:cNvCxnSpPr>
          <p:nvPr/>
        </p:nvCxnSpPr>
        <p:spPr>
          <a:xfrm flipH="1" flipV="1">
            <a:off x="4256934" y="4228329"/>
            <a:ext cx="992911" cy="47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CFAE7C-FF8C-B49C-E2F9-30D2EF25D75C}"/>
              </a:ext>
            </a:extLst>
          </p:cNvPr>
          <p:cNvCxnSpPr>
            <a:cxnSpLocks/>
            <a:endCxn id="56" idx="6"/>
          </p:cNvCxnSpPr>
          <p:nvPr/>
        </p:nvCxnSpPr>
        <p:spPr>
          <a:xfrm flipH="1">
            <a:off x="2929575" y="4099794"/>
            <a:ext cx="628147" cy="12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BD3415-EAEF-DEE2-F51E-458E8BCFA7AA}"/>
              </a:ext>
            </a:extLst>
          </p:cNvPr>
          <p:cNvCxnSpPr>
            <a:cxnSpLocks/>
            <a:endCxn id="59" idx="7"/>
          </p:cNvCxnSpPr>
          <p:nvPr/>
        </p:nvCxnSpPr>
        <p:spPr>
          <a:xfrm flipH="1">
            <a:off x="2866465" y="4406146"/>
            <a:ext cx="691257" cy="7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632FD6-F290-A2A4-CE6A-06A27B8081D4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3825173" y="4399690"/>
            <a:ext cx="82155" cy="20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4C3BC-1C6C-8044-B813-86D648E54AB7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899501" y="5426404"/>
            <a:ext cx="1" cy="161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2ADAB4-54A1-16DA-5328-D40E1222B8FF}"/>
              </a:ext>
            </a:extLst>
          </p:cNvPr>
          <p:cNvCxnSpPr>
            <a:endCxn id="60" idx="2"/>
          </p:cNvCxnSpPr>
          <p:nvPr/>
        </p:nvCxnSpPr>
        <p:spPr>
          <a:xfrm flipV="1">
            <a:off x="5538703" y="5552973"/>
            <a:ext cx="157564" cy="34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637750-ECEA-7C30-3A8B-BB6F0A08DE2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538703" y="5954092"/>
            <a:ext cx="136172" cy="21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69B065-C9C6-66DB-A6DC-34399C505B9A}"/>
              </a:ext>
            </a:extLst>
          </p:cNvPr>
          <p:cNvCxnSpPr>
            <a:cxnSpLocks/>
            <a:stCxn id="54" idx="3"/>
            <a:endCxn id="62" idx="2"/>
          </p:cNvCxnSpPr>
          <p:nvPr/>
        </p:nvCxnSpPr>
        <p:spPr>
          <a:xfrm>
            <a:off x="5660578" y="5775396"/>
            <a:ext cx="374900" cy="14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E6896C0-CEA9-A60D-23A5-E4FAFE6B24FB}"/>
              </a:ext>
            </a:extLst>
          </p:cNvPr>
          <p:cNvCxnSpPr>
            <a:cxnSpLocks/>
            <a:stCxn id="53" idx="3"/>
            <a:endCxn id="67" idx="2"/>
          </p:cNvCxnSpPr>
          <p:nvPr/>
        </p:nvCxnSpPr>
        <p:spPr>
          <a:xfrm>
            <a:off x="8113586" y="5005939"/>
            <a:ext cx="350463" cy="6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6B1336-F0D6-8AA9-CAA4-0C8A38234453}"/>
              </a:ext>
            </a:extLst>
          </p:cNvPr>
          <p:cNvCxnSpPr>
            <a:endCxn id="63" idx="2"/>
          </p:cNvCxnSpPr>
          <p:nvPr/>
        </p:nvCxnSpPr>
        <p:spPr>
          <a:xfrm flipV="1">
            <a:off x="8052339" y="4628143"/>
            <a:ext cx="47062" cy="218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CAB810-2961-0D04-4E85-7999A71F5CCA}"/>
              </a:ext>
            </a:extLst>
          </p:cNvPr>
          <p:cNvCxnSpPr>
            <a:endCxn id="65" idx="2"/>
          </p:cNvCxnSpPr>
          <p:nvPr/>
        </p:nvCxnSpPr>
        <p:spPr>
          <a:xfrm>
            <a:off x="8099401" y="5201958"/>
            <a:ext cx="842211" cy="277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F3592C-B087-2950-68C6-E5F062464B33}"/>
              </a:ext>
            </a:extLst>
          </p:cNvPr>
          <p:cNvCxnSpPr/>
          <p:nvPr/>
        </p:nvCxnSpPr>
        <p:spPr>
          <a:xfrm>
            <a:off x="7995280" y="5195255"/>
            <a:ext cx="314789" cy="404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5B8FFC7-07DC-6D3B-F17A-3A5536012768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H="1">
            <a:off x="6769671" y="4275735"/>
            <a:ext cx="148702" cy="730204"/>
          </a:xfrm>
          <a:prstGeom prst="bentConnector5">
            <a:avLst>
              <a:gd name="adj1" fmla="val -153730"/>
              <a:gd name="adj2" fmla="val 62069"/>
              <a:gd name="adj3" fmla="val 2537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0E021BC-C5FA-5C0E-7303-BC7367E95AB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6663914" y="2439771"/>
            <a:ext cx="1017244" cy="16907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E398B71-3D5A-9B75-42A4-AA77C7DE6C10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3660920" y="894242"/>
            <a:ext cx="2374559" cy="14929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ECD86BF-8D10-5242-FBCF-8FF9B98765B5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4256934" y="4228329"/>
            <a:ext cx="165540" cy="92868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9C294FD-B759-2319-1346-00875DDD6F05}"/>
              </a:ext>
            </a:extLst>
          </p:cNvPr>
          <p:cNvCxnSpPr>
            <a:stCxn id="5" idx="0"/>
          </p:cNvCxnSpPr>
          <p:nvPr/>
        </p:nvCxnSpPr>
        <p:spPr>
          <a:xfrm flipV="1">
            <a:off x="3247748" y="361754"/>
            <a:ext cx="52872" cy="3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68A699-3BED-7C63-CF87-91F7FB4CACF9}"/>
              </a:ext>
            </a:extLst>
          </p:cNvPr>
          <p:cNvCxnSpPr>
            <a:endCxn id="12" idx="3"/>
          </p:cNvCxnSpPr>
          <p:nvPr/>
        </p:nvCxnSpPr>
        <p:spPr>
          <a:xfrm flipV="1">
            <a:off x="3557722" y="588733"/>
            <a:ext cx="290725" cy="162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CC9744-D465-4930-38B7-22D1A2AE72F6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2622454" y="584717"/>
            <a:ext cx="337777" cy="14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B093B-08C9-4DE2-F3BA-B6262699D81D}"/>
              </a:ext>
            </a:extLst>
          </p:cNvPr>
          <p:cNvCxnSpPr>
            <a:cxnSpLocks/>
          </p:cNvCxnSpPr>
          <p:nvPr/>
        </p:nvCxnSpPr>
        <p:spPr>
          <a:xfrm rot="10800000">
            <a:off x="6292645" y="3026023"/>
            <a:ext cx="1759695" cy="6399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22A3B47-EB91-1EE6-2A06-CEA3DDABBB32}"/>
              </a:ext>
            </a:extLst>
          </p:cNvPr>
          <p:cNvSpPr/>
          <p:nvPr/>
        </p:nvSpPr>
        <p:spPr>
          <a:xfrm>
            <a:off x="1902135" y="3533051"/>
            <a:ext cx="1123871" cy="363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/>
              <a:t>#lk_id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BB59039-1F34-6ECB-5E3E-E4FE21C00A83}"/>
              </a:ext>
            </a:extLst>
          </p:cNvPr>
          <p:cNvCxnSpPr>
            <a:cxnSpLocks/>
          </p:cNvCxnSpPr>
          <p:nvPr/>
        </p:nvCxnSpPr>
        <p:spPr>
          <a:xfrm flipH="1" flipV="1">
            <a:off x="3011463" y="3706624"/>
            <a:ext cx="546259" cy="36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0DA6B6-E05B-378B-8B88-741F218B7AA4}"/>
              </a:ext>
            </a:extLst>
          </p:cNvPr>
          <p:cNvSpPr/>
          <p:nvPr/>
        </p:nvSpPr>
        <p:spPr>
          <a:xfrm>
            <a:off x="2438349" y="6533570"/>
            <a:ext cx="7200173" cy="27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2. ER Diagram For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44310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8F8A69-E351-4A57-2F8E-764109B3EC61}"/>
              </a:ext>
            </a:extLst>
          </p:cNvPr>
          <p:cNvSpPr/>
          <p:nvPr/>
        </p:nvSpPr>
        <p:spPr>
          <a:xfrm>
            <a:off x="4841033" y="2327974"/>
            <a:ext cx="2164702" cy="197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/>
              <a:t>Road Trip</a:t>
            </a:r>
          </a:p>
          <a:p>
            <a:pPr algn="ctr"/>
            <a:r>
              <a:rPr lang="en-IN" sz="1600" b="1" dirty="0"/>
              <a:t>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2F35CC-2717-77A5-4823-45CD406673D0}"/>
              </a:ext>
            </a:extLst>
          </p:cNvPr>
          <p:cNvSpPr/>
          <p:nvPr/>
        </p:nvSpPr>
        <p:spPr>
          <a:xfrm>
            <a:off x="5166049" y="181932"/>
            <a:ext cx="1558212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Categories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12044-1F53-4203-09FB-42E814D05172}"/>
              </a:ext>
            </a:extLst>
          </p:cNvPr>
          <p:cNvSpPr/>
          <p:nvPr/>
        </p:nvSpPr>
        <p:spPr>
          <a:xfrm>
            <a:off x="869303" y="1093223"/>
            <a:ext cx="1352939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Way Point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9783E-4B5F-9AB9-1415-754D08EFC89D}"/>
              </a:ext>
            </a:extLst>
          </p:cNvPr>
          <p:cNvSpPr/>
          <p:nvPr/>
        </p:nvSpPr>
        <p:spPr>
          <a:xfrm>
            <a:off x="869302" y="3890851"/>
            <a:ext cx="1352939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Like / </a:t>
            </a:r>
            <a:r>
              <a:rPr lang="en-IN" sz="1400" b="1" dirty="0" err="1"/>
              <a:t>Favorites</a:t>
            </a:r>
            <a:r>
              <a:rPr lang="en-IN" sz="1400" b="1" dirty="0"/>
              <a:t>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3BAB7-4BC7-EEC9-9267-D67C49CA4FB6}"/>
              </a:ext>
            </a:extLst>
          </p:cNvPr>
          <p:cNvSpPr/>
          <p:nvPr/>
        </p:nvSpPr>
        <p:spPr>
          <a:xfrm>
            <a:off x="5246914" y="5435068"/>
            <a:ext cx="1352939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Login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33B74-08DC-10AA-6ACA-7DE2B14B9E3B}"/>
              </a:ext>
            </a:extLst>
          </p:cNvPr>
          <p:cNvSpPr/>
          <p:nvPr/>
        </p:nvSpPr>
        <p:spPr>
          <a:xfrm>
            <a:off x="9786258" y="3662251"/>
            <a:ext cx="1536440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Categories And Tags</a:t>
            </a:r>
          </a:p>
          <a:p>
            <a:pPr algn="ctr"/>
            <a:r>
              <a:rPr lang="en-IN" sz="1400" b="1" dirty="0"/>
              <a:t>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3ACD8-8E96-B6F6-8F2A-5CC8147D652D}"/>
              </a:ext>
            </a:extLst>
          </p:cNvPr>
          <p:cNvSpPr/>
          <p:nvPr/>
        </p:nvSpPr>
        <p:spPr>
          <a:xfrm>
            <a:off x="9608975" y="1093223"/>
            <a:ext cx="1713723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Album</a:t>
            </a:r>
          </a:p>
          <a:p>
            <a:pPr algn="ctr"/>
            <a:r>
              <a:rPr lang="en-IN" sz="1400" b="1" dirty="0"/>
              <a:t> Management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10834-E14F-5767-2668-C06147D31201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923384" y="769761"/>
            <a:ext cx="21771" cy="1558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92C0BD-8DF3-D7CD-47FF-D8C4643D399F}"/>
              </a:ext>
            </a:extLst>
          </p:cNvPr>
          <p:cNvCxnSpPr>
            <a:cxnSpLocks/>
            <a:stCxn id="8" idx="1"/>
            <a:endCxn id="2" idx="7"/>
          </p:cNvCxnSpPr>
          <p:nvPr/>
        </p:nvCxnSpPr>
        <p:spPr>
          <a:xfrm flipH="1">
            <a:off x="6688722" y="1387138"/>
            <a:ext cx="2920253" cy="123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0CCFE-9CA4-1C43-5728-E511F042040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005735" y="3461861"/>
            <a:ext cx="2780523" cy="49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3BA9-2EAB-F093-6136-F8337EE0A99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23383" y="4306064"/>
            <a:ext cx="1" cy="1129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90DC5C-1E07-30F2-ADBF-C7A40274E5DC}"/>
              </a:ext>
            </a:extLst>
          </p:cNvPr>
          <p:cNvCxnSpPr>
            <a:cxnSpLocks/>
            <a:stCxn id="2" idx="2"/>
            <a:endCxn id="5" idx="3"/>
          </p:cNvCxnSpPr>
          <p:nvPr/>
        </p:nvCxnSpPr>
        <p:spPr>
          <a:xfrm flipH="1">
            <a:off x="2222241" y="3317019"/>
            <a:ext cx="2618792" cy="867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31A509-457E-C260-E3E4-A9788DFFE539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flipH="1" flipV="1">
            <a:off x="2222242" y="1387138"/>
            <a:ext cx="2935804" cy="123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C042-E88E-43A8-8B09-2C851B32C878}"/>
              </a:ext>
            </a:extLst>
          </p:cNvPr>
          <p:cNvSpPr/>
          <p:nvPr/>
        </p:nvSpPr>
        <p:spPr>
          <a:xfrm>
            <a:off x="1545770" y="6394564"/>
            <a:ext cx="9977535" cy="463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3. ZERO LEVEL DATA FLOW Diagram For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677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9E7F54-3A27-5C23-0EE0-463604F51020}"/>
              </a:ext>
            </a:extLst>
          </p:cNvPr>
          <p:cNvSpPr/>
          <p:nvPr/>
        </p:nvSpPr>
        <p:spPr>
          <a:xfrm>
            <a:off x="5526836" y="207604"/>
            <a:ext cx="289249" cy="307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61FD82-63DE-EFD1-26DA-D3A84B655F4D}"/>
              </a:ext>
            </a:extLst>
          </p:cNvPr>
          <p:cNvSpPr/>
          <p:nvPr/>
        </p:nvSpPr>
        <p:spPr>
          <a:xfrm>
            <a:off x="833535" y="207604"/>
            <a:ext cx="1576874" cy="307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Admin Is Registered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7A9AC9-FF05-8A15-3EC4-F2A8CECC352F}"/>
              </a:ext>
            </a:extLst>
          </p:cNvPr>
          <p:cNvSpPr/>
          <p:nvPr/>
        </p:nvSpPr>
        <p:spPr>
          <a:xfrm>
            <a:off x="4771053" y="919841"/>
            <a:ext cx="1819470" cy="4665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Admin Login ID And 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543D4-18A9-07EF-074E-CBB07C8BF1CA}"/>
              </a:ext>
            </a:extLst>
          </p:cNvPr>
          <p:cNvSpPr/>
          <p:nvPr/>
        </p:nvSpPr>
        <p:spPr>
          <a:xfrm>
            <a:off x="9347718" y="5250801"/>
            <a:ext cx="2010747" cy="4665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Access the internal functionalities according to permission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56A505-6B1D-3158-32D0-0C1F06BACB7B}"/>
              </a:ext>
            </a:extLst>
          </p:cNvPr>
          <p:cNvSpPr/>
          <p:nvPr/>
        </p:nvSpPr>
        <p:spPr>
          <a:xfrm>
            <a:off x="9201540" y="2423624"/>
            <a:ext cx="1670180" cy="4665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Invalid Login/Password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278D23-330C-EA1F-30A8-4BE761372DDB}"/>
              </a:ext>
            </a:extLst>
          </p:cNvPr>
          <p:cNvSpPr/>
          <p:nvPr/>
        </p:nvSpPr>
        <p:spPr>
          <a:xfrm>
            <a:off x="4892348" y="3684816"/>
            <a:ext cx="1670180" cy="4665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Login to the system successfully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A6809-7177-F241-67FE-6488E8C9351E}"/>
              </a:ext>
            </a:extLst>
          </p:cNvPr>
          <p:cNvSpPr/>
          <p:nvPr/>
        </p:nvSpPr>
        <p:spPr>
          <a:xfrm>
            <a:off x="4948334" y="4496587"/>
            <a:ext cx="1670180" cy="4665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Set user level and permission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1A2FA94-250B-5A27-0378-23641697054C}"/>
              </a:ext>
            </a:extLst>
          </p:cNvPr>
          <p:cNvSpPr/>
          <p:nvPr/>
        </p:nvSpPr>
        <p:spPr>
          <a:xfrm>
            <a:off x="4929671" y="2058175"/>
            <a:ext cx="1576873" cy="11974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dirty="0"/>
              <a:t>Check Login ID And Password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2100FF-FDE4-F1C0-330C-1EEC8353D12D}"/>
              </a:ext>
            </a:extLst>
          </p:cNvPr>
          <p:cNvSpPr/>
          <p:nvPr/>
        </p:nvSpPr>
        <p:spPr>
          <a:xfrm>
            <a:off x="5626354" y="5330111"/>
            <a:ext cx="289249" cy="307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9FF4F-E513-4696-7200-5D0FD671AEF3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10409" y="361559"/>
            <a:ext cx="311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BB4B87-7549-E0B5-1541-96BCDFBF73DE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5915603" y="5484066"/>
            <a:ext cx="343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15C4B9-93A4-1224-8DDC-73ADBBD73455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671461" y="515514"/>
            <a:ext cx="9327" cy="40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070B5E-623A-31B5-A79E-4CC7B1DF2F7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80788" y="1386371"/>
            <a:ext cx="3732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E71F8-4C53-0777-0DD9-AEC991B581B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718108" y="3255604"/>
            <a:ext cx="9330" cy="4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8D8D3-2EE1-11D6-538A-52F8C3E610D3}"/>
              </a:ext>
            </a:extLst>
          </p:cNvPr>
          <p:cNvCxnSpPr>
            <a:cxnSpLocks/>
          </p:cNvCxnSpPr>
          <p:nvPr/>
        </p:nvCxnSpPr>
        <p:spPr>
          <a:xfrm>
            <a:off x="5719669" y="4090699"/>
            <a:ext cx="9330" cy="4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03569-9B83-4EDB-203F-DE94BE953BC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506544" y="2656889"/>
            <a:ext cx="2694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E6948F-A4A0-1E63-D476-343240F4E83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036630" y="1099454"/>
            <a:ext cx="0" cy="132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CD6198-AEE9-AC3B-4C3F-AC69B8CED32D}"/>
              </a:ext>
            </a:extLst>
          </p:cNvPr>
          <p:cNvCxnSpPr>
            <a:cxnSpLocks/>
          </p:cNvCxnSpPr>
          <p:nvPr/>
        </p:nvCxnSpPr>
        <p:spPr>
          <a:xfrm flipH="1" flipV="1">
            <a:off x="6590523" y="1097120"/>
            <a:ext cx="3446107" cy="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54E0A-F0D8-D738-C1C9-5C6738B4C2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770979" y="4963117"/>
            <a:ext cx="12445" cy="36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1DB3F-4D24-C15D-9A16-432575A4CF1B}"/>
              </a:ext>
            </a:extLst>
          </p:cNvPr>
          <p:cNvSpPr/>
          <p:nvPr/>
        </p:nvSpPr>
        <p:spPr>
          <a:xfrm>
            <a:off x="1621972" y="6383712"/>
            <a:ext cx="9450792" cy="361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4 . Login Activity Diagram For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35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60EE5DA-6A4B-CB4F-E326-57D47EA2EC07}"/>
              </a:ext>
            </a:extLst>
          </p:cNvPr>
          <p:cNvSpPr/>
          <p:nvPr/>
        </p:nvSpPr>
        <p:spPr>
          <a:xfrm>
            <a:off x="2220687" y="198282"/>
            <a:ext cx="326572" cy="335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74453A-9ED6-776B-973C-BF0FC7FB3B53}"/>
              </a:ext>
            </a:extLst>
          </p:cNvPr>
          <p:cNvSpPr/>
          <p:nvPr/>
        </p:nvSpPr>
        <p:spPr>
          <a:xfrm>
            <a:off x="4273423" y="52102"/>
            <a:ext cx="2780522" cy="569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Signup to the Online Music Website</a:t>
            </a:r>
            <a:endParaRPr lang="en-IN" sz="1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C8F08-2407-1CB4-ECAD-A9B7FB907ED3}"/>
              </a:ext>
            </a:extLst>
          </p:cNvPr>
          <p:cNvSpPr/>
          <p:nvPr/>
        </p:nvSpPr>
        <p:spPr>
          <a:xfrm>
            <a:off x="4338736" y="961838"/>
            <a:ext cx="2649893" cy="569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Login to the Online Music Website</a:t>
            </a:r>
            <a:endParaRPr lang="en-IN" sz="1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F20974-A406-A98B-54E7-3679570BB6AA}"/>
              </a:ext>
            </a:extLst>
          </p:cNvPr>
          <p:cNvSpPr/>
          <p:nvPr/>
        </p:nvSpPr>
        <p:spPr>
          <a:xfrm>
            <a:off x="4702630" y="2006867"/>
            <a:ext cx="1922106" cy="569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Check User Level And Permissions</a:t>
            </a:r>
            <a:endParaRPr lang="en-IN" sz="14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FA8D3D8-6E1C-B7ED-A348-D642B6A8E2E3}"/>
              </a:ext>
            </a:extLst>
          </p:cNvPr>
          <p:cNvSpPr/>
          <p:nvPr/>
        </p:nvSpPr>
        <p:spPr>
          <a:xfrm>
            <a:off x="457201" y="3254055"/>
            <a:ext cx="1573758" cy="811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Check</a:t>
            </a:r>
          </a:p>
          <a:p>
            <a:pPr algn="ctr"/>
            <a:r>
              <a:rPr lang="en-US" sz="1000" dirty="0"/>
              <a:t>Permission</a:t>
            </a:r>
            <a:endParaRPr lang="en-IN" sz="10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92C6A92-2237-317D-C2A4-83651FE44DBE}"/>
              </a:ext>
            </a:extLst>
          </p:cNvPr>
          <p:cNvSpPr/>
          <p:nvPr/>
        </p:nvSpPr>
        <p:spPr>
          <a:xfrm>
            <a:off x="3181737" y="3289825"/>
            <a:ext cx="1530221" cy="811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Check Permission</a:t>
            </a:r>
            <a:endParaRPr lang="en-IN" sz="10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19A444D-176A-C478-AEAD-A12986A3C033}"/>
              </a:ext>
            </a:extLst>
          </p:cNvPr>
          <p:cNvSpPr/>
          <p:nvPr/>
        </p:nvSpPr>
        <p:spPr>
          <a:xfrm>
            <a:off x="5705667" y="3292934"/>
            <a:ext cx="1530221" cy="811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Check Permission</a:t>
            </a:r>
            <a:endParaRPr lang="en-IN" sz="10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95A80F8-CACD-E6BE-D1C5-39B399219C28}"/>
              </a:ext>
            </a:extLst>
          </p:cNvPr>
          <p:cNvSpPr/>
          <p:nvPr/>
        </p:nvSpPr>
        <p:spPr>
          <a:xfrm>
            <a:off x="7890594" y="3254055"/>
            <a:ext cx="1530220" cy="811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Check Permission</a:t>
            </a:r>
            <a:endParaRPr lang="en-IN" sz="1000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B974CC8-90C6-DE0A-5336-F006322922CA}"/>
              </a:ext>
            </a:extLst>
          </p:cNvPr>
          <p:cNvSpPr/>
          <p:nvPr/>
        </p:nvSpPr>
        <p:spPr>
          <a:xfrm>
            <a:off x="10444066" y="3254057"/>
            <a:ext cx="1530219" cy="811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Check Permission</a:t>
            </a:r>
            <a:endParaRPr lang="en-IN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1BC82-3E16-944D-53AE-75AACAAF7ADB}"/>
              </a:ext>
            </a:extLst>
          </p:cNvPr>
          <p:cNvSpPr/>
          <p:nvPr/>
        </p:nvSpPr>
        <p:spPr>
          <a:xfrm>
            <a:off x="217715" y="4636542"/>
            <a:ext cx="1825691" cy="346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Manage Way Point</a:t>
            </a:r>
            <a:endParaRPr lang="en-IN" sz="1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5848F0-923E-A0CC-01B1-99CDAEA622C5}"/>
              </a:ext>
            </a:extLst>
          </p:cNvPr>
          <p:cNvSpPr/>
          <p:nvPr/>
        </p:nvSpPr>
        <p:spPr>
          <a:xfrm>
            <a:off x="2715208" y="4636542"/>
            <a:ext cx="1996751" cy="346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Manage Album</a:t>
            </a:r>
            <a:endParaRPr lang="en-IN" sz="1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EB0EDE-0751-A8F1-FADB-C78918EA3C72}"/>
              </a:ext>
            </a:extLst>
          </p:cNvPr>
          <p:cNvSpPr/>
          <p:nvPr/>
        </p:nvSpPr>
        <p:spPr>
          <a:xfrm>
            <a:off x="5341779" y="4633433"/>
            <a:ext cx="2037188" cy="346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Manage Categories</a:t>
            </a:r>
            <a:endParaRPr lang="en-IN" sz="14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0C706C-B91C-5574-9C43-953BAABBF9A3}"/>
              </a:ext>
            </a:extLst>
          </p:cNvPr>
          <p:cNvSpPr/>
          <p:nvPr/>
        </p:nvSpPr>
        <p:spPr>
          <a:xfrm>
            <a:off x="7551577" y="4631874"/>
            <a:ext cx="1996751" cy="346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Manage Favorites</a:t>
            </a:r>
            <a:endParaRPr lang="en-IN" sz="1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7CBD8C-CF6E-1588-39DB-5D78082939E9}"/>
              </a:ext>
            </a:extLst>
          </p:cNvPr>
          <p:cNvSpPr/>
          <p:nvPr/>
        </p:nvSpPr>
        <p:spPr>
          <a:xfrm>
            <a:off x="9781594" y="4631874"/>
            <a:ext cx="1996751" cy="3467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Manage Tags</a:t>
            </a:r>
            <a:endParaRPr lang="en-IN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00589A-6199-F4FF-EACD-F1BEB86B5C12}"/>
              </a:ext>
            </a:extLst>
          </p:cNvPr>
          <p:cNvSpPr/>
          <p:nvPr/>
        </p:nvSpPr>
        <p:spPr>
          <a:xfrm>
            <a:off x="4920343" y="5518281"/>
            <a:ext cx="2458624" cy="335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Layout From The Website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4A8464-9840-4A04-8464-7363EB3F0BBE}"/>
              </a:ext>
            </a:extLst>
          </p:cNvPr>
          <p:cNvSpPr/>
          <p:nvPr/>
        </p:nvSpPr>
        <p:spPr>
          <a:xfrm>
            <a:off x="8790998" y="5502734"/>
            <a:ext cx="326572" cy="335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2FABD9-1A47-D7B0-0C7C-78685EBCBD7B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2547259" y="336686"/>
            <a:ext cx="1726164" cy="2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B1AE44-7F16-BADC-7C8F-2F0B22C150A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663683" y="621269"/>
            <a:ext cx="1" cy="34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8C3AFF-32E3-0FEB-55D6-0BE6DFDC1CD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63683" y="1531005"/>
            <a:ext cx="0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3B9AF9-7C2B-5422-F8CC-33303EE1CE1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63683" y="2576034"/>
            <a:ext cx="0" cy="36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C274E3-A949-B11E-7A85-CF5F67EC2709}"/>
              </a:ext>
            </a:extLst>
          </p:cNvPr>
          <p:cNvCxnSpPr>
            <a:cxnSpLocks/>
          </p:cNvCxnSpPr>
          <p:nvPr/>
        </p:nvCxnSpPr>
        <p:spPr>
          <a:xfrm>
            <a:off x="1250304" y="2890164"/>
            <a:ext cx="9958871" cy="5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631EB8-4ED6-C247-8479-943F7E2CCB45}"/>
              </a:ext>
            </a:extLst>
          </p:cNvPr>
          <p:cNvCxnSpPr>
            <a:endCxn id="6" idx="0"/>
          </p:cNvCxnSpPr>
          <p:nvPr/>
        </p:nvCxnSpPr>
        <p:spPr>
          <a:xfrm flipH="1">
            <a:off x="1244080" y="2890164"/>
            <a:ext cx="6224" cy="36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FB0AAD-E415-2885-430A-252A68F704F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946848" y="2890164"/>
            <a:ext cx="0" cy="39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D178A7-0450-82E4-B521-6B4A701AAE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70778" y="2890164"/>
            <a:ext cx="0" cy="40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F7F7AB-2F47-CDCA-C01B-D8140EC4973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655704" y="2917378"/>
            <a:ext cx="0" cy="33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7DB4F-2148-25C6-BC39-49F528D94E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209176" y="2944593"/>
            <a:ext cx="0" cy="3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B4226-2629-D940-FC4A-725245C6F2E1}"/>
              </a:ext>
            </a:extLst>
          </p:cNvPr>
          <p:cNvCxnSpPr>
            <a:stCxn id="6" idx="2"/>
          </p:cNvCxnSpPr>
          <p:nvPr/>
        </p:nvCxnSpPr>
        <p:spPr>
          <a:xfrm>
            <a:off x="1244080" y="4065818"/>
            <a:ext cx="0" cy="5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4D33CB-7910-51EA-7D20-B6AC4B68D6BA}"/>
              </a:ext>
            </a:extLst>
          </p:cNvPr>
          <p:cNvCxnSpPr>
            <a:stCxn id="7" idx="2"/>
          </p:cNvCxnSpPr>
          <p:nvPr/>
        </p:nvCxnSpPr>
        <p:spPr>
          <a:xfrm flipH="1">
            <a:off x="3946847" y="4101588"/>
            <a:ext cx="1" cy="5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42E078-AC10-BDEB-21FB-43FFB27F3494}"/>
              </a:ext>
            </a:extLst>
          </p:cNvPr>
          <p:cNvCxnSpPr>
            <a:stCxn id="8" idx="2"/>
          </p:cNvCxnSpPr>
          <p:nvPr/>
        </p:nvCxnSpPr>
        <p:spPr>
          <a:xfrm flipH="1">
            <a:off x="6470777" y="4104697"/>
            <a:ext cx="1" cy="5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C3E980-8ED8-C1A5-50F9-D83B5376FE44}"/>
              </a:ext>
            </a:extLst>
          </p:cNvPr>
          <p:cNvCxnSpPr>
            <a:stCxn id="9" idx="2"/>
          </p:cNvCxnSpPr>
          <p:nvPr/>
        </p:nvCxnSpPr>
        <p:spPr>
          <a:xfrm>
            <a:off x="8655704" y="4065818"/>
            <a:ext cx="0" cy="5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D6000D-5DA1-5610-ED17-E6AF675DAC06}"/>
              </a:ext>
            </a:extLst>
          </p:cNvPr>
          <p:cNvCxnSpPr>
            <a:stCxn id="10" idx="2"/>
          </p:cNvCxnSpPr>
          <p:nvPr/>
        </p:nvCxnSpPr>
        <p:spPr>
          <a:xfrm flipH="1">
            <a:off x="11209175" y="4065820"/>
            <a:ext cx="1" cy="5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8B2F06-6D2B-95F2-86BF-D734326D88B6}"/>
              </a:ext>
            </a:extLst>
          </p:cNvPr>
          <p:cNvCxnSpPr>
            <a:cxnSpLocks/>
          </p:cNvCxnSpPr>
          <p:nvPr/>
        </p:nvCxnSpPr>
        <p:spPr>
          <a:xfrm>
            <a:off x="668699" y="5252357"/>
            <a:ext cx="9974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16D5BF-A787-88C4-1437-D9478FE68E68}"/>
              </a:ext>
            </a:extLst>
          </p:cNvPr>
          <p:cNvCxnSpPr>
            <a:cxnSpLocks/>
          </p:cNvCxnSpPr>
          <p:nvPr/>
        </p:nvCxnSpPr>
        <p:spPr>
          <a:xfrm>
            <a:off x="10636900" y="4969330"/>
            <a:ext cx="6217" cy="2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7E01A3-9A6C-EE06-8547-1180DFA242F5}"/>
              </a:ext>
            </a:extLst>
          </p:cNvPr>
          <p:cNvCxnSpPr>
            <a:cxnSpLocks/>
          </p:cNvCxnSpPr>
          <p:nvPr/>
        </p:nvCxnSpPr>
        <p:spPr>
          <a:xfrm>
            <a:off x="8577948" y="4978666"/>
            <a:ext cx="0" cy="2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0A550C-C1EA-1119-EFEE-92541FF35EF8}"/>
              </a:ext>
            </a:extLst>
          </p:cNvPr>
          <p:cNvCxnSpPr>
            <a:cxnSpLocks/>
          </p:cNvCxnSpPr>
          <p:nvPr/>
        </p:nvCxnSpPr>
        <p:spPr>
          <a:xfrm>
            <a:off x="6360373" y="4978666"/>
            <a:ext cx="0" cy="2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7340E1-6149-D858-EC00-252738275E5E}"/>
              </a:ext>
            </a:extLst>
          </p:cNvPr>
          <p:cNvCxnSpPr>
            <a:cxnSpLocks/>
          </p:cNvCxnSpPr>
          <p:nvPr/>
        </p:nvCxnSpPr>
        <p:spPr>
          <a:xfrm>
            <a:off x="3946847" y="4994984"/>
            <a:ext cx="0" cy="20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A86C42-3C08-9241-CC1D-52F4D80F7CC7}"/>
              </a:ext>
            </a:extLst>
          </p:cNvPr>
          <p:cNvCxnSpPr>
            <a:cxnSpLocks/>
          </p:cNvCxnSpPr>
          <p:nvPr/>
        </p:nvCxnSpPr>
        <p:spPr>
          <a:xfrm>
            <a:off x="668699" y="4978666"/>
            <a:ext cx="0" cy="2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F5802A-A4B9-6F32-7AB0-FC49DB9CDF32}"/>
              </a:ext>
            </a:extLst>
          </p:cNvPr>
          <p:cNvCxnSpPr>
            <a:cxnSpLocks/>
          </p:cNvCxnSpPr>
          <p:nvPr/>
        </p:nvCxnSpPr>
        <p:spPr>
          <a:xfrm>
            <a:off x="6360377" y="5197928"/>
            <a:ext cx="0" cy="32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AC1F5-51B4-674C-EA44-C4CFE641213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391406" y="5670685"/>
            <a:ext cx="1399592" cy="1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3C5DC81-4D9E-BA5A-6F97-4F6FC485F939}"/>
              </a:ext>
            </a:extLst>
          </p:cNvPr>
          <p:cNvSpPr/>
          <p:nvPr/>
        </p:nvSpPr>
        <p:spPr>
          <a:xfrm>
            <a:off x="2043406" y="599505"/>
            <a:ext cx="727790" cy="227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start</a:t>
            </a:r>
            <a:endParaRPr lang="en-IN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027829-C26D-EE7B-6235-0A8C4D02755A}"/>
              </a:ext>
            </a:extLst>
          </p:cNvPr>
          <p:cNvSpPr/>
          <p:nvPr/>
        </p:nvSpPr>
        <p:spPr>
          <a:xfrm>
            <a:off x="9184433" y="5544720"/>
            <a:ext cx="727790" cy="227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End</a:t>
            </a:r>
            <a:endParaRPr lang="en-IN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EEB5A6-0D01-A04B-CAD0-AAFCF98BE9E9}"/>
              </a:ext>
            </a:extLst>
          </p:cNvPr>
          <p:cNvSpPr/>
          <p:nvPr/>
        </p:nvSpPr>
        <p:spPr>
          <a:xfrm>
            <a:off x="1995732" y="6414786"/>
            <a:ext cx="8230619" cy="39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5 .Activity Diagram for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83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37BEAB-0C27-BCB9-6F40-7FA187C35274}"/>
              </a:ext>
            </a:extLst>
          </p:cNvPr>
          <p:cNvSpPr/>
          <p:nvPr/>
        </p:nvSpPr>
        <p:spPr>
          <a:xfrm>
            <a:off x="374697" y="2959978"/>
            <a:ext cx="1073020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Browse Road Trip Application</a:t>
            </a:r>
            <a:endParaRPr lang="en-IN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C627F-DF35-8753-A48E-362C42C6D794}"/>
              </a:ext>
            </a:extLst>
          </p:cNvPr>
          <p:cNvSpPr/>
          <p:nvPr/>
        </p:nvSpPr>
        <p:spPr>
          <a:xfrm>
            <a:off x="262729" y="3137260"/>
            <a:ext cx="22393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22D2B-F6F6-FB7A-FEE9-5FF3C839EF53}"/>
              </a:ext>
            </a:extLst>
          </p:cNvPr>
          <p:cNvSpPr/>
          <p:nvPr/>
        </p:nvSpPr>
        <p:spPr>
          <a:xfrm>
            <a:off x="265833" y="3233674"/>
            <a:ext cx="22393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E51578-9903-E372-6954-F96C746BD3A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11207" y="3505819"/>
            <a:ext cx="0" cy="461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A1DA1-6363-E234-EEA3-74204E336CD5}"/>
              </a:ext>
            </a:extLst>
          </p:cNvPr>
          <p:cNvSpPr/>
          <p:nvPr/>
        </p:nvSpPr>
        <p:spPr>
          <a:xfrm>
            <a:off x="873883" y="3967684"/>
            <a:ext cx="88639" cy="1679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49E41-B92D-6C51-62B3-D000153881B9}"/>
              </a:ext>
            </a:extLst>
          </p:cNvPr>
          <p:cNvSpPr/>
          <p:nvPr/>
        </p:nvSpPr>
        <p:spPr>
          <a:xfrm>
            <a:off x="231235" y="4201416"/>
            <a:ext cx="1285295" cy="624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System Admin Of Online Music Portal System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0CFFBC-7F8B-8C30-318A-66B57501E03F}"/>
              </a:ext>
            </a:extLst>
          </p:cNvPr>
          <p:cNvSpPr/>
          <p:nvPr/>
        </p:nvSpPr>
        <p:spPr>
          <a:xfrm>
            <a:off x="5929521" y="303865"/>
            <a:ext cx="1620416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User Table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3FADB-B359-8718-4F84-BDB7EBD56816}"/>
              </a:ext>
            </a:extLst>
          </p:cNvPr>
          <p:cNvSpPr/>
          <p:nvPr/>
        </p:nvSpPr>
        <p:spPr>
          <a:xfrm>
            <a:off x="5393011" y="1174413"/>
            <a:ext cx="1073020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Way Point</a:t>
            </a:r>
            <a:endParaRPr lang="en-IN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3B118-330A-AEA2-7561-F2DFD3B3AB6B}"/>
              </a:ext>
            </a:extLst>
          </p:cNvPr>
          <p:cNvSpPr/>
          <p:nvPr/>
        </p:nvSpPr>
        <p:spPr>
          <a:xfrm>
            <a:off x="6035269" y="2031114"/>
            <a:ext cx="1620416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Categories</a:t>
            </a:r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8560-4D4B-AFAB-8A92-B8E406A1E4B5}"/>
              </a:ext>
            </a:extLst>
          </p:cNvPr>
          <p:cNvSpPr/>
          <p:nvPr/>
        </p:nvSpPr>
        <p:spPr>
          <a:xfrm>
            <a:off x="5393011" y="3279393"/>
            <a:ext cx="1073020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Album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7608E-80C7-4FD9-913D-B7239E41BD87}"/>
              </a:ext>
            </a:extLst>
          </p:cNvPr>
          <p:cNvSpPr/>
          <p:nvPr/>
        </p:nvSpPr>
        <p:spPr>
          <a:xfrm>
            <a:off x="6069479" y="4552713"/>
            <a:ext cx="1480457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Tags</a:t>
            </a:r>
            <a:endParaRPr lang="en-IN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11E7D-BF08-2A6E-C284-4C0A75AC1FF2}"/>
              </a:ext>
            </a:extLst>
          </p:cNvPr>
          <p:cNvSpPr/>
          <p:nvPr/>
        </p:nvSpPr>
        <p:spPr>
          <a:xfrm>
            <a:off x="5817553" y="425322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411FF-3E8E-1E16-DEB0-E4FE8F84EC3C}"/>
              </a:ext>
            </a:extLst>
          </p:cNvPr>
          <p:cNvSpPr/>
          <p:nvPr/>
        </p:nvSpPr>
        <p:spPr>
          <a:xfrm>
            <a:off x="5270156" y="1244934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AC3DF-4D78-2EA2-52E8-28AC6187E249}"/>
              </a:ext>
            </a:extLst>
          </p:cNvPr>
          <p:cNvSpPr/>
          <p:nvPr/>
        </p:nvSpPr>
        <p:spPr>
          <a:xfrm>
            <a:off x="5270158" y="1459540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C71629-6B5B-11A6-B889-BC68C0CD320D}"/>
              </a:ext>
            </a:extLst>
          </p:cNvPr>
          <p:cNvSpPr/>
          <p:nvPr/>
        </p:nvSpPr>
        <p:spPr>
          <a:xfrm>
            <a:off x="5829994" y="591797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2DEB2-A432-9249-A654-891C5AF8A555}"/>
              </a:ext>
            </a:extLst>
          </p:cNvPr>
          <p:cNvSpPr/>
          <p:nvPr/>
        </p:nvSpPr>
        <p:spPr>
          <a:xfrm>
            <a:off x="5917077" y="2106457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942008-7F48-67A4-43EF-097C44DBEDEE}"/>
              </a:ext>
            </a:extLst>
          </p:cNvPr>
          <p:cNvSpPr/>
          <p:nvPr/>
        </p:nvSpPr>
        <p:spPr>
          <a:xfrm>
            <a:off x="5926408" y="2311742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B42D7B-EE32-C2AE-9564-CB66AB1872CC}"/>
              </a:ext>
            </a:extLst>
          </p:cNvPr>
          <p:cNvSpPr/>
          <p:nvPr/>
        </p:nvSpPr>
        <p:spPr>
          <a:xfrm>
            <a:off x="5273271" y="3356770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CA8A-4917-A81C-2101-64AADCBF6293}"/>
              </a:ext>
            </a:extLst>
          </p:cNvPr>
          <p:cNvSpPr/>
          <p:nvPr/>
        </p:nvSpPr>
        <p:spPr>
          <a:xfrm>
            <a:off x="5282593" y="3571375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C77FC3-5A75-4888-C704-01F7BA4AD652}"/>
              </a:ext>
            </a:extLst>
          </p:cNvPr>
          <p:cNvSpPr/>
          <p:nvPr/>
        </p:nvSpPr>
        <p:spPr>
          <a:xfrm>
            <a:off x="5982394" y="4644405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7E1F3F-AEC2-DF38-5A47-36770908A8BB}"/>
              </a:ext>
            </a:extLst>
          </p:cNvPr>
          <p:cNvSpPr/>
          <p:nvPr/>
        </p:nvSpPr>
        <p:spPr>
          <a:xfrm>
            <a:off x="5982394" y="4877665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6D26A-15EF-53BF-814B-8E0D96D6CCB0}"/>
              </a:ext>
            </a:extLst>
          </p:cNvPr>
          <p:cNvSpPr/>
          <p:nvPr/>
        </p:nvSpPr>
        <p:spPr>
          <a:xfrm>
            <a:off x="10010109" y="1673601"/>
            <a:ext cx="1620416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Security</a:t>
            </a:r>
            <a:endParaRPr lang="en-IN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00F7FC-0E0C-851E-901E-1B4274DB1253}"/>
              </a:ext>
            </a:extLst>
          </p:cNvPr>
          <p:cNvSpPr/>
          <p:nvPr/>
        </p:nvSpPr>
        <p:spPr>
          <a:xfrm>
            <a:off x="9546688" y="2959977"/>
            <a:ext cx="1620416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Persistence</a:t>
            </a:r>
            <a:endParaRPr lang="en-IN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518667-9963-AA51-87C5-C1499C5F4996}"/>
              </a:ext>
            </a:extLst>
          </p:cNvPr>
          <p:cNvSpPr/>
          <p:nvPr/>
        </p:nvSpPr>
        <p:spPr>
          <a:xfrm>
            <a:off x="8965080" y="4423960"/>
            <a:ext cx="1620416" cy="54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Database</a:t>
            </a:r>
            <a:endParaRPr lang="en-IN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8F8F2-8B88-61E6-DA75-5D1CE852529D}"/>
              </a:ext>
            </a:extLst>
          </p:cNvPr>
          <p:cNvSpPr/>
          <p:nvPr/>
        </p:nvSpPr>
        <p:spPr>
          <a:xfrm>
            <a:off x="9898145" y="1762711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79996-948F-CB12-51B2-74E79908A218}"/>
              </a:ext>
            </a:extLst>
          </p:cNvPr>
          <p:cNvSpPr/>
          <p:nvPr/>
        </p:nvSpPr>
        <p:spPr>
          <a:xfrm>
            <a:off x="9910583" y="1989759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64BB7-6DDF-88D5-1271-6AA039B5F8F6}"/>
              </a:ext>
            </a:extLst>
          </p:cNvPr>
          <p:cNvSpPr/>
          <p:nvPr/>
        </p:nvSpPr>
        <p:spPr>
          <a:xfrm>
            <a:off x="9444052" y="3062776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247898-3AE6-B969-ADEF-C526FBE0D06D}"/>
              </a:ext>
            </a:extLst>
          </p:cNvPr>
          <p:cNvSpPr/>
          <p:nvPr/>
        </p:nvSpPr>
        <p:spPr>
          <a:xfrm>
            <a:off x="9453378" y="3286703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5297D-8BDB-BD72-BAED-E402AB80C984}"/>
              </a:ext>
            </a:extLst>
          </p:cNvPr>
          <p:cNvSpPr/>
          <p:nvPr/>
        </p:nvSpPr>
        <p:spPr>
          <a:xfrm>
            <a:off x="8865556" y="4499698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4BC1B-DBAB-0802-4EE3-22E578B3C209}"/>
              </a:ext>
            </a:extLst>
          </p:cNvPr>
          <p:cNvSpPr/>
          <p:nvPr/>
        </p:nvSpPr>
        <p:spPr>
          <a:xfrm>
            <a:off x="8874884" y="4732958"/>
            <a:ext cx="239485" cy="9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C974FBD-6991-E66B-3C49-943DEB3F45C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447717" y="470340"/>
            <a:ext cx="4369836" cy="266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EC0462-6DF8-1461-5628-3E55779425B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447717" y="3425192"/>
            <a:ext cx="4534677" cy="1264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2F299-03F5-4E15-07B4-E0ED6F61846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32635" y="1289952"/>
            <a:ext cx="163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52C83D-B41E-955D-4BB4-78A3B14FB457}"/>
              </a:ext>
            </a:extLst>
          </p:cNvPr>
          <p:cNvCxnSpPr>
            <a:cxnSpLocks/>
          </p:cNvCxnSpPr>
          <p:nvPr/>
        </p:nvCxnSpPr>
        <p:spPr>
          <a:xfrm>
            <a:off x="3632635" y="2160806"/>
            <a:ext cx="228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2590E3-7455-D5A2-8A11-78901CDECA6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715055" y="3401788"/>
            <a:ext cx="1558216" cy="4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1893E2-8FF5-79C3-5BD5-9A80CBDC4866}"/>
              </a:ext>
            </a:extLst>
          </p:cNvPr>
          <p:cNvCxnSpPr>
            <a:stCxn id="16" idx="1"/>
          </p:cNvCxnSpPr>
          <p:nvPr/>
        </p:nvCxnSpPr>
        <p:spPr>
          <a:xfrm flipH="1">
            <a:off x="5402335" y="636815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ED8EDEC-86B8-82FE-FB93-3258938DD029}"/>
              </a:ext>
            </a:extLst>
          </p:cNvPr>
          <p:cNvSpPr/>
          <p:nvPr/>
        </p:nvSpPr>
        <p:spPr>
          <a:xfrm>
            <a:off x="5279487" y="571498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49A4C6-CA01-65B1-1AAF-A524EBADB894}"/>
              </a:ext>
            </a:extLst>
          </p:cNvPr>
          <p:cNvCxnSpPr/>
          <p:nvPr/>
        </p:nvCxnSpPr>
        <p:spPr>
          <a:xfrm flipH="1">
            <a:off x="4836277" y="1507677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005C486-F17B-6670-54F3-B2106A14BDB1}"/>
              </a:ext>
            </a:extLst>
          </p:cNvPr>
          <p:cNvSpPr/>
          <p:nvPr/>
        </p:nvSpPr>
        <p:spPr>
          <a:xfrm>
            <a:off x="4778739" y="1433027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1985384-971C-861A-2EB6-6768A68CC7F3}"/>
              </a:ext>
            </a:extLst>
          </p:cNvPr>
          <p:cNvSpPr/>
          <p:nvPr/>
        </p:nvSpPr>
        <p:spPr>
          <a:xfrm>
            <a:off x="4713430" y="3569736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51A618-9993-B00D-12BE-F4058DC98A8D}"/>
              </a:ext>
            </a:extLst>
          </p:cNvPr>
          <p:cNvSpPr/>
          <p:nvPr/>
        </p:nvSpPr>
        <p:spPr>
          <a:xfrm>
            <a:off x="8884211" y="3047226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801427-FCEA-7C67-96AE-677F0DFD8005}"/>
              </a:ext>
            </a:extLst>
          </p:cNvPr>
          <p:cNvSpPr/>
          <p:nvPr/>
        </p:nvSpPr>
        <p:spPr>
          <a:xfrm>
            <a:off x="5431887" y="4866686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08ADEB-4230-C351-B632-C32D28DC3D26}"/>
              </a:ext>
            </a:extLst>
          </p:cNvPr>
          <p:cNvSpPr/>
          <p:nvPr/>
        </p:nvSpPr>
        <p:spPr>
          <a:xfrm>
            <a:off x="5385232" y="2310101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8B1E83-E6F9-F47E-8FC0-A4C06387B20D}"/>
              </a:ext>
            </a:extLst>
          </p:cNvPr>
          <p:cNvSpPr/>
          <p:nvPr/>
        </p:nvSpPr>
        <p:spPr>
          <a:xfrm>
            <a:off x="9360071" y="1740933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465672-60E4-8221-62B3-FE0CE99EA0C4}"/>
              </a:ext>
            </a:extLst>
          </p:cNvPr>
          <p:cNvCxnSpPr/>
          <p:nvPr/>
        </p:nvCxnSpPr>
        <p:spPr>
          <a:xfrm flipH="1">
            <a:off x="5508080" y="2366079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841A4F-722F-518B-0EB7-8BB45E889B1A}"/>
              </a:ext>
            </a:extLst>
          </p:cNvPr>
          <p:cNvCxnSpPr/>
          <p:nvPr/>
        </p:nvCxnSpPr>
        <p:spPr>
          <a:xfrm flipH="1">
            <a:off x="4854936" y="3625716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74A1A3-C7DF-6033-20A0-ADB15E752B37}"/>
              </a:ext>
            </a:extLst>
          </p:cNvPr>
          <p:cNvCxnSpPr/>
          <p:nvPr/>
        </p:nvCxnSpPr>
        <p:spPr>
          <a:xfrm flipH="1">
            <a:off x="5554735" y="4922677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765B87-423F-CA41-D540-6EDE4C6AC9C8}"/>
              </a:ext>
            </a:extLst>
          </p:cNvPr>
          <p:cNvCxnSpPr/>
          <p:nvPr/>
        </p:nvCxnSpPr>
        <p:spPr>
          <a:xfrm flipH="1">
            <a:off x="9482925" y="1806254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2C0945-B394-4C99-123F-47EA4B7A6059}"/>
              </a:ext>
            </a:extLst>
          </p:cNvPr>
          <p:cNvCxnSpPr/>
          <p:nvPr/>
        </p:nvCxnSpPr>
        <p:spPr>
          <a:xfrm flipH="1">
            <a:off x="9482926" y="2058174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15573C-6F87-8A37-0B1F-718385366B47}"/>
              </a:ext>
            </a:extLst>
          </p:cNvPr>
          <p:cNvCxnSpPr/>
          <p:nvPr/>
        </p:nvCxnSpPr>
        <p:spPr>
          <a:xfrm flipH="1">
            <a:off x="9025723" y="3121866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570C89-8DE5-A7DE-86B9-B385F3A5BB11}"/>
              </a:ext>
            </a:extLst>
          </p:cNvPr>
          <p:cNvCxnSpPr/>
          <p:nvPr/>
        </p:nvCxnSpPr>
        <p:spPr>
          <a:xfrm flipH="1">
            <a:off x="9016393" y="3336469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6459BE-4B83-848A-554E-393D708A6727}"/>
              </a:ext>
            </a:extLst>
          </p:cNvPr>
          <p:cNvCxnSpPr/>
          <p:nvPr/>
        </p:nvCxnSpPr>
        <p:spPr>
          <a:xfrm flipH="1">
            <a:off x="10583933" y="4698737"/>
            <a:ext cx="427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A80BC82-46DD-42F8-420B-3B85513B8A55}"/>
              </a:ext>
            </a:extLst>
          </p:cNvPr>
          <p:cNvSpPr/>
          <p:nvPr/>
        </p:nvSpPr>
        <p:spPr>
          <a:xfrm>
            <a:off x="8887324" y="3274265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E0A4F9C-BEC1-4F8E-41A6-03BB75D1F70C}"/>
              </a:ext>
            </a:extLst>
          </p:cNvPr>
          <p:cNvSpPr/>
          <p:nvPr/>
        </p:nvSpPr>
        <p:spPr>
          <a:xfrm>
            <a:off x="9456487" y="1995974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879D12-A16F-BEFC-33E1-A2B5C0034401}"/>
              </a:ext>
            </a:extLst>
          </p:cNvPr>
          <p:cNvSpPr/>
          <p:nvPr/>
        </p:nvSpPr>
        <p:spPr>
          <a:xfrm>
            <a:off x="11017806" y="4630321"/>
            <a:ext cx="132179" cy="1334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F5A490-8155-7731-EDC3-2BC063140E7B}"/>
              </a:ext>
            </a:extLst>
          </p:cNvPr>
          <p:cNvCxnSpPr>
            <a:cxnSpLocks/>
          </p:cNvCxnSpPr>
          <p:nvPr/>
        </p:nvCxnSpPr>
        <p:spPr>
          <a:xfrm>
            <a:off x="8147096" y="434498"/>
            <a:ext cx="55986" cy="4385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F9EA58-E98F-51F7-B13B-24908E98CE3F}"/>
              </a:ext>
            </a:extLst>
          </p:cNvPr>
          <p:cNvCxnSpPr>
            <a:stCxn id="12" idx="3"/>
          </p:cNvCxnSpPr>
          <p:nvPr/>
        </p:nvCxnSpPr>
        <p:spPr>
          <a:xfrm flipV="1">
            <a:off x="7549936" y="4822994"/>
            <a:ext cx="653146" cy="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1EDEB4-128B-43EB-D24D-EBCF91C67F6F}"/>
              </a:ext>
            </a:extLst>
          </p:cNvPr>
          <p:cNvCxnSpPr>
            <a:cxnSpLocks/>
          </p:cNvCxnSpPr>
          <p:nvPr/>
        </p:nvCxnSpPr>
        <p:spPr>
          <a:xfrm>
            <a:off x="7521944" y="449361"/>
            <a:ext cx="625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1A197D-B39C-1DDA-5D48-172E8976C3D0}"/>
              </a:ext>
            </a:extLst>
          </p:cNvPr>
          <p:cNvCxnSpPr>
            <a:cxnSpLocks/>
          </p:cNvCxnSpPr>
          <p:nvPr/>
        </p:nvCxnSpPr>
        <p:spPr>
          <a:xfrm>
            <a:off x="7665012" y="2272159"/>
            <a:ext cx="510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ED7533-D995-5666-5978-373EF30AC41F}"/>
              </a:ext>
            </a:extLst>
          </p:cNvPr>
          <p:cNvCxnSpPr>
            <a:cxnSpLocks/>
          </p:cNvCxnSpPr>
          <p:nvPr/>
        </p:nvCxnSpPr>
        <p:spPr>
          <a:xfrm>
            <a:off x="6484688" y="3496119"/>
            <a:ext cx="1690401" cy="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BAB8-46E8-06F5-2D5E-3759F635B4C5}"/>
              </a:ext>
            </a:extLst>
          </p:cNvPr>
          <p:cNvCxnSpPr>
            <a:cxnSpLocks/>
          </p:cNvCxnSpPr>
          <p:nvPr/>
        </p:nvCxnSpPr>
        <p:spPr>
          <a:xfrm>
            <a:off x="6484688" y="1351061"/>
            <a:ext cx="1690401" cy="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F91B38-FE16-AF77-3BA2-17CE2E982512}"/>
              </a:ext>
            </a:extLst>
          </p:cNvPr>
          <p:cNvCxnSpPr>
            <a:cxnSpLocks/>
          </p:cNvCxnSpPr>
          <p:nvPr/>
        </p:nvCxnSpPr>
        <p:spPr>
          <a:xfrm>
            <a:off x="8175089" y="1839842"/>
            <a:ext cx="1103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1BA93E84-7188-C6A5-2793-56EA91F15341}"/>
              </a:ext>
            </a:extLst>
          </p:cNvPr>
          <p:cNvSpPr/>
          <p:nvPr/>
        </p:nvSpPr>
        <p:spPr>
          <a:xfrm rot="13174507">
            <a:off x="9316433" y="1660932"/>
            <a:ext cx="306244" cy="31727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68A210BB-907F-37B3-0FA1-63A93DA8D14E}"/>
              </a:ext>
            </a:extLst>
          </p:cNvPr>
          <p:cNvSpPr/>
          <p:nvPr/>
        </p:nvSpPr>
        <p:spPr>
          <a:xfrm rot="13174507">
            <a:off x="9412847" y="1915970"/>
            <a:ext cx="306244" cy="31727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E05E41-98CE-8B5A-F894-0879683B512F}"/>
              </a:ext>
            </a:extLst>
          </p:cNvPr>
          <p:cNvCxnSpPr>
            <a:cxnSpLocks/>
          </p:cNvCxnSpPr>
          <p:nvPr/>
        </p:nvCxnSpPr>
        <p:spPr>
          <a:xfrm>
            <a:off x="8112433" y="2079795"/>
            <a:ext cx="131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34F0170A-BB07-00B2-465E-FC0D4E958CB8}"/>
              </a:ext>
            </a:extLst>
          </p:cNvPr>
          <p:cNvSpPr/>
          <p:nvPr/>
        </p:nvSpPr>
        <p:spPr>
          <a:xfrm rot="13174507">
            <a:off x="8843683" y="2960994"/>
            <a:ext cx="306244" cy="31727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86BFD6BC-81EA-FAF0-7D32-C6E9B8B93EDE}"/>
              </a:ext>
            </a:extLst>
          </p:cNvPr>
          <p:cNvSpPr/>
          <p:nvPr/>
        </p:nvSpPr>
        <p:spPr>
          <a:xfrm rot="13174507">
            <a:off x="8853008" y="3194262"/>
            <a:ext cx="306244" cy="31727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D1DBB87D-F37D-1FB3-4948-608C884BEBDB}"/>
              </a:ext>
            </a:extLst>
          </p:cNvPr>
          <p:cNvSpPr/>
          <p:nvPr/>
        </p:nvSpPr>
        <p:spPr>
          <a:xfrm rot="2588090">
            <a:off x="10899491" y="4557779"/>
            <a:ext cx="306244" cy="31727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C131AB-4035-A763-2BA7-F153EC04359D}"/>
              </a:ext>
            </a:extLst>
          </p:cNvPr>
          <p:cNvCxnSpPr>
            <a:cxnSpLocks/>
          </p:cNvCxnSpPr>
          <p:nvPr/>
        </p:nvCxnSpPr>
        <p:spPr>
          <a:xfrm flipH="1" flipV="1">
            <a:off x="8179739" y="3152970"/>
            <a:ext cx="686505" cy="8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0A462A-5FB3-C8CA-EAFB-ADA938778CDC}"/>
              </a:ext>
            </a:extLst>
          </p:cNvPr>
          <p:cNvCxnSpPr>
            <a:cxnSpLocks/>
          </p:cNvCxnSpPr>
          <p:nvPr/>
        </p:nvCxnSpPr>
        <p:spPr>
          <a:xfrm flipH="1" flipV="1">
            <a:off x="8173517" y="3352025"/>
            <a:ext cx="686505" cy="8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5FC6EE-C0CC-F35A-3E8F-D3E9B73E1CAB}"/>
              </a:ext>
            </a:extLst>
          </p:cNvPr>
          <p:cNvCxnSpPr>
            <a:cxnSpLocks/>
          </p:cNvCxnSpPr>
          <p:nvPr/>
        </p:nvCxnSpPr>
        <p:spPr>
          <a:xfrm flipV="1">
            <a:off x="11855574" y="1874365"/>
            <a:ext cx="39317" cy="285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770667-68D5-D479-582B-8FFCD52F6AFC}"/>
              </a:ext>
            </a:extLst>
          </p:cNvPr>
          <p:cNvCxnSpPr>
            <a:cxnSpLocks/>
          </p:cNvCxnSpPr>
          <p:nvPr/>
        </p:nvCxnSpPr>
        <p:spPr>
          <a:xfrm>
            <a:off x="11202428" y="4726396"/>
            <a:ext cx="640932" cy="1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F1E76F-2C92-3484-E496-A360976947A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1630525" y="1946521"/>
            <a:ext cx="2643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DFB13EE-BCCC-3491-AA0F-40FFD632BBDB}"/>
              </a:ext>
            </a:extLst>
          </p:cNvPr>
          <p:cNvSpPr/>
          <p:nvPr/>
        </p:nvSpPr>
        <p:spPr>
          <a:xfrm>
            <a:off x="4988683" y="653022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Data Access</a:t>
            </a:r>
            <a:endParaRPr lang="en-IN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3D0986-C949-3E1E-555C-3FD28DC53147}"/>
              </a:ext>
            </a:extLst>
          </p:cNvPr>
          <p:cNvSpPr/>
          <p:nvPr/>
        </p:nvSpPr>
        <p:spPr>
          <a:xfrm>
            <a:off x="5095606" y="4930603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Data Access</a:t>
            </a:r>
            <a:endParaRPr lang="en-IN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EE65F3-C50E-AEDE-79E6-CDE477AF4230}"/>
              </a:ext>
            </a:extLst>
          </p:cNvPr>
          <p:cNvSpPr/>
          <p:nvPr/>
        </p:nvSpPr>
        <p:spPr>
          <a:xfrm>
            <a:off x="4344873" y="3621985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Data Access</a:t>
            </a:r>
            <a:endParaRPr lang="en-IN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4FFDB7-798D-10DD-9EB8-07D4B7D426CE}"/>
              </a:ext>
            </a:extLst>
          </p:cNvPr>
          <p:cNvSpPr/>
          <p:nvPr/>
        </p:nvSpPr>
        <p:spPr>
          <a:xfrm>
            <a:off x="4983234" y="2357907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Data Access</a:t>
            </a:r>
            <a:endParaRPr lang="en-IN" sz="12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A249DC-EC10-65BC-D2AF-C2B08870ED8D}"/>
              </a:ext>
            </a:extLst>
          </p:cNvPr>
          <p:cNvSpPr/>
          <p:nvPr/>
        </p:nvSpPr>
        <p:spPr>
          <a:xfrm>
            <a:off x="4312996" y="1496008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Data Access</a:t>
            </a:r>
            <a:endParaRPr lang="en-IN" sz="1200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AA3730-B95A-5E56-9A2B-E1E26F73A453}"/>
              </a:ext>
            </a:extLst>
          </p:cNvPr>
          <p:cNvSpPr/>
          <p:nvPr/>
        </p:nvSpPr>
        <p:spPr>
          <a:xfrm>
            <a:off x="8403684" y="2699815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Encryption</a:t>
            </a:r>
            <a:endParaRPr lang="en-IN" sz="12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E4EB22-B1A3-4B1C-35BE-8857EF0A4F94}"/>
              </a:ext>
            </a:extLst>
          </p:cNvPr>
          <p:cNvSpPr/>
          <p:nvPr/>
        </p:nvSpPr>
        <p:spPr>
          <a:xfrm>
            <a:off x="8904437" y="1367946"/>
            <a:ext cx="961053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Encryption</a:t>
            </a:r>
            <a:endParaRPr lang="en-IN" sz="12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E1C6D7-3480-1304-60D9-DEC2A62553A1}"/>
              </a:ext>
            </a:extLst>
          </p:cNvPr>
          <p:cNvSpPr/>
          <p:nvPr/>
        </p:nvSpPr>
        <p:spPr>
          <a:xfrm>
            <a:off x="8815789" y="2158946"/>
            <a:ext cx="1292290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Access Control</a:t>
            </a:r>
            <a:endParaRPr lang="en-IN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CD000-E863-DAAB-4040-76B03DA7B9BA}"/>
              </a:ext>
            </a:extLst>
          </p:cNvPr>
          <p:cNvSpPr/>
          <p:nvPr/>
        </p:nvSpPr>
        <p:spPr>
          <a:xfrm>
            <a:off x="8237745" y="3421405"/>
            <a:ext cx="1292290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Access Control</a:t>
            </a:r>
            <a:endParaRPr lang="en-IN" sz="120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B1C6CC-4FDE-B175-293A-580773949F93}"/>
              </a:ext>
            </a:extLst>
          </p:cNvPr>
          <p:cNvSpPr/>
          <p:nvPr/>
        </p:nvSpPr>
        <p:spPr>
          <a:xfrm>
            <a:off x="10480307" y="4331747"/>
            <a:ext cx="1480457" cy="335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Database Connector</a:t>
            </a:r>
            <a:endParaRPr lang="en-IN" sz="11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69CA78-1DBE-AB2C-C543-8700DE62E893}"/>
              </a:ext>
            </a:extLst>
          </p:cNvPr>
          <p:cNvSpPr/>
          <p:nvPr/>
        </p:nvSpPr>
        <p:spPr>
          <a:xfrm>
            <a:off x="2286174" y="6423502"/>
            <a:ext cx="8014821" cy="372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6.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Activity Diagram for road trip browse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75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721</Words>
  <Application>Microsoft Office PowerPoint</Application>
  <PresentationFormat>Widescreen</PresentationFormat>
  <Paragraphs>199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kashid</dc:creator>
  <cp:lastModifiedBy>kunal kashid</cp:lastModifiedBy>
  <cp:revision>2</cp:revision>
  <dcterms:created xsi:type="dcterms:W3CDTF">2023-10-11T07:24:33Z</dcterms:created>
  <dcterms:modified xsi:type="dcterms:W3CDTF">2023-10-13T18:03:28Z</dcterms:modified>
</cp:coreProperties>
</file>