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B7F3-BDB2-497E-A877-3236205C3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D880B-C6CB-4882-93B1-D55D3DFBF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F8C0-D807-419B-85CA-915828E2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11D6-3D3B-4622-9E3C-D4AD0788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F4313-1687-41C3-8E43-68FD6F85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9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7DFB-54A0-4771-AEB4-4A2F755B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347CB-9111-43B1-A9AB-8A6321B96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11E4-224E-49C1-AE75-48624B96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FB20-25D0-4316-859E-BBED1B29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B433-5F9D-48EC-8770-94DCD4A5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6A0C5-249A-40ED-8F52-23D2D44E8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0C31A-C596-4513-8BCC-4D578934E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999AD-CEE2-4307-8409-02B72B83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3303-B018-4571-AC53-72180B2C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6B9A-5B58-431F-BD9E-F7592C1B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F71A-4FF5-48F9-AB94-2B453C44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A436-1D22-43B7-AAC6-B88D8BC3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FB6D-F37F-4745-A410-AB4B13F1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2686-E118-4DEA-B2B3-E585FA32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78BB-D1AB-4095-B5AC-C04A360D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041-EA0D-4D59-9E4F-943564B7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55AF-0BBD-4393-A93E-32516FA49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3D5D-A2FE-4E7B-9EC3-9CDAF86F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7ACB-C5E9-46F0-9C1F-301CA5B3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FDBA-727C-4D84-BCE5-56D598F5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D26D-0783-4E7E-BD56-D5616339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195F-0BEC-48A6-BC0D-FF9D4DB66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04026-68C8-42DD-BB17-14D19257A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C597-785F-4DEB-8D84-7B4454AA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59DE-9202-4ABD-9A54-290AB55C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8F7C4-749D-4AA1-930B-3C1925FE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D073-7623-4E05-9127-BDF93D82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99571-66B2-4836-9686-E934A6BB8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4BAE2-4C37-4883-B5B7-CFD35B7B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AA94E-F7AD-43A8-BDD6-32C219DB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3A79B-C14B-4F48-88BB-83E4065CD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BE960-AA83-44C4-8C32-90FFD5CB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746A5-8B85-4A2B-B47F-A8A61BF8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60DD9-CE54-47DF-B3E3-4F8B151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8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BCD0-46ED-48E6-852B-C533B28F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69A3C-02C7-4D4C-89F5-FEBF5383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6BFE1-6A10-43A2-9905-E96F1784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BB1D2-E5A5-4447-93BA-CC28004C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99BE7-A6DF-4EBF-9714-16EDADA9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3F2FE-F218-4C2B-8FA1-AA4592F2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0581-B301-470C-98F6-D3851BC9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5DFE-55A2-4AE5-BAEF-8D83DAB4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594D-5C21-4FDC-ADF1-77048B9B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1BC-86D9-4EC3-B4F4-AE99EDA7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39F5D-2DFA-465E-933D-96501157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9133D-1A79-4F76-8278-7C59C342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3056-9876-4607-975D-E6FDFF28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7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700D-7A44-403F-8051-D1097261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52F3B-2302-457A-B370-2D8DB1384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5444F-60CB-4449-A2E1-FDF0F92A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36764-71C9-418C-8096-9F559466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95123-F333-416F-AF1C-6B946845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61D8-299F-460E-8334-CB4A12AC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4F29B-7A6B-4E47-97BC-103AF5FE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1777-EB23-4275-9A55-142C5CEA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2290-252A-4652-ADE2-5727A666D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2A62-9AAE-4C82-9105-73141E9ECB3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6FC63-5F1E-4BE7-869D-F5896087D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E75E-E252-4B55-A864-4878ACC4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0A024-0286-430D-93C7-F2E25527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urostile" panose="020B0504020202050204" pitchFamily="34" charset="0"/>
              </a:rPr>
              <a:t>Potential High-Value Metro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176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Eurostile" panose="020B0504020202050204" pitchFamily="34" charset="0"/>
              </a:rPr>
              <a:t>The following have been identified as high-value metro areas in terms of producing NFL talent</a:t>
            </a:r>
          </a:p>
          <a:p>
            <a:r>
              <a:rPr lang="en-US" sz="2400" dirty="0">
                <a:latin typeface="Eurostile" panose="020B0504020202050204" pitchFamily="34" charset="0"/>
              </a:rPr>
              <a:t>After identifying metro areas which have a high NFL to high school recruit ratio, these metro areas were identified as potential high-value locations for Vanderbilt</a:t>
            </a:r>
          </a:p>
          <a:p>
            <a:r>
              <a:rPr lang="en-US" sz="2400" dirty="0">
                <a:latin typeface="Eurostile" panose="020B0504020202050204" pitchFamily="34" charset="0"/>
              </a:rPr>
              <a:t>The selection criteria for these areas include: </a:t>
            </a:r>
          </a:p>
          <a:p>
            <a:pPr lvl="1"/>
            <a:r>
              <a:rPr lang="en-US" sz="2000" dirty="0">
                <a:latin typeface="Eurostile" panose="020B0504020202050204" pitchFamily="34" charset="0"/>
              </a:rPr>
              <a:t>Proportion of NFL talent attending G5 schools</a:t>
            </a:r>
          </a:p>
          <a:p>
            <a:pPr lvl="1"/>
            <a:r>
              <a:rPr lang="en-US" sz="2000" dirty="0">
                <a:latin typeface="Eurostile" panose="020B0504020202050204" pitchFamily="34" charset="0"/>
              </a:rPr>
              <a:t>Proportion of NFL talent attending out-of-state schools</a:t>
            </a:r>
          </a:p>
          <a:p>
            <a:pPr lvl="1"/>
            <a:r>
              <a:rPr lang="en-US" sz="2000" dirty="0">
                <a:latin typeface="Eurostile" panose="020B0504020202050204" pitchFamily="34" charset="0"/>
              </a:rPr>
              <a:t>Proximity to Vanderbilt</a:t>
            </a:r>
          </a:p>
          <a:p>
            <a:pPr lvl="1"/>
            <a:r>
              <a:rPr lang="en-US" sz="2000" dirty="0">
                <a:latin typeface="Eurostile" panose="020B0504020202050204" pitchFamily="34" charset="0"/>
              </a:rPr>
              <a:t>Historical recruiting performance for Vanderbilt</a:t>
            </a:r>
          </a:p>
          <a:p>
            <a:pPr lvl="1"/>
            <a:r>
              <a:rPr lang="en-US" sz="2000" dirty="0">
                <a:latin typeface="Eurostile" panose="020B0504020202050204" pitchFamily="34" charset="0"/>
              </a:rPr>
              <a:t>Coaching staff ties to area</a:t>
            </a: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  <p:pic>
        <p:nvPicPr>
          <p:cNvPr id="9" name="Content Placeholder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C90BA99-0866-46CD-AF4D-705CA41E0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1" t="25385" b="11665"/>
          <a:stretch/>
        </p:blipFill>
        <p:spPr>
          <a:xfrm>
            <a:off x="6656438" y="2292585"/>
            <a:ext cx="5320368" cy="34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0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Eurostile</vt:lpstr>
      <vt:lpstr>Office Theme</vt:lpstr>
      <vt:lpstr>Potential High-Value Metro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King</dc:creator>
  <cp:lastModifiedBy>Logan King</cp:lastModifiedBy>
  <cp:revision>7</cp:revision>
  <dcterms:created xsi:type="dcterms:W3CDTF">2021-04-02T17:55:33Z</dcterms:created>
  <dcterms:modified xsi:type="dcterms:W3CDTF">2021-04-02T20:57:52Z</dcterms:modified>
</cp:coreProperties>
</file>