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8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8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13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4F8A-F665-4967-A2B3-17053458087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18CABD-D9AD-42C6-A3FC-084D0E373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6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Algerian" panose="04020705040A02060702" pitchFamily="82" charset="0"/>
              </a:rPr>
              <a:t>History of office software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By:Jujhar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3" y="233264"/>
            <a:ext cx="1577620" cy="154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0" y="117797"/>
            <a:ext cx="1929104" cy="1929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81" y="2769814"/>
            <a:ext cx="1577620" cy="154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16" y="2694304"/>
            <a:ext cx="1577620" cy="1548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51" y="2618796"/>
            <a:ext cx="1577620" cy="1699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81" y="307908"/>
            <a:ext cx="1729886" cy="15488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8" y="4050836"/>
            <a:ext cx="2886168" cy="28861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3" y="4562668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20" y="4467030"/>
            <a:ext cx="1371600" cy="15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0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Trebuchet MS</vt:lpstr>
      <vt:lpstr>Wingdings 3</vt:lpstr>
      <vt:lpstr>Facet</vt:lpstr>
      <vt:lpstr>History of office software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office software</dc:title>
  <dc:creator>Matharu, Jujhar</dc:creator>
  <cp:lastModifiedBy>Matharu, Jujhar</cp:lastModifiedBy>
  <cp:revision>2</cp:revision>
  <dcterms:created xsi:type="dcterms:W3CDTF">2017-10-23T18:52:53Z</dcterms:created>
  <dcterms:modified xsi:type="dcterms:W3CDTF">2017-10-23T19:05:06Z</dcterms:modified>
</cp:coreProperties>
</file>