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8422-459F-489B-B261-1E7386B0A9A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8B74-B0A4-454D-84AF-5BE3FBEC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/>
          <p:cNvPicPr>
            <a:picLocks noChangeAspect="1"/>
          </p:cNvPicPr>
          <p:nvPr/>
        </p:nvPicPr>
        <p:blipFill rotWithShape="1">
          <a:blip r:embed="rId2"/>
          <a:srcRect l="21750" t="14719" r="68000" b="11348"/>
          <a:stretch/>
        </p:blipFill>
        <p:spPr>
          <a:xfrm flipH="1">
            <a:off x="7163260" y="4238324"/>
            <a:ext cx="296441" cy="76834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742924" y="1222600"/>
            <a:ext cx="2873152" cy="72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Blue</a:t>
            </a:r>
            <a:r>
              <a:rPr lang="en-CA" sz="1600" dirty="0" smtClean="0">
                <a:solidFill>
                  <a:schemeClr val="tx1"/>
                </a:solidFill>
              </a:rPr>
              <a:t> Led is connected to pin 1 which controls back door lock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5410" y="458858"/>
            <a:ext cx="3300743" cy="66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8928" y="1193281"/>
            <a:ext cx="2832532" cy="74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2550683"/>
            <a:ext cx="4429222" cy="35199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305175" y="1447801"/>
            <a:ext cx="61500" cy="12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red l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23118">
            <a:off x="3043647" y="911804"/>
            <a:ext cx="523056" cy="5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6753" y="52447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Red</a:t>
            </a:r>
            <a:r>
              <a:rPr lang="en-CA" sz="1600" dirty="0" smtClean="0"/>
              <a:t> Led is connected to pin 12 which controls front door lock</a:t>
            </a:r>
            <a:endParaRPr lang="en-US" sz="1600" dirty="0"/>
          </a:p>
        </p:txBody>
      </p:sp>
      <p:pic>
        <p:nvPicPr>
          <p:cNvPr id="1030" name="Picture 6" descr="Image result for green led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4" b="34693"/>
          <a:stretch/>
        </p:blipFill>
        <p:spPr bwMode="auto">
          <a:xfrm rot="18849087">
            <a:off x="3289404" y="1424564"/>
            <a:ext cx="457443" cy="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3485913" y="1933470"/>
            <a:ext cx="32212" cy="736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85913" y="1222600"/>
            <a:ext cx="2475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92D050"/>
                </a:solidFill>
              </a:rPr>
              <a:t>Green</a:t>
            </a:r>
            <a:r>
              <a:rPr lang="en-CA" sz="1400" dirty="0" smtClean="0"/>
              <a:t> Led is connected to pin 7 which controls the side door lock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76767" y="247148"/>
            <a:ext cx="2387619" cy="100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</a:t>
            </a:r>
            <a:r>
              <a:rPr lang="en-CA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is connected to pin 13 which controls the window locks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Image result for led 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9752" b="40381"/>
          <a:stretch/>
        </p:blipFill>
        <p:spPr bwMode="auto">
          <a:xfrm rot="19142729">
            <a:off x="2032894" y="855116"/>
            <a:ext cx="314728" cy="6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25316" y="1403112"/>
            <a:ext cx="806163" cy="128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2"/>
          </p:cNvCxnSpPr>
          <p:nvPr/>
        </p:nvCxnSpPr>
        <p:spPr>
          <a:xfrm flipV="1">
            <a:off x="4826453" y="1944354"/>
            <a:ext cx="1654956" cy="736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Image result for led 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4" t="-3303" r="52848" b="42377"/>
          <a:stretch/>
        </p:blipFill>
        <p:spPr bwMode="auto">
          <a:xfrm>
            <a:off x="6322392" y="951248"/>
            <a:ext cx="318033" cy="9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led 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7" t="-22077" r="26912" b="46391"/>
          <a:stretch/>
        </p:blipFill>
        <p:spPr bwMode="auto">
          <a:xfrm>
            <a:off x="7054445" y="2036377"/>
            <a:ext cx="257036" cy="10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>
            <a:endCxn id="21" idx="2"/>
          </p:cNvCxnSpPr>
          <p:nvPr/>
        </p:nvCxnSpPr>
        <p:spPr>
          <a:xfrm>
            <a:off x="4723743" y="2669642"/>
            <a:ext cx="2459220" cy="411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8" name="Rectangle 1027"/>
          <p:cNvSpPr/>
          <p:nvPr/>
        </p:nvSpPr>
        <p:spPr>
          <a:xfrm>
            <a:off x="7389068" y="2301556"/>
            <a:ext cx="32385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Yellow</a:t>
            </a:r>
            <a:r>
              <a:rPr lang="en-CA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LED is connected to pin 2 which controls garage door(s) lock.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031" name="Straight Connector 1030"/>
          <p:cNvCxnSpPr>
            <a:endCxn id="1036" idx="2"/>
          </p:cNvCxnSpPr>
          <p:nvPr/>
        </p:nvCxnSpPr>
        <p:spPr>
          <a:xfrm>
            <a:off x="4559280" y="2680526"/>
            <a:ext cx="2752200" cy="2326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7690271" y="3732292"/>
            <a:ext cx="2895600" cy="14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Orange LED connected to pin 3 which controls car door locks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Jujhar Matharu - Louise Arbour SS</dc:creator>
  <cp:lastModifiedBy>Jujhar Matharu - Louise Arbour SS</cp:lastModifiedBy>
  <cp:revision>7</cp:revision>
  <cp:lastPrinted>2017-11-21T19:42:27Z</cp:lastPrinted>
  <dcterms:created xsi:type="dcterms:W3CDTF">2017-11-16T19:57:59Z</dcterms:created>
  <dcterms:modified xsi:type="dcterms:W3CDTF">2017-11-23T19:13:06Z</dcterms:modified>
</cp:coreProperties>
</file>