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1"/>
    <p:restoredTop sz="94670"/>
  </p:normalViewPr>
  <p:slideViewPr>
    <p:cSldViewPr snapToGrid="0" snapToObjects="1">
      <p:cViewPr varScale="1">
        <p:scale>
          <a:sx n="70" d="100"/>
          <a:sy n="70" d="100"/>
        </p:scale>
        <p:origin x="19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2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76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1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28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7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4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3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4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96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B934AF59-256A-4693-AB29-CB5348373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09" b="6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5E31D-58EE-7946-B66C-A0AC1D4A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763993"/>
            <a:ext cx="6436104" cy="105242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/>
              </a:rPr>
              <a:t>Where to live in Manhattan?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94D45-FAB9-4C41-8E8F-C846A3411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746038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BE9A87"/>
                </a:solidFill>
              </a:rPr>
              <a:t>King Leung</a:t>
            </a:r>
          </a:p>
        </p:txBody>
      </p:sp>
    </p:spTree>
    <p:extLst>
      <p:ext uri="{BB962C8B-B14F-4D97-AF65-F5344CB8AC3E}">
        <p14:creationId xmlns:p14="http://schemas.microsoft.com/office/powerpoint/2010/main" val="21216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F268-8EBF-5C48-844B-8B0A3B6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 </a:t>
            </a:r>
            <a:br>
              <a:rPr lang="en-HK" dirty="0">
                <a:effectLst/>
              </a:rPr>
            </a:br>
            <a:r>
              <a:rPr lang="en-US" b="1" u="sng" dirty="0">
                <a:effectLst/>
              </a:rPr>
              <a:t>Introduction </a:t>
            </a:r>
            <a:br>
              <a:rPr lang="en-HK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90FF-FE71-8149-84CD-EA5AD976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>
                <a:effectLst/>
              </a:rPr>
              <a:t>Problem raised when Tom decided to move to Manhattan </a:t>
            </a:r>
          </a:p>
          <a:p>
            <a:r>
              <a:rPr lang="en-HK" sz="2400" dirty="0">
                <a:effectLst/>
              </a:rPr>
              <a:t>don't know which neighbourhood is the best opinion. </a:t>
            </a:r>
          </a:p>
          <a:p>
            <a:r>
              <a:rPr lang="en-HK" sz="2400" dirty="0">
                <a:effectLst/>
              </a:rPr>
              <a:t>deciding based on the restaurant categories</a:t>
            </a:r>
          </a:p>
          <a:p>
            <a:r>
              <a:rPr lang="en-HK" sz="2400" dirty="0">
                <a:effectLst/>
              </a:rPr>
              <a:t> Therefore, a model to describe the main categories of restaurant in different neighbourhoods is the goal of the project.</a:t>
            </a:r>
          </a:p>
          <a:p>
            <a:endParaRPr lang="en-HK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6899-28B9-9349-B249-1182633C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b="1" u="sng" dirty="0">
                <a:effectLst/>
              </a:rPr>
              <a:t>Data </a:t>
            </a:r>
            <a:br>
              <a:rPr lang="en-HK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6C43-F706-064D-BFE0-8A11BA6D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effectLst/>
              </a:rPr>
              <a:t>Data used in this project would be the same with the data from lab which contains new York data. </a:t>
            </a:r>
          </a:p>
          <a:p>
            <a:r>
              <a:rPr lang="en-HK" dirty="0">
                <a:effectLst/>
              </a:rPr>
              <a:t>Foursquare API would be used to get the venues in Manhattan. </a:t>
            </a:r>
          </a:p>
          <a:p>
            <a:r>
              <a:rPr lang="en-HK" dirty="0">
                <a:effectLst/>
              </a:rPr>
              <a:t>combines data are used in the analyst of which neighbourhood is the best option.</a:t>
            </a:r>
          </a:p>
          <a:p>
            <a:pPr marL="36900" indent="0">
              <a:buNone/>
            </a:pPr>
            <a:endParaRPr lang="en-H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707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CE0B-DF89-4846-8E55-B3770A07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b="1" u="sng" dirty="0">
                <a:effectLst/>
              </a:rPr>
              <a:t>Methodology </a:t>
            </a:r>
            <a:br>
              <a:rPr lang="en-HK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DE64-7E01-EF4D-A120-11F0E585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effectLst/>
              </a:rPr>
              <a:t>The information of restaurants are obtained by the foursquare </a:t>
            </a:r>
            <a:r>
              <a:rPr lang="en-HK" dirty="0" err="1">
                <a:effectLst/>
              </a:rPr>
              <a:t>api</a:t>
            </a:r>
            <a:r>
              <a:rPr lang="en-HK" dirty="0">
                <a:effectLst/>
              </a:rPr>
              <a:t> by calling the function </a:t>
            </a:r>
            <a:r>
              <a:rPr lang="en-HK" dirty="0" err="1">
                <a:effectLst/>
              </a:rPr>
              <a:t>getNearbyVenues</a:t>
            </a:r>
            <a:r>
              <a:rPr lang="en-HK" dirty="0">
                <a:effectLst/>
              </a:rPr>
              <a:t>. </a:t>
            </a:r>
          </a:p>
          <a:p>
            <a:r>
              <a:rPr lang="en-HK" dirty="0">
                <a:effectLst/>
              </a:rPr>
              <a:t>After data transformation, only information of restaurants are reminded and then clustering is applied. </a:t>
            </a:r>
          </a:p>
          <a:p>
            <a:r>
              <a:rPr lang="en-HK" dirty="0">
                <a:effectLst/>
              </a:rPr>
              <a:t>Through clustering, multiple groups are divided which representing mainly what kinds of restaurants are in the neighbourhoods. </a:t>
            </a:r>
          </a:p>
          <a:p>
            <a:r>
              <a:rPr lang="en-HK" dirty="0">
                <a:effectLst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6A6A-F903-484F-A9A7-E63F5129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b="1" u="sng" dirty="0">
                <a:effectLst/>
              </a:rPr>
              <a:t>Results </a:t>
            </a:r>
            <a:br>
              <a:rPr lang="en-HK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B2F9-6C8B-A044-A1D4-B59451B5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effectLst/>
              </a:rPr>
              <a:t>For group 0, Chinese restaurant is the most common venue.</a:t>
            </a:r>
          </a:p>
          <a:p>
            <a:r>
              <a:rPr lang="en-HK" dirty="0">
                <a:effectLst/>
              </a:rPr>
              <a:t>For group 1, Italian restaurant is the most common venue.</a:t>
            </a:r>
          </a:p>
          <a:p>
            <a:r>
              <a:rPr lang="en-HK" dirty="0">
                <a:effectLst/>
              </a:rPr>
              <a:t>For group 2, American restaurant is the most common venue.</a:t>
            </a:r>
          </a:p>
          <a:p>
            <a:r>
              <a:rPr lang="en-HK" dirty="0">
                <a:effectLst/>
              </a:rPr>
              <a:t>For group 3, Mexican restaurant is the most common venue.</a:t>
            </a:r>
          </a:p>
          <a:p>
            <a:r>
              <a:rPr lang="en-HK" dirty="0">
                <a:effectLst/>
              </a:rPr>
              <a:t>For group 4, Korean restaurant is the most common 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8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8E34-C3F3-6349-8D6A-4A2A77B7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b="1" u="sng" dirty="0">
                <a:effectLst/>
              </a:rPr>
              <a:t>Discussion</a:t>
            </a:r>
            <a:br>
              <a:rPr lang="en-HK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D02A-ED74-CD40-92E8-8D9B838A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effectLst/>
              </a:rPr>
              <a:t>For all the group except group 2, the result is obvious. </a:t>
            </a:r>
          </a:p>
          <a:p>
            <a:r>
              <a:rPr lang="en-HK" dirty="0">
                <a:effectLst/>
              </a:rPr>
              <a:t>However, for group 2 the most common venue are not unite and varies. </a:t>
            </a:r>
          </a:p>
          <a:p>
            <a:r>
              <a:rPr lang="en-HK" dirty="0">
                <a:effectLst/>
              </a:rPr>
              <a:t>Observation is required to understand the most common categories of restaurants in the neighbourhoods.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763D-33D9-754E-BCA3-36A6D02A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b="1" u="sng" dirty="0">
                <a:effectLst/>
              </a:rPr>
              <a:t>Conclusion</a:t>
            </a:r>
            <a:br>
              <a:rPr lang="en-HK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47FD-2FD7-4E46-87B9-06C1E4BE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effectLst/>
              </a:rPr>
              <a:t>Tom should live in neighbourhoods of group 0 if he loves Chinese food.</a:t>
            </a:r>
          </a:p>
          <a:p>
            <a:r>
              <a:rPr lang="en-HK" dirty="0">
                <a:effectLst/>
              </a:rPr>
              <a:t> He should live in neighbourhoods of group 1 if he loves Italian food. </a:t>
            </a:r>
          </a:p>
          <a:p>
            <a:r>
              <a:rPr lang="en-HK" dirty="0">
                <a:effectLst/>
              </a:rPr>
              <a:t>He should live in neighbourhoods of group 2 if he loves American food. </a:t>
            </a:r>
          </a:p>
          <a:p>
            <a:r>
              <a:rPr lang="en-HK" dirty="0">
                <a:effectLst/>
              </a:rPr>
              <a:t>He should live in neighbourhoods of group 3 if he loves Mexican food. </a:t>
            </a:r>
          </a:p>
          <a:p>
            <a:r>
              <a:rPr lang="en-HK" dirty="0">
                <a:effectLst/>
              </a:rPr>
              <a:t>He should live in neighbourhoods of group 4 if he loves Korean food.</a:t>
            </a:r>
          </a:p>
          <a:p>
            <a:r>
              <a:rPr lang="en-HK" dirty="0">
                <a:effectLst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BE9A87"/>
      </a:accent1>
      <a:accent2>
        <a:srgbClr val="BA7F83"/>
      </a:accent2>
      <a:accent3>
        <a:srgbClr val="C594AC"/>
      </a:accent3>
      <a:accent4>
        <a:srgbClr val="BA7FB5"/>
      </a:accent4>
      <a:accent5>
        <a:srgbClr val="B796C6"/>
      </a:accent5>
      <a:accent6>
        <a:srgbClr val="8E7FBA"/>
      </a:accent6>
      <a:hlink>
        <a:srgbClr val="5B879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342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SlateVTI</vt:lpstr>
      <vt:lpstr>Where to live in Manhattan?</vt:lpstr>
      <vt:lpstr>  Introduction  </vt:lpstr>
      <vt:lpstr>Data  </vt:lpstr>
      <vt:lpstr>Methodology  </vt:lpstr>
      <vt:lpstr>Results  </vt:lpstr>
      <vt:lpstr>Discussion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live in Manhattan?</dc:title>
  <dc:creator>LEUNG King Ho</dc:creator>
  <cp:lastModifiedBy>LEUNG King Ho</cp:lastModifiedBy>
  <cp:revision>1</cp:revision>
  <dcterms:created xsi:type="dcterms:W3CDTF">2020-12-11T08:50:24Z</dcterms:created>
  <dcterms:modified xsi:type="dcterms:W3CDTF">2020-12-11T08:54:06Z</dcterms:modified>
</cp:coreProperties>
</file>