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1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8AE6-0319-463B-9316-F0ADCF904D7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7E76-8183-4522-A8F0-DFD4CC53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hhhhh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hhhhh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hhhhh</dc:title>
  <dc:creator>Sidhu, Arjunvir</dc:creator>
  <cp:lastModifiedBy>Arjunvir Sidhu - Louise Arbour SS</cp:lastModifiedBy>
  <cp:revision>1</cp:revision>
  <dcterms:created xsi:type="dcterms:W3CDTF">2019-01-18T14:22:32Z</dcterms:created>
  <dcterms:modified xsi:type="dcterms:W3CDTF">2019-01-18T14:22:43Z</dcterms:modified>
</cp:coreProperties>
</file>