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8465-8651-43C6-BEB1-7BD5A65F9569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E2E3-8E4A-431B-9498-90F1119D1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36" y="1567025"/>
            <a:ext cx="5823081" cy="388205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519265" y="4823928"/>
            <a:ext cx="2080727" cy="62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8171" y="5449079"/>
            <a:ext cx="8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Power Supply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604449" y="4432041"/>
            <a:ext cx="2323322" cy="111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93085" y="5551714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Hard drive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64898" y="3844212"/>
            <a:ext cx="74645" cy="185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8327" y="5701005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Mother Drive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952930" y="995456"/>
            <a:ext cx="18661" cy="195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37717" y="416614"/>
            <a:ext cx="109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 Board 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940351" y="1205195"/>
            <a:ext cx="1899947" cy="100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40298" y="983206"/>
            <a:ext cx="94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DVD Drive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413380" y="1062945"/>
            <a:ext cx="895738" cy="133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84170" y="416614"/>
            <a:ext cx="89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Cooling Fan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737366" y="2400569"/>
            <a:ext cx="1801588" cy="2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6" idx="3"/>
          </p:cNvCxnSpPr>
          <p:nvPr/>
        </p:nvCxnSpPr>
        <p:spPr>
          <a:xfrm flipH="1" flipV="1">
            <a:off x="1680093" y="2683632"/>
            <a:ext cx="2858862" cy="10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2980" y="2964666"/>
            <a:ext cx="3387012" cy="4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30486" y="3115191"/>
            <a:ext cx="2386311" cy="7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90655" y="1888190"/>
            <a:ext cx="88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USB Port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6230" y="2360466"/>
            <a:ext cx="10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Monitor port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1037" y="319788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Ethernet port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26029" y="3680205"/>
            <a:ext cx="91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Audio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Kang, Sahajdeep</dc:creator>
  <cp:lastModifiedBy>Kang, Sahajdeep</cp:lastModifiedBy>
  <cp:revision>3</cp:revision>
  <dcterms:created xsi:type="dcterms:W3CDTF">2018-10-04T13:21:08Z</dcterms:created>
  <dcterms:modified xsi:type="dcterms:W3CDTF">2018-10-04T13:39:50Z</dcterms:modified>
</cp:coreProperties>
</file>