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C653-5B06-4104-A467-493FDA81F83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533E-18F9-439D-964B-F81ACF7A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1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C653-5B06-4104-A467-493FDA81F83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533E-18F9-439D-964B-F81ACF7A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2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C653-5B06-4104-A467-493FDA81F83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533E-18F9-439D-964B-F81ACF7A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7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C653-5B06-4104-A467-493FDA81F83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533E-18F9-439D-964B-F81ACF7A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0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C653-5B06-4104-A467-493FDA81F83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533E-18F9-439D-964B-F81ACF7A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8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C653-5B06-4104-A467-493FDA81F83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533E-18F9-439D-964B-F81ACF7A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8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C653-5B06-4104-A467-493FDA81F83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533E-18F9-439D-964B-F81ACF7A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C653-5B06-4104-A467-493FDA81F83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533E-18F9-439D-964B-F81ACF7A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C653-5B06-4104-A467-493FDA81F83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533E-18F9-439D-964B-F81ACF7A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4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C653-5B06-4104-A467-493FDA81F83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533E-18F9-439D-964B-F81ACF7A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9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C653-5B06-4104-A467-493FDA81F83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533E-18F9-439D-964B-F81ACF7A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4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6C653-5B06-4104-A467-493FDA81F83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0533E-18F9-439D-964B-F81ACF7AA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1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mtClean="0"/>
              <a:t>sssssss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sssssss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sssssss</dc:title>
  <dc:creator>Sidhu, Arjunvir</dc:creator>
  <cp:lastModifiedBy>Sidhu, Arjunvir</cp:lastModifiedBy>
  <cp:revision>1</cp:revision>
  <dcterms:created xsi:type="dcterms:W3CDTF">2019-01-18T14:25:29Z</dcterms:created>
  <dcterms:modified xsi:type="dcterms:W3CDTF">2019-01-18T14:25:31Z</dcterms:modified>
</cp:coreProperties>
</file>