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2"/>
  </p:handoutMaster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47" d="100"/>
          <a:sy n="47" d="100"/>
        </p:scale>
        <p:origin x="1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56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FCA24C-5095-40F3-80B5-0C7740C941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557C0C-2839-4C14-8E0C-79B6F51F3F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798FC-A6E0-49EA-87EA-CC305F2D0BF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EC911E-F682-40E3-8A14-B5E936740F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50D7CD-7043-4BD0-A241-BE248DE351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C6FE7-D9BB-49C1-8036-931D69CC1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46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25" y="2421708"/>
            <a:ext cx="4337050" cy="4656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anchor="ctr" anchorCtr="1">
            <a:normAutofit/>
          </a:bodyPr>
          <a:lstStyle>
            <a:lvl1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0050" y="3146425"/>
            <a:ext cx="4337050" cy="4177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 algn="l">
              <a:lnSpc>
                <a:spcPct val="100000"/>
              </a:lnSpc>
              <a:spcBef>
                <a:spcPts val="700"/>
              </a:spcBef>
              <a:buNone/>
              <a:defRPr sz="1600" spc="100"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单击此处编辑内容，首行缩进</a:t>
            </a:r>
            <a:r>
              <a:rPr lang="en-US" altLang="zh-CN" dirty="0"/>
              <a:t>2</a:t>
            </a:r>
            <a:r>
              <a:rPr lang="zh-CN" altLang="en-US" dirty="0"/>
              <a:t>个字符，字号</a:t>
            </a:r>
            <a:r>
              <a:rPr lang="en-US" altLang="zh-CN" dirty="0"/>
              <a:t>16</a:t>
            </a:r>
            <a:r>
              <a:rPr lang="zh-CN" altLang="en-US" dirty="0"/>
              <a:t>，字体雅黑，行距</a:t>
            </a:r>
            <a:r>
              <a:rPr lang="en-US" altLang="zh-CN" dirty="0"/>
              <a:t>12</a:t>
            </a:r>
            <a:r>
              <a:rPr lang="zh-CN" altLang="en-US" dirty="0"/>
              <a:t>，字符间距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段前间距为</a:t>
            </a:r>
            <a:r>
              <a:rPr lang="en-US" altLang="zh-CN" dirty="0"/>
              <a:t>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0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71A3AED-E928-4CA9-A82A-1898CF4757C4}"/>
              </a:ext>
            </a:extLst>
          </p:cNvPr>
          <p:cNvSpPr txBox="1"/>
          <p:nvPr userDrawn="1"/>
        </p:nvSpPr>
        <p:spPr>
          <a:xfrm>
            <a:off x="0" y="252549"/>
            <a:ext cx="514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1000" dirty="0">
                <a:solidFill>
                  <a:schemeClr val="accent5">
                    <a:lumMod val="75000"/>
                  </a:schemeClr>
                </a:solidFill>
              </a:rPr>
              <a:t>律师在身边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2244B9-784C-4858-AF7F-DCA5FA30F535}"/>
              </a:ext>
            </a:extLst>
          </p:cNvPr>
          <p:cNvSpPr txBox="1"/>
          <p:nvPr userDrawn="1"/>
        </p:nvSpPr>
        <p:spPr>
          <a:xfrm>
            <a:off x="0" y="1013823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000" baseline="0" dirty="0">
                <a:solidFill>
                  <a:schemeClr val="accent5">
                    <a:lumMod val="75000"/>
                  </a:schemeClr>
                </a:solidFill>
              </a:rPr>
              <a:t>劳动合同</a:t>
            </a:r>
            <a:r>
              <a:rPr lang="zh-CN" altLang="en-US" spc="0" baseline="0" dirty="0">
                <a:solidFill>
                  <a:schemeClr val="accent5">
                    <a:lumMod val="75000"/>
                  </a:schemeClr>
                </a:solidFill>
              </a:rPr>
              <a:t>法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3124A12-1C27-4A71-A177-282305401C0B}"/>
              </a:ext>
            </a:extLst>
          </p:cNvPr>
          <p:cNvGrpSpPr/>
          <p:nvPr userDrawn="1"/>
        </p:nvGrpSpPr>
        <p:grpSpPr>
          <a:xfrm>
            <a:off x="1517651" y="1431473"/>
            <a:ext cx="2184400" cy="832927"/>
            <a:chOff x="1517651" y="1406072"/>
            <a:chExt cx="2184400" cy="83292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2D9DBA-70D6-49DF-8AEA-4907A89EA20B}"/>
                </a:ext>
              </a:extLst>
            </p:cNvPr>
            <p:cNvSpPr/>
            <p:nvPr userDrawn="1"/>
          </p:nvSpPr>
          <p:spPr>
            <a:xfrm>
              <a:off x="1517651" y="1406072"/>
              <a:ext cx="2184400" cy="705395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pc="1000" dirty="0">
                  <a:solidFill>
                    <a:schemeClr val="accent5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每天一分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钟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1D16B4-6D5A-4F53-BC79-08F7A79C6383}"/>
                </a:ext>
              </a:extLst>
            </p:cNvPr>
            <p:cNvSpPr txBox="1"/>
            <p:nvPr userDrawn="1"/>
          </p:nvSpPr>
          <p:spPr>
            <a:xfrm>
              <a:off x="1849967" y="1985083"/>
              <a:ext cx="1562100" cy="2539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spc="0" baseline="0" dirty="0">
                  <a:solidFill>
                    <a:schemeClr val="accent5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学 点 法 律 小 知 识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DDD1DF-EE78-46B5-8798-4CB52CCE2DDA}"/>
              </a:ext>
            </a:extLst>
          </p:cNvPr>
          <p:cNvGrpSpPr/>
          <p:nvPr userDrawn="1"/>
        </p:nvGrpSpPr>
        <p:grpSpPr>
          <a:xfrm>
            <a:off x="0" y="8284764"/>
            <a:ext cx="5143500" cy="799318"/>
            <a:chOff x="0" y="8284764"/>
            <a:chExt cx="5143500" cy="79931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5EF1190-269B-4899-8713-080CA0C51450}"/>
                </a:ext>
              </a:extLst>
            </p:cNvPr>
            <p:cNvCxnSpPr/>
            <p:nvPr userDrawn="1"/>
          </p:nvCxnSpPr>
          <p:spPr>
            <a:xfrm>
              <a:off x="0" y="8713903"/>
              <a:ext cx="5143500" cy="0"/>
            </a:xfrm>
            <a:prstGeom prst="line">
              <a:avLst/>
            </a:prstGeom>
            <a:ln w="412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9D4FAAE-5576-46D3-8D5F-F2A7A08467D0}"/>
                </a:ext>
              </a:extLst>
            </p:cNvPr>
            <p:cNvSpPr txBox="1"/>
            <p:nvPr userDrawn="1"/>
          </p:nvSpPr>
          <p:spPr>
            <a:xfrm>
              <a:off x="0" y="8776305"/>
              <a:ext cx="5143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</a:rPr>
                <a:t>联系电话：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181 6123 2610</a:t>
              </a:r>
              <a:endParaRPr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989C418-B72F-4A00-A46D-520297778111}"/>
                </a:ext>
              </a:extLst>
            </p:cNvPr>
            <p:cNvSpPr txBox="1"/>
            <p:nvPr userDrawn="1"/>
          </p:nvSpPr>
          <p:spPr>
            <a:xfrm>
              <a:off x="0" y="8284764"/>
              <a:ext cx="514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1000" baseline="0" dirty="0">
                  <a:latin typeface="楷体" panose="02010609060101010101" pitchFamily="49" charset="-122"/>
                  <a:ea typeface="楷体" panose="02010609060101010101" pitchFamily="49" charset="-122"/>
                </a:rPr>
                <a:t>法惠民生</a:t>
              </a:r>
              <a:r>
                <a:rPr lang="en-US" altLang="zh-CN" spc="1000" baseline="0" dirty="0">
                  <a:latin typeface="楷体" panose="02010609060101010101" pitchFamily="49" charset="-122"/>
                  <a:ea typeface="楷体" panose="02010609060101010101" pitchFamily="49" charset="-122"/>
                </a:rPr>
                <a:t>·</a:t>
              </a:r>
              <a:r>
                <a:rPr lang="zh-CN" altLang="en-US" spc="1000" baseline="0" dirty="0">
                  <a:latin typeface="楷体" panose="02010609060101010101" pitchFamily="49" charset="-122"/>
                  <a:ea typeface="楷体" panose="02010609060101010101" pitchFamily="49" charset="-122"/>
                </a:rPr>
                <a:t>律师在身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边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49B848B-E0D1-438E-907B-1E97BEA7FE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70" y="3701532"/>
            <a:ext cx="2932759" cy="289103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6FE93D-022B-484A-8B30-239462C959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62" y="7598213"/>
            <a:ext cx="619376" cy="6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0</Words>
  <Application>Microsoft Office PowerPoint</Application>
  <PresentationFormat>全屏显示(16:9)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等线</vt:lpstr>
      <vt:lpstr>仿宋</vt:lpstr>
      <vt:lpstr>楷体</vt:lpstr>
      <vt:lpstr>微软雅黑</vt:lpstr>
      <vt:lpstr>Arial</vt:lpstr>
      <vt:lpstr>Calibri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Chao</dc:creator>
  <cp:lastModifiedBy>Yang Chao</cp:lastModifiedBy>
  <cp:revision>28</cp:revision>
  <dcterms:created xsi:type="dcterms:W3CDTF">2018-10-22T03:34:44Z</dcterms:created>
  <dcterms:modified xsi:type="dcterms:W3CDTF">2018-10-24T06:15:57Z</dcterms:modified>
</cp:coreProperties>
</file>