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029e9a7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029e9a7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029e9a7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029e9a7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2029e9a7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2029e9a7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029e9a7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2029e9a7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029e9a78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029e9a7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2029e9a7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2029e9a7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029e9a7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029e9a7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2029e9a78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2029e9a7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2029e9a7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2029e9a7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2029e9a78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2029e9a7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7044194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7044194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27044194e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27044194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029e9a7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029e9a7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029e9a78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029e9a78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2029e9a7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2029e9a7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7044194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7044194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7044194e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7044194e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27044194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27044194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2029e9a7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2029e9a7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glazkov.com/how_to_debug_any_library_source_code_using_re_sharper/" TargetMode="External"/><Relationship Id="rId4" Type="http://schemas.openxmlformats.org/officeDocument/2006/relationships/hyperlink" Target="https://github.com/kinglywork/DebugAspNetAndOw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sp.net/media/4071077/aspnet-web-api-poster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pdhsblobprod01.blob.core.windows.net/contents/2c5850f658eb4c6992d3a09891c2eaa9/d0ed2e012c44fea6a368d4591ea14088?sv=2015-04-05&amp;sr=b&amp;sig=rfEWo%2BP5rsvdyWe%2FSSaaxQfWUYXJSbxOEIQ5J950NFA%3D&amp;st=2019-03-11T13%3A41%3A04Z&amp;se=2019-03-12T13%3A51%3A04Z&amp;sp=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70675" y="1179350"/>
            <a:ext cx="52653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Navitaire FWK </a:t>
            </a:r>
            <a:endParaRPr sz="2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231550" y="3924925"/>
            <a:ext cx="2323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Liu Yi</a:t>
            </a:r>
            <a:endParaRPr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3370675" y="1886975"/>
            <a:ext cx="52653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Asp.Net MVC/WebAPI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How does Navitaire Script run on ASP.NET MVC and API?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Navitaire Application Bootstrapper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8" y="1490700"/>
            <a:ext cx="761741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API: Replace Route and HttpHandler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763" y="1513500"/>
            <a:ext cx="552847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API: Replace ControllerSelector, etc.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75" y="1483075"/>
            <a:ext cx="792245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API: DynamicApiController</a:t>
            </a:r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913" y="1460250"/>
            <a:ext cx="419007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MVC: </a:t>
            </a:r>
            <a:r>
              <a:rPr lang="en"/>
              <a:t>Replace Route and HttpHandler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988" y="1536450"/>
            <a:ext cx="554003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MVC: Replace ControllerFactory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4375"/>
            <a:ext cx="8839201" cy="144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MVC: DynamicController</a:t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788" y="1498300"/>
            <a:ext cx="505443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4572000" y="3399975"/>
            <a:ext cx="1652100" cy="914100"/>
          </a:xfrm>
          <a:prstGeom prst="wedgeRoundRectCallout">
            <a:avLst>
              <a:gd fmla="val 61044" name="adj1"/>
              <a:gd fmla="val 22481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Can Navitaire Script HMR?</a:t>
            </a:r>
            <a:endParaRPr sz="1800"/>
          </a:p>
        </p:txBody>
      </p:sp>
      <p:sp>
        <p:nvSpPr>
          <p:cNvPr id="238" name="Google Shape;238;p30"/>
          <p:cNvSpPr txBox="1"/>
          <p:nvPr>
            <p:ph type="title"/>
          </p:nvPr>
        </p:nvSpPr>
        <p:spPr>
          <a:xfrm>
            <a:off x="4518750" y="3339100"/>
            <a:ext cx="12228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YES!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Runtime Document</a:t>
            </a:r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925" y="1536450"/>
            <a:ext cx="549814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Review ASP.NET, ASP.NET MVC and ASP.NET WEB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does Navitaire Script run on ASP.NET MVC and API?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Can Navitaire Script HMR?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Debug any .Net library based on symbol: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https://pglazkov.com/how_to_debug_any_library_source_code_using_re_sharper/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Debug ASP.NET WEB API and Katana based on source: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https://github.com/kinglywork/DebugAspNetAndOwin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1. Review ASP.NET, ASP.NET MVC and ASP.NET WEB API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Application Life Cycle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two classes: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HttpModule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HttpHandler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two events: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ApplicationStart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PostResolveRequestCache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575" y="1318175"/>
            <a:ext cx="27432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WEB API and MVC: focus on two question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does WEB API and MVC begin their own pipeline?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does WEB API and MVC find Controller and Action?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API: How to begin it’s own pipeline?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2313" y="906175"/>
            <a:ext cx="3979375" cy="413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WEB API: How to find Controller and Action?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https://www.asp.net/media/4071077/aspnet-web-api-poster.pdf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MVC: How to</a:t>
            </a:r>
            <a:r>
              <a:rPr lang="en"/>
              <a:t> begin it’s own pipeline?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49" y="1006425"/>
            <a:ext cx="5566899" cy="402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MVC: How to find Controller and Action?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https://opdhsblobprod01.blob.core.windows.net/contents/2c5850f658eb4c6992d3a09891c2eaa9/d0ed2e012c44fea6a368d4591ea14088?sv=2015-04-05&amp;sr=b&amp;sig=rfEWo%2BP5rsvdyWe%2FSSaaxQfWUYXJSbxOEIQ5J950NFA%3D&amp;st=2019-03-11T13%3A41%3A04Z&amp;se=2019-03-12T13%3A51%3A04Z&amp;sp=r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