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E5F8E5-B63C-4C34-9C6C-C63BADC0AD1E}" v="6" dt="2018-09-22T01:19:48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4"/>
    <p:restoredTop sz="94631"/>
  </p:normalViewPr>
  <p:slideViewPr>
    <p:cSldViewPr snapToGrid="0" snapToObjects="1">
      <p:cViewPr>
        <p:scale>
          <a:sx n="100" d="100"/>
          <a:sy n="100" d="100"/>
        </p:scale>
        <p:origin x="1050" y="96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dirty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420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4739" y="-36959"/>
            <a:ext cx="5163144" cy="10690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432" y="-36974"/>
            <a:ext cx="2746785" cy="10728788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185077" y="2666080"/>
            <a:ext cx="4213489" cy="574003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09/11/2009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31-10-2011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 | </a:t>
            </a:r>
            <a:r>
              <a:rPr lang="en" sz="1100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Technician internship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| Bel Azur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Hotels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" sz="1100" dirty="0">
                <a:solidFill>
                  <a:srgbClr val="000000"/>
                </a:solidFill>
                <a:cs typeface="Calibri"/>
              </a:rPr>
              <a:t>-Use basic tooling</a:t>
            </a:r>
            <a:br>
              <a:rPr lang="en" sz="1100" dirty="0">
                <a:solidFill>
                  <a:srgbClr val="000000"/>
                </a:solidFill>
                <a:cs typeface="Calibri"/>
              </a:rPr>
            </a:br>
            <a:r>
              <a:rPr lang="en" sz="1100" dirty="0">
                <a:solidFill>
                  <a:srgbClr val="000000"/>
                </a:solidFill>
                <a:cs typeface="Calibri"/>
              </a:rPr>
              <a:t>-Install cables and pipes</a:t>
            </a:r>
            <a:br>
              <a:rPr lang="en" sz="1100" dirty="0">
                <a:solidFill>
                  <a:srgbClr val="000000"/>
                </a:solidFill>
                <a:cs typeface="Calibri"/>
              </a:rPr>
            </a:br>
            <a:r>
              <a:rPr lang="en" sz="1100" dirty="0">
                <a:solidFill>
                  <a:srgbClr val="000000"/>
                </a:solidFill>
                <a:ea typeface="Times New Roman" charset="0"/>
                <a:cs typeface="Calibri"/>
              </a:rPr>
              <a:t>-Use plans and quotes</a:t>
            </a:r>
            <a:br>
              <a:rPr lang="en" sz="1100" dirty="0">
                <a:solidFill>
                  <a:srgbClr val="000000"/>
                </a:solidFill>
                <a:ea typeface="Times New Roman" charset="0"/>
                <a:cs typeface="Calibri"/>
              </a:rPr>
            </a:br>
            <a:r>
              <a:rPr lang="en" sz="1100" dirty="0">
                <a:solidFill>
                  <a:srgbClr val="000000"/>
                </a:solidFill>
                <a:ea typeface="Times New Roman" charset="0"/>
                <a:cs typeface="Calibri"/>
              </a:rPr>
              <a:t>-Install and maintain light fixtures and fireplaces</a:t>
            </a:r>
            <a:br>
              <a:rPr lang="en" sz="1100" dirty="0">
                <a:solidFill>
                  <a:srgbClr val="000000"/>
                </a:solidFill>
                <a:ea typeface="Times New Roman" charset="0"/>
                <a:cs typeface="Calibri"/>
              </a:rPr>
            </a:br>
            <a:r>
              <a:rPr lang="en" sz="1100" dirty="0">
                <a:solidFill>
                  <a:srgbClr val="000000"/>
                </a:solidFill>
                <a:ea typeface="Times New Roman" charset="0"/>
                <a:cs typeface="Calibri"/>
              </a:rPr>
              <a:t>-Install and maintain electrical outlets, antennas and circuits</a:t>
            </a:r>
            <a:endParaRPr lang="fr-FR" dirty="0">
              <a:solidFill>
                <a:srgbClr val="000000"/>
              </a:solidFill>
              <a:ea typeface="Times New Roman" charset="0"/>
              <a:cs typeface="Calibri"/>
            </a:endParaRPr>
          </a:p>
          <a:p>
            <a:r>
              <a:rPr lang="en" sz="1100" dirty="0">
                <a:solidFill>
                  <a:srgbClr val="000000"/>
                </a:solidFill>
                <a:ea typeface="Times New Roman" charset="0"/>
                <a:cs typeface="Calibri"/>
              </a:rPr>
              <a:t>-Install a backup power system</a:t>
            </a:r>
            <a:br>
              <a:rPr lang="en" sz="1100" dirty="0">
                <a:solidFill>
                  <a:srgbClr val="000000"/>
                </a:solidFill>
                <a:ea typeface="Times New Roman" charset="0"/>
                <a:cs typeface="Calibri"/>
              </a:rPr>
            </a:br>
            <a:r>
              <a:rPr lang="en" sz="1100" dirty="0">
                <a:solidFill>
                  <a:srgbClr val="000000"/>
                </a:solidFill>
                <a:ea typeface="Times New Roman" charset="0"/>
                <a:cs typeface="Calibri"/>
              </a:rPr>
              <a:t>-Realize cabling work related to an industrial application</a:t>
            </a:r>
            <a:br>
              <a:rPr lang="en" sz="1100" dirty="0">
                <a:solidFill>
                  <a:srgbClr val="000000"/>
                </a:solidFill>
                <a:ea typeface="Times New Roman" charset="0"/>
                <a:cs typeface="Calibri"/>
              </a:rPr>
            </a:br>
            <a:r>
              <a:rPr lang="en" sz="1100" dirty="0">
                <a:solidFill>
                  <a:srgbClr val="000000"/>
                </a:solidFill>
                <a:ea typeface="Times New Roman" charset="0"/>
                <a:cs typeface="Calibri"/>
              </a:rPr>
              <a:t>-Install an air recycling system</a:t>
            </a:r>
            <a:br>
              <a:rPr lang="en" sz="1100" dirty="0">
                <a:solidFill>
                  <a:srgbClr val="000000"/>
                </a:solidFill>
                <a:ea typeface="Times New Roman" charset="0"/>
                <a:cs typeface="Calibri"/>
              </a:rPr>
            </a:br>
            <a:r>
              <a:rPr lang="en" sz="1100" dirty="0">
                <a:solidFill>
                  <a:srgbClr val="000000"/>
                </a:solidFill>
                <a:ea typeface="Times New Roman" charset="0"/>
                <a:cs typeface="Calibri"/>
              </a:rPr>
              <a:t>-Install and maintain relative automations with building</a:t>
            </a:r>
            <a:br>
              <a:rPr lang="en" sz="1100" dirty="0">
                <a:solidFill>
                  <a:srgbClr val="000000"/>
                </a:solidFill>
                <a:ea typeface="Times New Roman" charset="0"/>
                <a:cs typeface="Calibri"/>
              </a:rPr>
            </a:br>
            <a:r>
              <a:rPr lang="en" sz="1100" dirty="0">
                <a:solidFill>
                  <a:srgbClr val="000000"/>
                </a:solidFill>
                <a:ea typeface="Times New Roman" charset="0"/>
                <a:cs typeface="Calibri"/>
              </a:rPr>
              <a:t>-Install and mount the cable trays</a:t>
            </a:r>
            <a:endParaRPr lang="fr-FR" dirty="0">
              <a:cs typeface="Calibri"/>
            </a:endParaRPr>
          </a:p>
          <a:p>
            <a:endParaRPr lang="fr-FR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01/10/2013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31-12-2013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| Electrician assistant| 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Bel Azur Hotels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en" sz="1100" dirty="0">
                <a:solidFill>
                  <a:srgbClr val="000000"/>
                </a:solidFill>
              </a:rPr>
              <a:t>-</a:t>
            </a:r>
            <a:r>
              <a:rPr lang="en" sz="1100" dirty="0">
                <a:solidFill>
                  <a:srgbClr val="000000"/>
                </a:solidFill>
                <a:cs typeface="Calibri"/>
              </a:rPr>
              <a:t>Renovation of bungalows</a:t>
            </a:r>
            <a:br>
              <a:rPr lang="en" sz="1100" dirty="0">
                <a:solidFill>
                  <a:srgbClr val="000000"/>
                </a:solidFill>
                <a:cs typeface="Calibri"/>
              </a:rPr>
            </a:br>
            <a:r>
              <a:rPr lang="en" sz="1100" dirty="0">
                <a:solidFill>
                  <a:srgbClr val="000000"/>
                </a:solidFill>
              </a:rPr>
              <a:t>-Maintenance and installation of electrical equipment, Fixing, Repairing</a:t>
            </a:r>
            <a:endParaRPr lang="en-GB" dirty="0"/>
          </a:p>
          <a:p>
            <a:endParaRPr lang="en-GB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31/12/2013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31/03/2015 | Electrician| 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Calibri"/>
              </a:rPr>
              <a:t>Bel Azur Hotels</a:t>
            </a:r>
            <a:endParaRPr lang="fr-FR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Calibri"/>
            </a:endParaRPr>
          </a:p>
          <a:p>
            <a:r>
              <a:rPr lang="en" sz="1100" dirty="0">
                <a:solidFill>
                  <a:srgbClr val="000000"/>
                </a:solidFill>
                <a:cs typeface="Calibri"/>
              </a:rPr>
              <a:t>-Renovation of all floors and blocks of the </a:t>
            </a:r>
            <a:r>
              <a:rPr lang="en" sz="1100" dirty="0">
                <a:solidFill>
                  <a:srgbClr val="000000"/>
                </a:solidFill>
              </a:rPr>
              <a:t>hotel</a:t>
            </a:r>
            <a:br>
              <a:rPr lang="en" sz="1100" dirty="0">
                <a:solidFill>
                  <a:srgbClr val="000000"/>
                </a:solidFill>
                <a:cs typeface="Calibri"/>
              </a:rPr>
            </a:br>
            <a:r>
              <a:rPr lang="en" sz="1100" dirty="0">
                <a:solidFill>
                  <a:srgbClr val="000000"/>
                </a:solidFill>
              </a:rPr>
              <a:t>-Maintenance and installation of electrical equipment, fixing, repair.</a:t>
            </a:r>
            <a:endParaRPr lang="en" dirty="0">
              <a:solidFill>
                <a:srgbClr val="000000"/>
              </a:solidFill>
            </a:endParaRPr>
          </a:p>
          <a:p>
            <a:endParaRPr lang="en-GB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13/11/2017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23/06/2018 | Electrician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| 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LTI Les Orangers Garden Villas &amp; Bungalows</a:t>
            </a:r>
          </a:p>
          <a:p>
            <a:r>
              <a:rPr lang="en" sz="1100" dirty="0">
                <a:solidFill>
                  <a:srgbClr val="000000"/>
                </a:solidFill>
                <a:ea typeface="Times New Roman" charset="0"/>
                <a:cs typeface="Calibri"/>
              </a:rPr>
              <a:t>-Renovation of all floors and blocks of the hotel</a:t>
            </a:r>
            <a:br>
              <a:rPr lang="en" sz="1100" dirty="0">
                <a:solidFill>
                  <a:srgbClr val="000000"/>
                </a:solidFill>
                <a:ea typeface="Times New Roman" charset="0"/>
                <a:cs typeface="Calibri"/>
              </a:rPr>
            </a:br>
            <a:r>
              <a:rPr lang="en" sz="1100" dirty="0">
                <a:solidFill>
                  <a:srgbClr val="000000"/>
                </a:solidFill>
                <a:ea typeface="Times New Roman" charset="0"/>
                <a:cs typeface="Calibri"/>
              </a:rPr>
              <a:t>-Maintenance and installation of electrical equipment, fixing, repair.</a:t>
            </a:r>
            <a:endParaRPr lang="en" dirty="0">
              <a:solidFill>
                <a:srgbClr val="000000"/>
              </a:solidFill>
            </a:endParaRPr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Calibri"/>
            </a:endParaRPr>
          </a:p>
          <a:p>
            <a:pPr>
              <a:spcBef>
                <a:spcPts val="300"/>
              </a:spcBef>
            </a:pPr>
            <a:endParaRPr lang="en-GB" sz="1100" b="1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>
              <a:spcBef>
                <a:spcPts val="300"/>
              </a:spcBef>
            </a:pPr>
            <a:endParaRPr lang="en-GB" sz="1100" b="1" dirty="0">
              <a:solidFill>
                <a:schemeClr val="tx1">
                  <a:lumMod val="85000"/>
                  <a:lumOff val="15000"/>
                </a:schemeClr>
              </a:solidFill>
              <a:cs typeface="Times New Roman" charset="0"/>
            </a:endParaRPr>
          </a:p>
          <a:p>
            <a:pPr>
              <a:spcBef>
                <a:spcPts val="300"/>
              </a:spcBef>
            </a:pPr>
            <a:endParaRPr lang="en-GB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90954" y="2338030"/>
            <a:ext cx="2663743" cy="3385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fr-FR" sz="1600" b="1" dirty="0"/>
              <a:t>PROFESSIONNEL</a:t>
            </a:r>
            <a:r>
              <a:rPr lang="fr-FR" sz="1600" b="1" dirty="0">
                <a:cs typeface="Calibri"/>
              </a:rPr>
              <a:t> EXPERIENCE</a:t>
            </a:r>
            <a:endParaRPr lang="fr-FR" sz="1600" dirty="0"/>
          </a:p>
        </p:txBody>
      </p:sp>
      <p:sp>
        <p:nvSpPr>
          <p:cNvPr id="13" name="Rectangle 12"/>
          <p:cNvSpPr/>
          <p:nvPr/>
        </p:nvSpPr>
        <p:spPr>
          <a:xfrm>
            <a:off x="3158417" y="8851276"/>
            <a:ext cx="4401258" cy="9387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defTabSz="685800">
              <a:defRPr/>
            </a:pPr>
            <a:r>
              <a:rPr lang="en" sz="1100" dirty="0">
                <a:solidFill>
                  <a:srgbClr val="000000"/>
                </a:solidFill>
              </a:rPr>
              <a:t>09/11/2009 - 31-10-2011 - (CAP) Building Electricity Installer- (CSFM Nabeul) Maintenance Training Sector Center of Nabeul in Tunisia</a:t>
            </a:r>
            <a:endParaRPr lang="fr-FR" dirty="0"/>
          </a:p>
          <a:p>
            <a:pPr defTabSz="685800">
              <a:defRPr/>
            </a:pP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defTabSz="685800">
              <a:defRPr/>
            </a:pPr>
            <a:endParaRPr lang="fr-F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685800">
              <a:defRPr/>
            </a:pPr>
            <a:endParaRPr lang="fr-FR" sz="1100" b="1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55004" y="8452384"/>
            <a:ext cx="2326439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" sz="1600" dirty="0"/>
              <a:t>TRAINING - DIPLOMA</a:t>
            </a:r>
            <a:endParaRPr lang="fr-FR" dirty="0"/>
          </a:p>
          <a:p>
            <a:endParaRPr lang="fr-FR" sz="1600" b="1" dirty="0">
              <a:cs typeface="Calibri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3209802" y="8417192"/>
            <a:ext cx="4138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748820" y="-38100"/>
            <a:ext cx="236530" cy="10729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TextBox 22"/>
          <p:cNvSpPr txBox="1"/>
          <p:nvPr/>
        </p:nvSpPr>
        <p:spPr>
          <a:xfrm>
            <a:off x="229090" y="3254460"/>
            <a:ext cx="2343116" cy="17851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" sz="1100" dirty="0">
                <a:solidFill>
                  <a:srgbClr val="000000"/>
                </a:solidFill>
              </a:rPr>
              <a:t>Born on the 30/03/1992</a:t>
            </a:r>
            <a:br>
              <a:rPr lang="en" sz="1100" dirty="0">
                <a:solidFill>
                  <a:srgbClr val="000000"/>
                </a:solidFill>
                <a:cs typeface="Calibri"/>
              </a:rPr>
            </a:br>
            <a:r>
              <a:rPr lang="en" sz="1100" dirty="0">
                <a:solidFill>
                  <a:srgbClr val="000000"/>
                </a:solidFill>
              </a:rPr>
              <a:t>Single</a:t>
            </a:r>
            <a:br>
              <a:rPr lang="en" sz="1100" dirty="0">
                <a:solidFill>
                  <a:srgbClr val="000000"/>
                </a:solidFill>
                <a:cs typeface="Calibri"/>
              </a:rPr>
            </a:br>
            <a:r>
              <a:rPr lang="en" sz="1100" dirty="0">
                <a:solidFill>
                  <a:srgbClr val="000000"/>
                </a:solidFill>
              </a:rPr>
              <a:t>I am a qualified and experienced electrician in the practice of installation, electrical calculation note, maintenance and testing of electrical systems of domestic electricity. Rigorous, versatile, autonomous. In search, of a contract of work.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4819" y="2862694"/>
            <a:ext cx="800219" cy="3385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ABOUT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3249367" y="1272304"/>
            <a:ext cx="311971" cy="3119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" name="Picture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203" y="1355530"/>
            <a:ext cx="164955" cy="164955"/>
          </a:xfrm>
          <a:prstGeom prst="rect">
            <a:avLst/>
          </a:prstGeom>
        </p:spPr>
      </p:pic>
      <p:sp>
        <p:nvSpPr>
          <p:cNvPr id="21" name="Ellipse 20"/>
          <p:cNvSpPr/>
          <p:nvPr/>
        </p:nvSpPr>
        <p:spPr>
          <a:xfrm>
            <a:off x="3249365" y="1710837"/>
            <a:ext cx="311971" cy="3119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5367293" y="1261556"/>
            <a:ext cx="311971" cy="3119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5366847" y="1702872"/>
            <a:ext cx="311971" cy="3119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4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79" y="1796758"/>
            <a:ext cx="167573" cy="167573"/>
          </a:xfrm>
          <a:prstGeom prst="rect">
            <a:avLst/>
          </a:prstGeom>
        </p:spPr>
      </p:pic>
      <p:pic>
        <p:nvPicPr>
          <p:cNvPr id="25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38" y="1321833"/>
            <a:ext cx="169953" cy="169953"/>
          </a:xfrm>
          <a:prstGeom prst="rect">
            <a:avLst/>
          </a:prstGeom>
        </p:spPr>
      </p:pic>
      <p:pic>
        <p:nvPicPr>
          <p:cNvPr id="26" name="Picture 10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83" y="1777394"/>
            <a:ext cx="168377" cy="168377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3562354" y="1176397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TELEPHONE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562354" y="1630821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ADRESSE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679264" y="1184605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EMAIL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679264" y="1600256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RESEAUX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554567" y="1798798"/>
            <a:ext cx="167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Rue Mohamed Ben Amor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Béni Khiar, 8060 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Nabeul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678897" y="1335539"/>
            <a:ext cx="180995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E3.92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@live.com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5676223" y="1809580"/>
            <a:ext cx="166770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https://www.facebook.com/KingMathers9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568457" y="1338053"/>
            <a:ext cx="1058303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+216 53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823 942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Connecteur droit 34"/>
          <p:cNvCxnSpPr/>
          <p:nvPr/>
        </p:nvCxnSpPr>
        <p:spPr>
          <a:xfrm>
            <a:off x="3219331" y="2328334"/>
            <a:ext cx="4138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100663" y="644522"/>
            <a:ext cx="9849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/>
              <a:t>CONTACT</a:t>
            </a:r>
            <a:endParaRPr lang="fr-FR" sz="1600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3171836" y="516063"/>
            <a:ext cx="4138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609550" y="1853625"/>
            <a:ext cx="1466940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Ben Yahya Khaled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171836" y="100415"/>
            <a:ext cx="213552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FR" b="1" dirty="0"/>
              <a:t>                                CV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185893" y="5412583"/>
            <a:ext cx="1245854" cy="3385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LANGUAGES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0" name="TextBox 69"/>
          <p:cNvSpPr txBox="1"/>
          <p:nvPr/>
        </p:nvSpPr>
        <p:spPr>
          <a:xfrm>
            <a:off x="219636" y="5887968"/>
            <a:ext cx="1674562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900" dirty="0">
                <a:solidFill>
                  <a:schemeClr val="bg1"/>
                </a:solidFill>
                <a:ea typeface="Roboto" pitchFamily="2" charset="0"/>
                <a:cs typeface="Calibri"/>
              </a:rPr>
              <a:t>English</a:t>
            </a:r>
          </a:p>
        </p:txBody>
      </p:sp>
      <p:sp>
        <p:nvSpPr>
          <p:cNvPr id="41" name="TextBox 72"/>
          <p:cNvSpPr txBox="1"/>
          <p:nvPr/>
        </p:nvSpPr>
        <p:spPr>
          <a:xfrm>
            <a:off x="219636" y="6145157"/>
            <a:ext cx="206737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900" b="1" dirty="0">
                <a:solidFill>
                  <a:schemeClr val="bg1"/>
                </a:solidFill>
              </a:rPr>
              <a:t>French</a:t>
            </a:r>
            <a:r>
              <a:rPr lang="fr-FR" sz="900" b="1" dirty="0"/>
              <a:t>	</a:t>
            </a:r>
          </a:p>
          <a:p>
            <a:endParaRPr lang="en-GB" sz="900" i="1" dirty="0">
              <a:solidFill>
                <a:schemeClr val="bg1"/>
              </a:solidFill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2" name="TextBox 136"/>
          <p:cNvSpPr txBox="1"/>
          <p:nvPr/>
        </p:nvSpPr>
        <p:spPr>
          <a:xfrm>
            <a:off x="219636" y="6395924"/>
            <a:ext cx="2067379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9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Arabic</a:t>
            </a:r>
            <a:endParaRPr lang="en-GB" sz="900" i="1" dirty="0">
              <a:solidFill>
                <a:schemeClr val="bg1"/>
              </a:solidFill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03906" y="5994362"/>
            <a:ext cx="1428077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03906" y="6244493"/>
            <a:ext cx="1428077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03906" y="6494624"/>
            <a:ext cx="1428077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8849" y="7379790"/>
            <a:ext cx="720069" cy="3385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cs typeface="Calibri"/>
              </a:rPr>
              <a:t>SKILLS</a:t>
            </a:r>
          </a:p>
        </p:txBody>
      </p:sp>
      <p:sp>
        <p:nvSpPr>
          <p:cNvPr id="51" name="TextBox 45"/>
          <p:cNvSpPr txBox="1"/>
          <p:nvPr/>
        </p:nvSpPr>
        <p:spPr>
          <a:xfrm>
            <a:off x="9432" y="7911979"/>
            <a:ext cx="120459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Microsoft Word</a:t>
            </a:r>
          </a:p>
          <a:p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r>
              <a:rPr lang="en-US" sz="900" dirty="0">
                <a:solidFill>
                  <a:schemeClr val="bg1"/>
                </a:solidFill>
              </a:rPr>
              <a:t>Microsoft </a:t>
            </a:r>
          </a:p>
          <a:p>
            <a:r>
              <a:rPr lang="en-US" sz="900" dirty="0">
                <a:solidFill>
                  <a:schemeClr val="bg1"/>
                </a:solidFill>
              </a:rPr>
              <a:t>PowerPoint</a:t>
            </a:r>
            <a:endParaRPr lang="en-US" sz="900" dirty="0">
              <a:solidFill>
                <a:schemeClr val="bg1"/>
              </a:solidFill>
              <a:cs typeface="Calibri"/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21486" y="7943637"/>
            <a:ext cx="1501952" cy="12752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23336" y="7943637"/>
            <a:ext cx="1391503" cy="1285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35508" y="8254015"/>
            <a:ext cx="1478401" cy="116805"/>
          </a:xfrm>
          <a:custGeom>
            <a:avLst/>
            <a:gdLst>
              <a:gd name="connsiteX0" fmla="*/ 0 w 1506976"/>
              <a:gd name="connsiteY0" fmla="*/ 0 h 116805"/>
              <a:gd name="connsiteX1" fmla="*/ 1506976 w 1506976"/>
              <a:gd name="connsiteY1" fmla="*/ 0 h 116805"/>
              <a:gd name="connsiteX2" fmla="*/ 1506976 w 1506976"/>
              <a:gd name="connsiteY2" fmla="*/ 116805 h 116805"/>
              <a:gd name="connsiteX3" fmla="*/ 0 w 1506976"/>
              <a:gd name="connsiteY3" fmla="*/ 116805 h 116805"/>
              <a:gd name="connsiteX4" fmla="*/ 0 w 1506976"/>
              <a:gd name="connsiteY4" fmla="*/ 0 h 116805"/>
              <a:gd name="connsiteX0" fmla="*/ 28575 w 1506976"/>
              <a:gd name="connsiteY0" fmla="*/ 0 h 116805"/>
              <a:gd name="connsiteX1" fmla="*/ 1506976 w 1506976"/>
              <a:gd name="connsiteY1" fmla="*/ 0 h 116805"/>
              <a:gd name="connsiteX2" fmla="*/ 1506976 w 1506976"/>
              <a:gd name="connsiteY2" fmla="*/ 116805 h 116805"/>
              <a:gd name="connsiteX3" fmla="*/ 0 w 1506976"/>
              <a:gd name="connsiteY3" fmla="*/ 116805 h 116805"/>
              <a:gd name="connsiteX4" fmla="*/ 28575 w 1506976"/>
              <a:gd name="connsiteY4" fmla="*/ 0 h 116805"/>
              <a:gd name="connsiteX0" fmla="*/ 0 w 1478401"/>
              <a:gd name="connsiteY0" fmla="*/ 0 h 116805"/>
              <a:gd name="connsiteX1" fmla="*/ 1478401 w 1478401"/>
              <a:gd name="connsiteY1" fmla="*/ 0 h 116805"/>
              <a:gd name="connsiteX2" fmla="*/ 1478401 w 1478401"/>
              <a:gd name="connsiteY2" fmla="*/ 116805 h 116805"/>
              <a:gd name="connsiteX3" fmla="*/ 28575 w 1478401"/>
              <a:gd name="connsiteY3" fmla="*/ 107280 h 116805"/>
              <a:gd name="connsiteX4" fmla="*/ 0 w 1478401"/>
              <a:gd name="connsiteY4" fmla="*/ 0 h 11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8401" h="116805">
                <a:moveTo>
                  <a:pt x="0" y="0"/>
                </a:moveTo>
                <a:lnTo>
                  <a:pt x="1478401" y="0"/>
                </a:lnTo>
                <a:lnTo>
                  <a:pt x="1478401" y="116805"/>
                </a:lnTo>
                <a:lnTo>
                  <a:pt x="28575" y="1072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20963" y="8254855"/>
            <a:ext cx="1286475" cy="115965"/>
          </a:xfrm>
          <a:custGeom>
            <a:avLst/>
            <a:gdLst>
              <a:gd name="connsiteX0" fmla="*/ 0 w 1296000"/>
              <a:gd name="connsiteY0" fmla="*/ 0 h 115965"/>
              <a:gd name="connsiteX1" fmla="*/ 1296000 w 1296000"/>
              <a:gd name="connsiteY1" fmla="*/ 0 h 115965"/>
              <a:gd name="connsiteX2" fmla="*/ 1296000 w 1296000"/>
              <a:gd name="connsiteY2" fmla="*/ 115965 h 115965"/>
              <a:gd name="connsiteX3" fmla="*/ 0 w 1296000"/>
              <a:gd name="connsiteY3" fmla="*/ 115965 h 115965"/>
              <a:gd name="connsiteX4" fmla="*/ 0 w 1296000"/>
              <a:gd name="connsiteY4" fmla="*/ 0 h 115965"/>
              <a:gd name="connsiteX0" fmla="*/ 9525 w 1296000"/>
              <a:gd name="connsiteY0" fmla="*/ 0 h 115965"/>
              <a:gd name="connsiteX1" fmla="*/ 1296000 w 1296000"/>
              <a:gd name="connsiteY1" fmla="*/ 0 h 115965"/>
              <a:gd name="connsiteX2" fmla="*/ 1296000 w 1296000"/>
              <a:gd name="connsiteY2" fmla="*/ 115965 h 115965"/>
              <a:gd name="connsiteX3" fmla="*/ 0 w 1296000"/>
              <a:gd name="connsiteY3" fmla="*/ 115965 h 115965"/>
              <a:gd name="connsiteX4" fmla="*/ 9525 w 1296000"/>
              <a:gd name="connsiteY4" fmla="*/ 0 h 115965"/>
              <a:gd name="connsiteX0" fmla="*/ 0 w 1286475"/>
              <a:gd name="connsiteY0" fmla="*/ 0 h 115965"/>
              <a:gd name="connsiteX1" fmla="*/ 1286475 w 1286475"/>
              <a:gd name="connsiteY1" fmla="*/ 0 h 115965"/>
              <a:gd name="connsiteX2" fmla="*/ 1286475 w 1286475"/>
              <a:gd name="connsiteY2" fmla="*/ 115965 h 115965"/>
              <a:gd name="connsiteX3" fmla="*/ 0 w 1286475"/>
              <a:gd name="connsiteY3" fmla="*/ 115965 h 115965"/>
              <a:gd name="connsiteX4" fmla="*/ 0 w 1286475"/>
              <a:gd name="connsiteY4" fmla="*/ 0 h 11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475" h="115965">
                <a:moveTo>
                  <a:pt x="0" y="0"/>
                </a:moveTo>
                <a:lnTo>
                  <a:pt x="1286475" y="0"/>
                </a:lnTo>
                <a:lnTo>
                  <a:pt x="1286475" y="115965"/>
                </a:lnTo>
                <a:lnTo>
                  <a:pt x="0" y="1159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>
            <a:off x="219636" y="2402775"/>
            <a:ext cx="218780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219636" y="5161215"/>
            <a:ext cx="218780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53762" y="7054023"/>
            <a:ext cx="218780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osange 9"/>
          <p:cNvSpPr/>
          <p:nvPr/>
        </p:nvSpPr>
        <p:spPr>
          <a:xfrm>
            <a:off x="2184435" y="5873903"/>
            <a:ext cx="257189" cy="257189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Losange 64"/>
          <p:cNvSpPr/>
          <p:nvPr/>
        </p:nvSpPr>
        <p:spPr>
          <a:xfrm>
            <a:off x="1766431" y="6137656"/>
            <a:ext cx="257189" cy="257189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Losange 65"/>
          <p:cNvSpPr/>
          <p:nvPr/>
        </p:nvSpPr>
        <p:spPr>
          <a:xfrm>
            <a:off x="2387684" y="6388862"/>
            <a:ext cx="257189" cy="257189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Rectangle 66"/>
          <p:cNvSpPr/>
          <p:nvPr/>
        </p:nvSpPr>
        <p:spPr>
          <a:xfrm>
            <a:off x="242687" y="9215156"/>
            <a:ext cx="880369" cy="3385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cs typeface="Calibri"/>
              </a:rPr>
              <a:t>Hobbies</a:t>
            </a:r>
          </a:p>
        </p:txBody>
      </p:sp>
      <p:sp>
        <p:nvSpPr>
          <p:cNvPr id="68" name="TextBox 69"/>
          <p:cNvSpPr txBox="1"/>
          <p:nvPr/>
        </p:nvSpPr>
        <p:spPr>
          <a:xfrm>
            <a:off x="206545" y="9566462"/>
            <a:ext cx="238820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900" i="1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Sport (Football, Music and Films, </a:t>
            </a:r>
            <a:r>
              <a:rPr lang="en-GB" sz="900" i="1" dirty="0" err="1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Musculation</a:t>
            </a:r>
            <a:r>
              <a:rPr lang="en-GB" sz="900" i="1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) 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9" t="17032" r="18434" b="23119"/>
          <a:stretch/>
        </p:blipFill>
        <p:spPr>
          <a:xfrm>
            <a:off x="637069" y="104987"/>
            <a:ext cx="1422726" cy="175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172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1282</TotalTime>
  <Words>136</Words>
  <Application>Microsoft Office PowerPoint</Application>
  <PresentationFormat>Personnalisé</PresentationFormat>
  <Paragraphs>56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BEST</cp:lastModifiedBy>
  <cp:revision>292</cp:revision>
  <dcterms:created xsi:type="dcterms:W3CDTF">2017-11-12T00:45:54Z</dcterms:created>
  <dcterms:modified xsi:type="dcterms:W3CDTF">2018-09-22T11:16:28Z</dcterms:modified>
  <cp:contentStatus/>
</cp:coreProperties>
</file>