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5F8E5-B63C-4C34-9C6C-C63BADC0AD1E}" v="6" dt="2018-09-22T01:19:48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4"/>
    <p:restoredTop sz="94631"/>
  </p:normalViewPr>
  <p:slideViewPr>
    <p:cSldViewPr snapToGrid="0" snapToObjects="1">
      <p:cViewPr>
        <p:scale>
          <a:sx n="100" d="100"/>
          <a:sy n="100" d="100"/>
        </p:scale>
        <p:origin x="1050" y="9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7086-8660-D442-829B-29A5B43D77D4}" type="datetimeFigureOut">
              <a:rPr lang="fr-FR" smtClean="0"/>
              <a:pPr/>
              <a:t>22/09/2018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3E58-DD77-FD46-ABC0-6E5F09E02A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4739" y="-36959"/>
            <a:ext cx="5163144" cy="10690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432" y="-36974"/>
            <a:ext cx="2746785" cy="10728788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85077" y="2666080"/>
            <a:ext cx="4213489" cy="65248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09/11/2009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31-10-2011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 | Stage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Technicien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Société Bel Azur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Hotels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-Utiliser l'outillage de base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-Installer des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cables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et des canalisations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-Utiliser les plans et les devis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-Installer et entretenir des luminaires et des foyers lumineux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-Installer et entretenir des prises de courant, d'antennes et des circuits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-Installer un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systeme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 d'alimentation de secours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-Réaliser des travaux de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cablage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 relatifs à une application industrielle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-Installer un système de recyclage d'air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-Installer et entretenir des automatismes relatifs ay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batiment</a:t>
            </a:r>
            <a:endParaRPr lang="fr-FR" sz="1100" dirty="0" err="1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-Installer et monter les chemins de 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cables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 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01/10/2013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31-12-2013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| Aide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Electrecien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Société Bel Azur Hotels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Rénovation des bungalows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-Entretient  et installation des matériels électriques, Fixation, Réparation</a:t>
            </a:r>
            <a:endParaRPr lang="en-GB" sz="1100" b="1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Calibri"/>
            </a:endParaRPr>
          </a:p>
          <a:p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31/12/2013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31/03/2015 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Electricien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Calibri"/>
              </a:rPr>
              <a:t>Spciété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Calibri"/>
              </a:rPr>
              <a:t> Bel Azur Hotels</a:t>
            </a:r>
            <a:endParaRPr lang="fr-FR" sz="1100" b="1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Calibri"/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-Rénovation de tous les étages et bloques de l'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hotel</a:t>
            </a:r>
            <a:endParaRPr lang="fr-FR" sz="11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-Entretient et installation des matériels électriques, fixation, réparation.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Calibri"/>
            </a:endParaRPr>
          </a:p>
          <a:p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13/11/2017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23/06/2018 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Electricien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|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LTI Les Orangers Garden Villas &amp; Bungalows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-Rénovation de tous les étages et bloques de l'</a:t>
            </a:r>
            <a:r>
              <a:rPr lang="fr-FR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hotel</a:t>
            </a:r>
          </a:p>
          <a:p>
            <a:pPr>
              <a:spcBef>
                <a:spcPts val="300"/>
              </a:spcBef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Calibri"/>
              </a:rPr>
              <a:t>-Entretient et installation des matériels électriques, fixation, réparation.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Calibri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Calibri"/>
            </a:endParaRPr>
          </a:p>
          <a:p>
            <a:pPr>
              <a:spcBef>
                <a:spcPts val="300"/>
              </a:spcBef>
            </a:pP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>
              <a:spcBef>
                <a:spcPts val="300"/>
              </a:spcBef>
            </a:pP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90954" y="2338030"/>
            <a:ext cx="2849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EXPERIENCE PROFESSIONNELLE</a:t>
            </a:r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3158417" y="8851276"/>
            <a:ext cx="4401258" cy="9387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685800">
              <a:defRPr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09/11/2009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31-10-2011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(CAP) Installateur en Electricité de bâtiment– (CSFM Nabeul) Centre Sectoriel de Formation en Maintenance de Nabeul en Tunisie </a:t>
            </a:r>
          </a:p>
          <a:p>
            <a:pPr defTabSz="685800">
              <a:defRPr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800">
              <a:defRPr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5004" y="8452384"/>
            <a:ext cx="2326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FORMATION </a:t>
            </a:r>
            <a:r>
              <a:rPr lang="fr-FR" sz="1600" b="1"/>
              <a:t>– DIPLÔME </a:t>
            </a:r>
            <a:endParaRPr lang="fr-FR" sz="16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209802" y="8417192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748820" y="-38100"/>
            <a:ext cx="236530" cy="107299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22"/>
          <p:cNvSpPr txBox="1"/>
          <p:nvPr/>
        </p:nvSpPr>
        <p:spPr>
          <a:xfrm>
            <a:off x="229090" y="3254460"/>
            <a:ext cx="23431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bg1"/>
                </a:solidFill>
              </a:rPr>
              <a:t>Né le 30/03/1992</a:t>
            </a:r>
          </a:p>
          <a:p>
            <a:r>
              <a:rPr lang="fr-FR" sz="1100" smtClean="0">
                <a:solidFill>
                  <a:schemeClr val="bg1"/>
                </a:solidFill>
              </a:rPr>
              <a:t>Célibataire</a:t>
            </a:r>
            <a:endParaRPr lang="fr-FR" sz="1100">
              <a:solidFill>
                <a:schemeClr val="bg1"/>
              </a:solidFill>
            </a:endParaRPr>
          </a:p>
          <a:p>
            <a:r>
              <a:rPr lang="fr-FR" sz="1100" smtClean="0">
                <a:solidFill>
                  <a:schemeClr val="bg1"/>
                </a:solidFill>
              </a:rPr>
              <a:t>Je </a:t>
            </a:r>
            <a:r>
              <a:rPr lang="fr-FR" sz="1100" dirty="0">
                <a:solidFill>
                  <a:schemeClr val="bg1"/>
                </a:solidFill>
              </a:rPr>
              <a:t>suis un électricien qualifié et expérimenté dans la pratique de </a:t>
            </a:r>
            <a:r>
              <a:rPr lang="fr-FR" sz="1100">
                <a:solidFill>
                  <a:schemeClr val="bg1"/>
                </a:solidFill>
              </a:rPr>
              <a:t>l'installation, la note de calcul électrique, </a:t>
            </a:r>
            <a:r>
              <a:rPr lang="fr-FR" sz="1100" dirty="0">
                <a:solidFill>
                  <a:schemeClr val="bg1"/>
                </a:solidFill>
              </a:rPr>
              <a:t>la maintenance et les essais de systèmes électriques d'électricité domestique. Rigoureux, polyvalent</a:t>
            </a:r>
            <a:r>
              <a:rPr lang="fr-FR" sz="1100">
                <a:solidFill>
                  <a:schemeClr val="bg1"/>
                </a:solidFill>
              </a:rPr>
              <a:t>, autonome. </a:t>
            </a:r>
            <a:r>
              <a:rPr lang="fr-FR" sz="1100" dirty="0">
                <a:solidFill>
                  <a:schemeClr val="bg1"/>
                </a:solidFill>
              </a:rPr>
              <a:t>A la recherche, d’un contrat de travail.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4819" y="2862694"/>
            <a:ext cx="1064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 PROPOS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249367" y="1272304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03" y="1355530"/>
            <a:ext cx="164955" cy="164955"/>
          </a:xfrm>
          <a:prstGeom prst="rect">
            <a:avLst/>
          </a:prstGeom>
        </p:spPr>
      </p:pic>
      <p:sp>
        <p:nvSpPr>
          <p:cNvPr id="21" name="Ellipse 20"/>
          <p:cNvSpPr/>
          <p:nvPr/>
        </p:nvSpPr>
        <p:spPr>
          <a:xfrm>
            <a:off x="3249365" y="1710837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5367293" y="1261556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5366847" y="1702872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4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79" y="1796758"/>
            <a:ext cx="167573" cy="167573"/>
          </a:xfrm>
          <a:prstGeom prst="rect">
            <a:avLst/>
          </a:prstGeom>
        </p:spPr>
      </p:pic>
      <p:pic>
        <p:nvPicPr>
          <p:cNvPr id="25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38" y="1321833"/>
            <a:ext cx="169953" cy="169953"/>
          </a:xfrm>
          <a:prstGeom prst="rect">
            <a:avLst/>
          </a:prstGeom>
        </p:spPr>
      </p:pic>
      <p:pic>
        <p:nvPicPr>
          <p:cNvPr id="26" name="Pictur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83" y="1777394"/>
            <a:ext cx="168377" cy="16837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3562354" y="1176397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TELEPHONE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562354" y="163082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ADRESSE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679264" y="118460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EMAIL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679264" y="160025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RESEAUX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554567" y="1798798"/>
            <a:ext cx="167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Rue Mohamed Ben Amor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Béni Khiar, 8060 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Nabeul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678897" y="1335539"/>
            <a:ext cx="180995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E3.92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@live.com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676223" y="1809580"/>
            <a:ext cx="166770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https://www.facebook.com/KingMathers9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68457" y="1338053"/>
            <a:ext cx="1058303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+216 53</a:t>
            </a:r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823 942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3219331" y="2328334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00663" y="644522"/>
            <a:ext cx="984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CONTACT</a:t>
            </a:r>
            <a:endParaRPr lang="fr-FR" sz="16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171836" y="516063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609550" y="1853625"/>
            <a:ext cx="146694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Ben Yahya Khaled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171836" y="100415"/>
            <a:ext cx="21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Demandeur d’emploi</a:t>
            </a:r>
            <a:endParaRPr lang="fr-FR" b="1" dirty="0"/>
          </a:p>
        </p:txBody>
      </p:sp>
      <p:sp>
        <p:nvSpPr>
          <p:cNvPr id="38" name="Rectangle 37"/>
          <p:cNvSpPr/>
          <p:nvPr/>
        </p:nvSpPr>
        <p:spPr>
          <a:xfrm>
            <a:off x="185893" y="5412583"/>
            <a:ext cx="992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LANGUES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0" name="TextBox 69"/>
          <p:cNvSpPr txBox="1"/>
          <p:nvPr/>
        </p:nvSpPr>
        <p:spPr>
          <a:xfrm>
            <a:off x="219636" y="5887968"/>
            <a:ext cx="1674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Anglais</a:t>
            </a:r>
            <a:endParaRPr lang="en-GB" sz="900" i="1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1" name="TextBox 72"/>
          <p:cNvSpPr txBox="1"/>
          <p:nvPr/>
        </p:nvSpPr>
        <p:spPr>
          <a:xfrm>
            <a:off x="219636" y="6145157"/>
            <a:ext cx="206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</a:rPr>
              <a:t>Français</a:t>
            </a:r>
            <a:r>
              <a:rPr lang="fr-FR" sz="900" b="1" dirty="0"/>
              <a:t>	</a:t>
            </a:r>
          </a:p>
          <a:p>
            <a:endParaRPr lang="en-GB" sz="900" i="1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2" name="TextBox 136"/>
          <p:cNvSpPr txBox="1"/>
          <p:nvPr/>
        </p:nvSpPr>
        <p:spPr>
          <a:xfrm>
            <a:off x="219636" y="6395924"/>
            <a:ext cx="206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Arabe</a:t>
            </a:r>
            <a:endParaRPr lang="en-GB" sz="900" i="1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3906" y="5994362"/>
            <a:ext cx="1428077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03906" y="6244493"/>
            <a:ext cx="1428077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3906" y="6494624"/>
            <a:ext cx="1428077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8849" y="7379790"/>
            <a:ext cx="1458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COMPETENCES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51" name="TextBox 45"/>
          <p:cNvSpPr txBox="1"/>
          <p:nvPr/>
        </p:nvSpPr>
        <p:spPr>
          <a:xfrm>
            <a:off x="9432" y="7911979"/>
            <a:ext cx="120459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Microsoft Word</a:t>
            </a:r>
          </a:p>
          <a:p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r>
              <a:rPr lang="en-US" sz="900" dirty="0">
                <a:solidFill>
                  <a:schemeClr val="bg1"/>
                </a:solidFill>
              </a:rPr>
              <a:t>Microsoft </a:t>
            </a:r>
          </a:p>
          <a:p>
            <a:r>
              <a:rPr lang="en-US" sz="900" dirty="0">
                <a:solidFill>
                  <a:schemeClr val="bg1"/>
                </a:solidFill>
              </a:rPr>
              <a:t>PowerPoint</a:t>
            </a:r>
            <a:endParaRPr lang="en-US" sz="900" dirty="0">
              <a:solidFill>
                <a:schemeClr val="bg1"/>
              </a:solidFill>
              <a:cs typeface="Calibri"/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21486" y="7943637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3336" y="7943637"/>
            <a:ext cx="1391503" cy="1285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35508" y="8254015"/>
            <a:ext cx="1478401" cy="116805"/>
          </a:xfrm>
          <a:custGeom>
            <a:avLst/>
            <a:gdLst>
              <a:gd name="connsiteX0" fmla="*/ 0 w 1506976"/>
              <a:gd name="connsiteY0" fmla="*/ 0 h 116805"/>
              <a:gd name="connsiteX1" fmla="*/ 1506976 w 1506976"/>
              <a:gd name="connsiteY1" fmla="*/ 0 h 116805"/>
              <a:gd name="connsiteX2" fmla="*/ 1506976 w 1506976"/>
              <a:gd name="connsiteY2" fmla="*/ 116805 h 116805"/>
              <a:gd name="connsiteX3" fmla="*/ 0 w 1506976"/>
              <a:gd name="connsiteY3" fmla="*/ 116805 h 116805"/>
              <a:gd name="connsiteX4" fmla="*/ 0 w 1506976"/>
              <a:gd name="connsiteY4" fmla="*/ 0 h 116805"/>
              <a:gd name="connsiteX0" fmla="*/ 28575 w 1506976"/>
              <a:gd name="connsiteY0" fmla="*/ 0 h 116805"/>
              <a:gd name="connsiteX1" fmla="*/ 1506976 w 1506976"/>
              <a:gd name="connsiteY1" fmla="*/ 0 h 116805"/>
              <a:gd name="connsiteX2" fmla="*/ 1506976 w 1506976"/>
              <a:gd name="connsiteY2" fmla="*/ 116805 h 116805"/>
              <a:gd name="connsiteX3" fmla="*/ 0 w 1506976"/>
              <a:gd name="connsiteY3" fmla="*/ 116805 h 116805"/>
              <a:gd name="connsiteX4" fmla="*/ 28575 w 1506976"/>
              <a:gd name="connsiteY4" fmla="*/ 0 h 116805"/>
              <a:gd name="connsiteX0" fmla="*/ 0 w 1478401"/>
              <a:gd name="connsiteY0" fmla="*/ 0 h 116805"/>
              <a:gd name="connsiteX1" fmla="*/ 1478401 w 1478401"/>
              <a:gd name="connsiteY1" fmla="*/ 0 h 116805"/>
              <a:gd name="connsiteX2" fmla="*/ 1478401 w 1478401"/>
              <a:gd name="connsiteY2" fmla="*/ 116805 h 116805"/>
              <a:gd name="connsiteX3" fmla="*/ 28575 w 1478401"/>
              <a:gd name="connsiteY3" fmla="*/ 107280 h 116805"/>
              <a:gd name="connsiteX4" fmla="*/ 0 w 1478401"/>
              <a:gd name="connsiteY4" fmla="*/ 0 h 11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401" h="116805">
                <a:moveTo>
                  <a:pt x="0" y="0"/>
                </a:moveTo>
                <a:lnTo>
                  <a:pt x="1478401" y="0"/>
                </a:lnTo>
                <a:lnTo>
                  <a:pt x="1478401" y="116805"/>
                </a:lnTo>
                <a:lnTo>
                  <a:pt x="28575" y="1072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20963" y="8254855"/>
            <a:ext cx="1286475" cy="115965"/>
          </a:xfrm>
          <a:custGeom>
            <a:avLst/>
            <a:gdLst>
              <a:gd name="connsiteX0" fmla="*/ 0 w 1296000"/>
              <a:gd name="connsiteY0" fmla="*/ 0 h 115965"/>
              <a:gd name="connsiteX1" fmla="*/ 1296000 w 1296000"/>
              <a:gd name="connsiteY1" fmla="*/ 0 h 115965"/>
              <a:gd name="connsiteX2" fmla="*/ 1296000 w 1296000"/>
              <a:gd name="connsiteY2" fmla="*/ 115965 h 115965"/>
              <a:gd name="connsiteX3" fmla="*/ 0 w 1296000"/>
              <a:gd name="connsiteY3" fmla="*/ 115965 h 115965"/>
              <a:gd name="connsiteX4" fmla="*/ 0 w 1296000"/>
              <a:gd name="connsiteY4" fmla="*/ 0 h 115965"/>
              <a:gd name="connsiteX0" fmla="*/ 9525 w 1296000"/>
              <a:gd name="connsiteY0" fmla="*/ 0 h 115965"/>
              <a:gd name="connsiteX1" fmla="*/ 1296000 w 1296000"/>
              <a:gd name="connsiteY1" fmla="*/ 0 h 115965"/>
              <a:gd name="connsiteX2" fmla="*/ 1296000 w 1296000"/>
              <a:gd name="connsiteY2" fmla="*/ 115965 h 115965"/>
              <a:gd name="connsiteX3" fmla="*/ 0 w 1296000"/>
              <a:gd name="connsiteY3" fmla="*/ 115965 h 115965"/>
              <a:gd name="connsiteX4" fmla="*/ 9525 w 1296000"/>
              <a:gd name="connsiteY4" fmla="*/ 0 h 115965"/>
              <a:gd name="connsiteX0" fmla="*/ 0 w 1286475"/>
              <a:gd name="connsiteY0" fmla="*/ 0 h 115965"/>
              <a:gd name="connsiteX1" fmla="*/ 1286475 w 1286475"/>
              <a:gd name="connsiteY1" fmla="*/ 0 h 115965"/>
              <a:gd name="connsiteX2" fmla="*/ 1286475 w 1286475"/>
              <a:gd name="connsiteY2" fmla="*/ 115965 h 115965"/>
              <a:gd name="connsiteX3" fmla="*/ 0 w 1286475"/>
              <a:gd name="connsiteY3" fmla="*/ 115965 h 115965"/>
              <a:gd name="connsiteX4" fmla="*/ 0 w 1286475"/>
              <a:gd name="connsiteY4" fmla="*/ 0 h 11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475" h="115965">
                <a:moveTo>
                  <a:pt x="0" y="0"/>
                </a:moveTo>
                <a:lnTo>
                  <a:pt x="1286475" y="0"/>
                </a:lnTo>
                <a:lnTo>
                  <a:pt x="1286475" y="115965"/>
                </a:lnTo>
                <a:lnTo>
                  <a:pt x="0" y="1159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>
            <a:off x="219636" y="2402775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19636" y="5161215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53762" y="7054023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e 9"/>
          <p:cNvSpPr/>
          <p:nvPr/>
        </p:nvSpPr>
        <p:spPr>
          <a:xfrm>
            <a:off x="2184435" y="5873903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Losange 64"/>
          <p:cNvSpPr/>
          <p:nvPr/>
        </p:nvSpPr>
        <p:spPr>
          <a:xfrm>
            <a:off x="1766431" y="6137656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Losange 65"/>
          <p:cNvSpPr/>
          <p:nvPr/>
        </p:nvSpPr>
        <p:spPr>
          <a:xfrm>
            <a:off x="2387684" y="6388862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ectangle 66"/>
          <p:cNvSpPr/>
          <p:nvPr/>
        </p:nvSpPr>
        <p:spPr>
          <a:xfrm>
            <a:off x="242687" y="9215156"/>
            <a:ext cx="715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Loisirs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8" name="TextBox 69"/>
          <p:cNvSpPr txBox="1"/>
          <p:nvPr/>
        </p:nvSpPr>
        <p:spPr>
          <a:xfrm>
            <a:off x="206545" y="9566462"/>
            <a:ext cx="238820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900" i="1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Sport (Football, Musique et </a:t>
            </a:r>
            <a:r>
              <a:rPr lang="en-GB" sz="900" i="1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Filmes</a:t>
            </a:r>
            <a:r>
              <a:rPr lang="en-GB" sz="900" i="1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, </a:t>
            </a:r>
            <a:r>
              <a:rPr lang="en-GB" sz="900" i="1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Musculation</a:t>
            </a:r>
            <a:r>
              <a:rPr lang="en-GB" sz="900" i="1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) 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t="17032" r="18434" b="23119"/>
          <a:stretch/>
        </p:blipFill>
        <p:spPr>
          <a:xfrm>
            <a:off x="637069" y="104987"/>
            <a:ext cx="1422726" cy="17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17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136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Mangal</vt:lpstr>
      <vt:lpstr>Roboto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BEST</cp:lastModifiedBy>
  <cp:revision>291</cp:revision>
  <dcterms:created xsi:type="dcterms:W3CDTF">2017-11-12T00:45:54Z</dcterms:created>
  <dcterms:modified xsi:type="dcterms:W3CDTF">2018-09-22T10:51:57Z</dcterms:modified>
  <cp:contentStatus/>
</cp:coreProperties>
</file>