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0DC8-58EF-4433-8F0C-7BFD6987060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F2E-665C-43C6-8A6C-BEE6BD04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gl-www20@request-nb.mxnet.i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Graph Neural Networks with DGL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Part</a:t>
            </a:r>
          </a:p>
          <a:p>
            <a:r>
              <a:rPr lang="en-US" dirty="0" smtClean="0"/>
              <a:t>(10:30 a.m. – 17:00 p.m.)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SageMaker</a:t>
            </a:r>
            <a:r>
              <a:rPr lang="en-US" dirty="0" smtClean="0"/>
              <a:t> Setup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4548"/>
          </a:xfrm>
        </p:spPr>
        <p:txBody>
          <a:bodyPr/>
          <a:lstStyle/>
          <a:p>
            <a:r>
              <a:rPr lang="en-US" dirty="0" smtClean="0"/>
              <a:t>Send an email to </a:t>
            </a:r>
            <a:r>
              <a:rPr lang="en-US" dirty="0" smtClean="0">
                <a:hlinkClick r:id="rId2"/>
              </a:rPr>
              <a:t>dgl-www@request-nb.mxnet.io</a:t>
            </a:r>
            <a:endParaRPr lang="en-US" dirty="0" smtClean="0"/>
          </a:p>
          <a:p>
            <a:r>
              <a:rPr lang="en-US" dirty="0" smtClean="0"/>
              <a:t>You will receive two emails. Click the notebook link in the </a:t>
            </a:r>
            <a:r>
              <a:rPr lang="en-US" b="1" dirty="0" smtClean="0"/>
              <a:t>second</a:t>
            </a:r>
            <a:r>
              <a:rPr lang="en-US" dirty="0" smtClean="0"/>
              <a:t> one.</a:t>
            </a:r>
          </a:p>
          <a:p>
            <a:endParaRPr lang="en-US" dirty="0"/>
          </a:p>
          <a:p>
            <a:r>
              <a:rPr lang="en-US" dirty="0" smtClean="0"/>
              <a:t>Need help?</a:t>
            </a:r>
          </a:p>
          <a:p>
            <a:pPr lvl="1"/>
            <a:r>
              <a:rPr lang="en-US" dirty="0" smtClean="0"/>
              <a:t>Join our slack channel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3987"/>
          <a:stretch/>
        </p:blipFill>
        <p:spPr>
          <a:xfrm>
            <a:off x="8065217" y="3334327"/>
            <a:ext cx="3785037" cy="3432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27" y="3777672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" y="4838603"/>
            <a:ext cx="4201047" cy="1799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34754" y="365125"/>
            <a:ext cx="3212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The hands-on sessions will start at 11:00 a.m.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GNNs for basic graph tasks by Minjie Wang (11:00 – 12:30)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GNN training on large graphs by Da Zheng (14:00-15:30)</a:t>
            </a:r>
          </a:p>
          <a:p>
            <a:endParaRPr lang="en-US" dirty="0"/>
          </a:p>
          <a:p>
            <a:r>
              <a:rPr lang="en-US" dirty="0" smtClean="0"/>
              <a:t>GNN models for real-world applications by Quan Gan (16:00 – 17:30)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GNNs for Basic Graph Tasks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Minjie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workflow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31752" y="2733963"/>
            <a:ext cx="2053937" cy="2013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and prepare </a:t>
            </a:r>
            <a:r>
              <a:rPr lang="en-US" dirty="0"/>
              <a:t>t</a:t>
            </a:r>
            <a:r>
              <a:rPr lang="en-US" dirty="0" smtClean="0"/>
              <a:t>raining and testing 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4427" y="2733963"/>
            <a:ext cx="1819564" cy="201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and train GNN 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94691" y="1228730"/>
            <a:ext cx="1819564" cy="117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classification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34236" y="3154216"/>
            <a:ext cx="1819564" cy="117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 Prediction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34236" y="5421741"/>
            <a:ext cx="1819564" cy="117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Classification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8493991" y="1815240"/>
            <a:ext cx="1000700" cy="192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 flipV="1">
            <a:off x="8493991" y="3740726"/>
            <a:ext cx="1040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1"/>
          </p:cNvCxnSpPr>
          <p:nvPr/>
        </p:nvCxnSpPr>
        <p:spPr>
          <a:xfrm>
            <a:off x="8493991" y="3740727"/>
            <a:ext cx="1040245" cy="226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0599" y="5592751"/>
            <a:ext cx="309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Zachery’s Karate Club Network</a:t>
            </a:r>
            <a:endParaRPr lang="en-US" sz="2400" dirty="0"/>
          </a:p>
        </p:txBody>
      </p:sp>
      <p:pic>
        <p:nvPicPr>
          <p:cNvPr id="1026" name="Picture 2" descr="Social network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883475"/>
            <a:ext cx="2095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2698749" y="3459016"/>
            <a:ext cx="674254" cy="56341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794086" y="3459016"/>
            <a:ext cx="674254" cy="56341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17788" y="2033372"/>
            <a:ext cx="5526231" cy="3023101"/>
            <a:chOff x="317788" y="2033372"/>
            <a:chExt cx="5526231" cy="3023101"/>
          </a:xfrm>
        </p:grpSpPr>
        <p:sp>
          <p:nvSpPr>
            <p:cNvPr id="21" name="TextBox 20"/>
            <p:cNvSpPr txBox="1"/>
            <p:nvPr/>
          </p:nvSpPr>
          <p:spPr>
            <a:xfrm>
              <a:off x="1475508" y="2033372"/>
              <a:ext cx="305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1_load_data.ipynb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7788" y="2568264"/>
              <a:ext cx="5526231" cy="2488209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32286" y="1376803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2_gnn.ipynb</a:t>
            </a:r>
          </a:p>
        </p:txBody>
      </p:sp>
      <p:sp>
        <p:nvSpPr>
          <p:cNvPr id="1024" name="Freeform 1023"/>
          <p:cNvSpPr/>
          <p:nvPr/>
        </p:nvSpPr>
        <p:spPr>
          <a:xfrm>
            <a:off x="6308436" y="980296"/>
            <a:ext cx="5439710" cy="4108940"/>
          </a:xfrm>
          <a:custGeom>
            <a:avLst/>
            <a:gdLst>
              <a:gd name="connsiteX0" fmla="*/ 3112655 w 5439710"/>
              <a:gd name="connsiteY0" fmla="*/ 7995 h 4108940"/>
              <a:gd name="connsiteX1" fmla="*/ 3112655 w 5439710"/>
              <a:gd name="connsiteY1" fmla="*/ 7995 h 4108940"/>
              <a:gd name="connsiteX2" fmla="*/ 4784437 w 5439710"/>
              <a:gd name="connsiteY2" fmla="*/ 17231 h 4108940"/>
              <a:gd name="connsiteX3" fmla="*/ 4959928 w 5439710"/>
              <a:gd name="connsiteY3" fmla="*/ 44940 h 4108940"/>
              <a:gd name="connsiteX4" fmla="*/ 5024582 w 5439710"/>
              <a:gd name="connsiteY4" fmla="*/ 54177 h 4108940"/>
              <a:gd name="connsiteX5" fmla="*/ 5061528 w 5439710"/>
              <a:gd name="connsiteY5" fmla="*/ 91122 h 4108940"/>
              <a:gd name="connsiteX6" fmla="*/ 5135419 w 5439710"/>
              <a:gd name="connsiteY6" fmla="*/ 118831 h 4108940"/>
              <a:gd name="connsiteX7" fmla="*/ 5190837 w 5439710"/>
              <a:gd name="connsiteY7" fmla="*/ 165013 h 4108940"/>
              <a:gd name="connsiteX8" fmla="*/ 5218546 w 5439710"/>
              <a:gd name="connsiteY8" fmla="*/ 183486 h 4108940"/>
              <a:gd name="connsiteX9" fmla="*/ 5292437 w 5439710"/>
              <a:gd name="connsiteY9" fmla="*/ 266613 h 4108940"/>
              <a:gd name="connsiteX10" fmla="*/ 5320146 w 5439710"/>
              <a:gd name="connsiteY10" fmla="*/ 312795 h 4108940"/>
              <a:gd name="connsiteX11" fmla="*/ 5338619 w 5439710"/>
              <a:gd name="connsiteY11" fmla="*/ 368213 h 4108940"/>
              <a:gd name="connsiteX12" fmla="*/ 5347855 w 5439710"/>
              <a:gd name="connsiteY12" fmla="*/ 395922 h 4108940"/>
              <a:gd name="connsiteX13" fmla="*/ 5375564 w 5439710"/>
              <a:gd name="connsiteY13" fmla="*/ 423631 h 4108940"/>
              <a:gd name="connsiteX14" fmla="*/ 5412509 w 5439710"/>
              <a:gd name="connsiteY14" fmla="*/ 488286 h 4108940"/>
              <a:gd name="connsiteX15" fmla="*/ 5421746 w 5439710"/>
              <a:gd name="connsiteY15" fmla="*/ 534468 h 4108940"/>
              <a:gd name="connsiteX16" fmla="*/ 5412509 w 5439710"/>
              <a:gd name="connsiteY16" fmla="*/ 1513522 h 4108940"/>
              <a:gd name="connsiteX17" fmla="*/ 5394037 w 5439710"/>
              <a:gd name="connsiteY17" fmla="*/ 1578177 h 4108940"/>
              <a:gd name="connsiteX18" fmla="*/ 5366328 w 5439710"/>
              <a:gd name="connsiteY18" fmla="*/ 1596649 h 4108940"/>
              <a:gd name="connsiteX19" fmla="*/ 5320146 w 5439710"/>
              <a:gd name="connsiteY19" fmla="*/ 1642831 h 4108940"/>
              <a:gd name="connsiteX20" fmla="*/ 5283200 w 5439710"/>
              <a:gd name="connsiteY20" fmla="*/ 1679777 h 4108940"/>
              <a:gd name="connsiteX21" fmla="*/ 5237019 w 5439710"/>
              <a:gd name="connsiteY21" fmla="*/ 1689013 h 4108940"/>
              <a:gd name="connsiteX22" fmla="*/ 5209309 w 5439710"/>
              <a:gd name="connsiteY22" fmla="*/ 1707486 h 4108940"/>
              <a:gd name="connsiteX23" fmla="*/ 5144655 w 5439710"/>
              <a:gd name="connsiteY23" fmla="*/ 1725959 h 4108940"/>
              <a:gd name="connsiteX24" fmla="*/ 5098473 w 5439710"/>
              <a:gd name="connsiteY24" fmla="*/ 1735195 h 4108940"/>
              <a:gd name="connsiteX25" fmla="*/ 4221019 w 5439710"/>
              <a:gd name="connsiteY25" fmla="*/ 1753668 h 4108940"/>
              <a:gd name="connsiteX26" fmla="*/ 3943928 w 5439710"/>
              <a:gd name="connsiteY26" fmla="*/ 1781377 h 4108940"/>
              <a:gd name="connsiteX27" fmla="*/ 3454400 w 5439710"/>
              <a:gd name="connsiteY27" fmla="*/ 1790613 h 4108940"/>
              <a:gd name="connsiteX28" fmla="*/ 3334328 w 5439710"/>
              <a:gd name="connsiteY28" fmla="*/ 1809086 h 4108940"/>
              <a:gd name="connsiteX29" fmla="*/ 3269673 w 5439710"/>
              <a:gd name="connsiteY29" fmla="*/ 1818322 h 4108940"/>
              <a:gd name="connsiteX30" fmla="*/ 3186546 w 5439710"/>
              <a:gd name="connsiteY30" fmla="*/ 1846031 h 4108940"/>
              <a:gd name="connsiteX31" fmla="*/ 3121891 w 5439710"/>
              <a:gd name="connsiteY31" fmla="*/ 1873740 h 4108940"/>
              <a:gd name="connsiteX32" fmla="*/ 3094182 w 5439710"/>
              <a:gd name="connsiteY32" fmla="*/ 1892213 h 4108940"/>
              <a:gd name="connsiteX33" fmla="*/ 3066473 w 5439710"/>
              <a:gd name="connsiteY33" fmla="*/ 1901449 h 4108940"/>
              <a:gd name="connsiteX34" fmla="*/ 3038764 w 5439710"/>
              <a:gd name="connsiteY34" fmla="*/ 1929159 h 4108940"/>
              <a:gd name="connsiteX35" fmla="*/ 2974109 w 5439710"/>
              <a:gd name="connsiteY35" fmla="*/ 1947631 h 4108940"/>
              <a:gd name="connsiteX36" fmla="*/ 2927928 w 5439710"/>
              <a:gd name="connsiteY36" fmla="*/ 1984577 h 4108940"/>
              <a:gd name="connsiteX37" fmla="*/ 2900219 w 5439710"/>
              <a:gd name="connsiteY37" fmla="*/ 2012286 h 4108940"/>
              <a:gd name="connsiteX38" fmla="*/ 2844800 w 5439710"/>
              <a:gd name="connsiteY38" fmla="*/ 2058468 h 4108940"/>
              <a:gd name="connsiteX39" fmla="*/ 2798619 w 5439710"/>
              <a:gd name="connsiteY39" fmla="*/ 2132359 h 4108940"/>
              <a:gd name="connsiteX40" fmla="*/ 2770909 w 5439710"/>
              <a:gd name="connsiteY40" fmla="*/ 2187777 h 4108940"/>
              <a:gd name="connsiteX41" fmla="*/ 2761673 w 5439710"/>
              <a:gd name="connsiteY41" fmla="*/ 2215486 h 4108940"/>
              <a:gd name="connsiteX42" fmla="*/ 2724728 w 5439710"/>
              <a:gd name="connsiteY42" fmla="*/ 2280140 h 4108940"/>
              <a:gd name="connsiteX43" fmla="*/ 2706255 w 5439710"/>
              <a:gd name="connsiteY43" fmla="*/ 2344795 h 4108940"/>
              <a:gd name="connsiteX44" fmla="*/ 2697019 w 5439710"/>
              <a:gd name="connsiteY44" fmla="*/ 2427922 h 4108940"/>
              <a:gd name="connsiteX45" fmla="*/ 2687782 w 5439710"/>
              <a:gd name="connsiteY45" fmla="*/ 2455631 h 4108940"/>
              <a:gd name="connsiteX46" fmla="*/ 2697019 w 5439710"/>
              <a:gd name="connsiteY46" fmla="*/ 2751195 h 4108940"/>
              <a:gd name="connsiteX47" fmla="*/ 2715491 w 5439710"/>
              <a:gd name="connsiteY47" fmla="*/ 2898977 h 4108940"/>
              <a:gd name="connsiteX48" fmla="*/ 2733964 w 5439710"/>
              <a:gd name="connsiteY48" fmla="*/ 3000577 h 4108940"/>
              <a:gd name="connsiteX49" fmla="*/ 2743200 w 5439710"/>
              <a:gd name="connsiteY49" fmla="*/ 3037522 h 4108940"/>
              <a:gd name="connsiteX50" fmla="*/ 2761673 w 5439710"/>
              <a:gd name="connsiteY50" fmla="*/ 3120649 h 4108940"/>
              <a:gd name="connsiteX51" fmla="*/ 2770909 w 5439710"/>
              <a:gd name="connsiteY51" fmla="*/ 3499340 h 4108940"/>
              <a:gd name="connsiteX52" fmla="*/ 2752437 w 5439710"/>
              <a:gd name="connsiteY52" fmla="*/ 3674831 h 4108940"/>
              <a:gd name="connsiteX53" fmla="*/ 2724728 w 5439710"/>
              <a:gd name="connsiteY53" fmla="*/ 3794904 h 4108940"/>
              <a:gd name="connsiteX54" fmla="*/ 2706255 w 5439710"/>
              <a:gd name="connsiteY54" fmla="*/ 3831849 h 4108940"/>
              <a:gd name="connsiteX55" fmla="*/ 2678546 w 5439710"/>
              <a:gd name="connsiteY55" fmla="*/ 3859559 h 4108940"/>
              <a:gd name="connsiteX56" fmla="*/ 2660073 w 5439710"/>
              <a:gd name="connsiteY56" fmla="*/ 3887268 h 4108940"/>
              <a:gd name="connsiteX57" fmla="*/ 2595419 w 5439710"/>
              <a:gd name="connsiteY57" fmla="*/ 3942686 h 4108940"/>
              <a:gd name="connsiteX58" fmla="*/ 2567709 w 5439710"/>
              <a:gd name="connsiteY58" fmla="*/ 3951922 h 4108940"/>
              <a:gd name="connsiteX59" fmla="*/ 2540000 w 5439710"/>
              <a:gd name="connsiteY59" fmla="*/ 3979631 h 4108940"/>
              <a:gd name="connsiteX60" fmla="*/ 2512291 w 5439710"/>
              <a:gd name="connsiteY60" fmla="*/ 3998104 h 4108940"/>
              <a:gd name="connsiteX61" fmla="*/ 2447637 w 5439710"/>
              <a:gd name="connsiteY61" fmla="*/ 4025813 h 4108940"/>
              <a:gd name="connsiteX62" fmla="*/ 2355273 w 5439710"/>
              <a:gd name="connsiteY62" fmla="*/ 4044286 h 4108940"/>
              <a:gd name="connsiteX63" fmla="*/ 2299855 w 5439710"/>
              <a:gd name="connsiteY63" fmla="*/ 4062759 h 4108940"/>
              <a:gd name="connsiteX64" fmla="*/ 2272146 w 5439710"/>
              <a:gd name="connsiteY64" fmla="*/ 4071995 h 4108940"/>
              <a:gd name="connsiteX65" fmla="*/ 2179782 w 5439710"/>
              <a:gd name="connsiteY65" fmla="*/ 4090468 h 4108940"/>
              <a:gd name="connsiteX66" fmla="*/ 2105891 w 5439710"/>
              <a:gd name="connsiteY66" fmla="*/ 4108940 h 4108940"/>
              <a:gd name="connsiteX67" fmla="*/ 369455 w 5439710"/>
              <a:gd name="connsiteY67" fmla="*/ 4099704 h 4108940"/>
              <a:gd name="connsiteX68" fmla="*/ 277091 w 5439710"/>
              <a:gd name="connsiteY68" fmla="*/ 4062759 h 4108940"/>
              <a:gd name="connsiteX69" fmla="*/ 258619 w 5439710"/>
              <a:gd name="connsiteY69" fmla="*/ 4035049 h 4108940"/>
              <a:gd name="connsiteX70" fmla="*/ 230909 w 5439710"/>
              <a:gd name="connsiteY70" fmla="*/ 4025813 h 4108940"/>
              <a:gd name="connsiteX71" fmla="*/ 203200 w 5439710"/>
              <a:gd name="connsiteY71" fmla="*/ 4007340 h 4108940"/>
              <a:gd name="connsiteX72" fmla="*/ 166255 w 5439710"/>
              <a:gd name="connsiteY72" fmla="*/ 3951922 h 4108940"/>
              <a:gd name="connsiteX73" fmla="*/ 147782 w 5439710"/>
              <a:gd name="connsiteY73" fmla="*/ 3924213 h 4108940"/>
              <a:gd name="connsiteX74" fmla="*/ 129309 w 5439710"/>
              <a:gd name="connsiteY74" fmla="*/ 3887268 h 4108940"/>
              <a:gd name="connsiteX75" fmla="*/ 110837 w 5439710"/>
              <a:gd name="connsiteY75" fmla="*/ 3859559 h 4108940"/>
              <a:gd name="connsiteX76" fmla="*/ 92364 w 5439710"/>
              <a:gd name="connsiteY76" fmla="*/ 3813377 h 4108940"/>
              <a:gd name="connsiteX77" fmla="*/ 73891 w 5439710"/>
              <a:gd name="connsiteY77" fmla="*/ 3776431 h 4108940"/>
              <a:gd name="connsiteX78" fmla="*/ 36946 w 5439710"/>
              <a:gd name="connsiteY78" fmla="*/ 3545522 h 4108940"/>
              <a:gd name="connsiteX79" fmla="*/ 27709 w 5439710"/>
              <a:gd name="connsiteY79" fmla="*/ 3185304 h 4108940"/>
              <a:gd name="connsiteX80" fmla="*/ 18473 w 5439710"/>
              <a:gd name="connsiteY80" fmla="*/ 3129886 h 4108940"/>
              <a:gd name="connsiteX81" fmla="*/ 0 w 5439710"/>
              <a:gd name="connsiteY81" fmla="*/ 2021522 h 4108940"/>
              <a:gd name="connsiteX82" fmla="*/ 9237 w 5439710"/>
              <a:gd name="connsiteY82" fmla="*/ 1735195 h 4108940"/>
              <a:gd name="connsiteX83" fmla="*/ 18473 w 5439710"/>
              <a:gd name="connsiteY83" fmla="*/ 1679777 h 4108940"/>
              <a:gd name="connsiteX84" fmla="*/ 36946 w 5439710"/>
              <a:gd name="connsiteY84" fmla="*/ 1652068 h 4108940"/>
              <a:gd name="connsiteX85" fmla="*/ 46182 w 5439710"/>
              <a:gd name="connsiteY85" fmla="*/ 1615122 h 4108940"/>
              <a:gd name="connsiteX86" fmla="*/ 55419 w 5439710"/>
              <a:gd name="connsiteY86" fmla="*/ 1587413 h 4108940"/>
              <a:gd name="connsiteX87" fmla="*/ 64655 w 5439710"/>
              <a:gd name="connsiteY87" fmla="*/ 1541231 h 4108940"/>
              <a:gd name="connsiteX88" fmla="*/ 83128 w 5439710"/>
              <a:gd name="connsiteY88" fmla="*/ 1513522 h 4108940"/>
              <a:gd name="connsiteX89" fmla="*/ 120073 w 5439710"/>
              <a:gd name="connsiteY89" fmla="*/ 1458104 h 4108940"/>
              <a:gd name="connsiteX90" fmla="*/ 129309 w 5439710"/>
              <a:gd name="connsiteY90" fmla="*/ 1430395 h 4108940"/>
              <a:gd name="connsiteX91" fmla="*/ 193964 w 5439710"/>
              <a:gd name="connsiteY91" fmla="*/ 1384213 h 4108940"/>
              <a:gd name="connsiteX92" fmla="*/ 267855 w 5439710"/>
              <a:gd name="connsiteY92" fmla="*/ 1338031 h 4108940"/>
              <a:gd name="connsiteX93" fmla="*/ 295564 w 5439710"/>
              <a:gd name="connsiteY93" fmla="*/ 1319559 h 4108940"/>
              <a:gd name="connsiteX94" fmla="*/ 397164 w 5439710"/>
              <a:gd name="connsiteY94" fmla="*/ 1291849 h 4108940"/>
              <a:gd name="connsiteX95" fmla="*/ 424873 w 5439710"/>
              <a:gd name="connsiteY95" fmla="*/ 1282613 h 4108940"/>
              <a:gd name="connsiteX96" fmla="*/ 1838037 w 5439710"/>
              <a:gd name="connsiteY96" fmla="*/ 1273377 h 4108940"/>
              <a:gd name="connsiteX97" fmla="*/ 1958109 w 5439710"/>
              <a:gd name="connsiteY97" fmla="*/ 1264140 h 4108940"/>
              <a:gd name="connsiteX98" fmla="*/ 1985819 w 5439710"/>
              <a:gd name="connsiteY98" fmla="*/ 1254904 h 4108940"/>
              <a:gd name="connsiteX99" fmla="*/ 2022764 w 5439710"/>
              <a:gd name="connsiteY99" fmla="*/ 1245668 h 4108940"/>
              <a:gd name="connsiteX100" fmla="*/ 2059709 w 5439710"/>
              <a:gd name="connsiteY100" fmla="*/ 1227195 h 4108940"/>
              <a:gd name="connsiteX101" fmla="*/ 2152073 w 5439710"/>
              <a:gd name="connsiteY101" fmla="*/ 1199486 h 4108940"/>
              <a:gd name="connsiteX102" fmla="*/ 2189019 w 5439710"/>
              <a:gd name="connsiteY102" fmla="*/ 1181013 h 4108940"/>
              <a:gd name="connsiteX103" fmla="*/ 2225964 w 5439710"/>
              <a:gd name="connsiteY103" fmla="*/ 1153304 h 4108940"/>
              <a:gd name="connsiteX104" fmla="*/ 2253673 w 5439710"/>
              <a:gd name="connsiteY104" fmla="*/ 1134831 h 4108940"/>
              <a:gd name="connsiteX105" fmla="*/ 2290619 w 5439710"/>
              <a:gd name="connsiteY105" fmla="*/ 1107122 h 4108940"/>
              <a:gd name="connsiteX106" fmla="*/ 2318328 w 5439710"/>
              <a:gd name="connsiteY106" fmla="*/ 1097886 h 4108940"/>
              <a:gd name="connsiteX107" fmla="*/ 2410691 w 5439710"/>
              <a:gd name="connsiteY107" fmla="*/ 1014759 h 4108940"/>
              <a:gd name="connsiteX108" fmla="*/ 2447637 w 5439710"/>
              <a:gd name="connsiteY108" fmla="*/ 959340 h 4108940"/>
              <a:gd name="connsiteX109" fmla="*/ 2503055 w 5439710"/>
              <a:gd name="connsiteY109" fmla="*/ 894686 h 4108940"/>
              <a:gd name="connsiteX110" fmla="*/ 2530764 w 5439710"/>
              <a:gd name="connsiteY110" fmla="*/ 848504 h 4108940"/>
              <a:gd name="connsiteX111" fmla="*/ 2558473 w 5439710"/>
              <a:gd name="connsiteY111" fmla="*/ 783849 h 4108940"/>
              <a:gd name="connsiteX112" fmla="*/ 2576946 w 5439710"/>
              <a:gd name="connsiteY112" fmla="*/ 756140 h 4108940"/>
              <a:gd name="connsiteX113" fmla="*/ 2604655 w 5439710"/>
              <a:gd name="connsiteY113" fmla="*/ 709959 h 4108940"/>
              <a:gd name="connsiteX114" fmla="*/ 2632364 w 5439710"/>
              <a:gd name="connsiteY114" fmla="*/ 636068 h 4108940"/>
              <a:gd name="connsiteX115" fmla="*/ 2641600 w 5439710"/>
              <a:gd name="connsiteY115" fmla="*/ 608359 h 4108940"/>
              <a:gd name="connsiteX116" fmla="*/ 2678546 w 5439710"/>
              <a:gd name="connsiteY116" fmla="*/ 552940 h 4108940"/>
              <a:gd name="connsiteX117" fmla="*/ 2733964 w 5439710"/>
              <a:gd name="connsiteY117" fmla="*/ 479049 h 4108940"/>
              <a:gd name="connsiteX118" fmla="*/ 2761673 w 5439710"/>
              <a:gd name="connsiteY118" fmla="*/ 377449 h 4108940"/>
              <a:gd name="connsiteX119" fmla="*/ 2798619 w 5439710"/>
              <a:gd name="connsiteY119" fmla="*/ 322031 h 4108940"/>
              <a:gd name="connsiteX120" fmla="*/ 2835564 w 5439710"/>
              <a:gd name="connsiteY120" fmla="*/ 238904 h 4108940"/>
              <a:gd name="connsiteX121" fmla="*/ 2872509 w 5439710"/>
              <a:gd name="connsiteY121" fmla="*/ 155777 h 4108940"/>
              <a:gd name="connsiteX122" fmla="*/ 2900219 w 5439710"/>
              <a:gd name="connsiteY122" fmla="*/ 128068 h 4108940"/>
              <a:gd name="connsiteX123" fmla="*/ 2927928 w 5439710"/>
              <a:gd name="connsiteY123" fmla="*/ 91122 h 4108940"/>
              <a:gd name="connsiteX124" fmla="*/ 2946400 w 5439710"/>
              <a:gd name="connsiteY124" fmla="*/ 63413 h 4108940"/>
              <a:gd name="connsiteX125" fmla="*/ 2974109 w 5439710"/>
              <a:gd name="connsiteY125" fmla="*/ 44940 h 4108940"/>
              <a:gd name="connsiteX126" fmla="*/ 2992582 w 5439710"/>
              <a:gd name="connsiteY126" fmla="*/ 17231 h 4108940"/>
              <a:gd name="connsiteX127" fmla="*/ 3112655 w 5439710"/>
              <a:gd name="connsiteY127" fmla="*/ 7995 h 41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439710" h="4108940">
                <a:moveTo>
                  <a:pt x="3112655" y="7995"/>
                </a:moveTo>
                <a:lnTo>
                  <a:pt x="3112655" y="7995"/>
                </a:lnTo>
                <a:lnTo>
                  <a:pt x="4784437" y="17231"/>
                </a:lnTo>
                <a:cubicBezTo>
                  <a:pt x="4843647" y="18415"/>
                  <a:pt x="4901395" y="35935"/>
                  <a:pt x="4959928" y="44940"/>
                </a:cubicBezTo>
                <a:cubicBezTo>
                  <a:pt x="4981445" y="48250"/>
                  <a:pt x="5024582" y="54177"/>
                  <a:pt x="5024582" y="54177"/>
                </a:cubicBezTo>
                <a:cubicBezTo>
                  <a:pt x="5036897" y="66492"/>
                  <a:pt x="5047595" y="80672"/>
                  <a:pt x="5061528" y="91122"/>
                </a:cubicBezTo>
                <a:cubicBezTo>
                  <a:pt x="5085680" y="109236"/>
                  <a:pt x="5107379" y="111821"/>
                  <a:pt x="5135419" y="118831"/>
                </a:cubicBezTo>
                <a:cubicBezTo>
                  <a:pt x="5204215" y="164696"/>
                  <a:pt x="5119720" y="105749"/>
                  <a:pt x="5190837" y="165013"/>
                </a:cubicBezTo>
                <a:cubicBezTo>
                  <a:pt x="5199365" y="172120"/>
                  <a:pt x="5210249" y="176111"/>
                  <a:pt x="5218546" y="183486"/>
                </a:cubicBezTo>
                <a:cubicBezTo>
                  <a:pt x="5261016" y="221237"/>
                  <a:pt x="5268310" y="228010"/>
                  <a:pt x="5292437" y="266613"/>
                </a:cubicBezTo>
                <a:cubicBezTo>
                  <a:pt x="5301952" y="281837"/>
                  <a:pt x="5312717" y="296452"/>
                  <a:pt x="5320146" y="312795"/>
                </a:cubicBezTo>
                <a:cubicBezTo>
                  <a:pt x="5328204" y="330522"/>
                  <a:pt x="5332461" y="349740"/>
                  <a:pt x="5338619" y="368213"/>
                </a:cubicBezTo>
                <a:cubicBezTo>
                  <a:pt x="5341698" y="377449"/>
                  <a:pt x="5340971" y="389038"/>
                  <a:pt x="5347855" y="395922"/>
                </a:cubicBezTo>
                <a:cubicBezTo>
                  <a:pt x="5357091" y="405158"/>
                  <a:pt x="5367202" y="413596"/>
                  <a:pt x="5375564" y="423631"/>
                </a:cubicBezTo>
                <a:cubicBezTo>
                  <a:pt x="5391885" y="443216"/>
                  <a:pt x="5401215" y="465697"/>
                  <a:pt x="5412509" y="488286"/>
                </a:cubicBezTo>
                <a:cubicBezTo>
                  <a:pt x="5415588" y="503680"/>
                  <a:pt x="5419526" y="518927"/>
                  <a:pt x="5421746" y="534468"/>
                </a:cubicBezTo>
                <a:cubicBezTo>
                  <a:pt x="5465396" y="840012"/>
                  <a:pt x="5416252" y="1387518"/>
                  <a:pt x="5412509" y="1513522"/>
                </a:cubicBezTo>
                <a:cubicBezTo>
                  <a:pt x="5412458" y="1515245"/>
                  <a:pt x="5398432" y="1572683"/>
                  <a:pt x="5394037" y="1578177"/>
                </a:cubicBezTo>
                <a:cubicBezTo>
                  <a:pt x="5387103" y="1586845"/>
                  <a:pt x="5375564" y="1590492"/>
                  <a:pt x="5366328" y="1596649"/>
                </a:cubicBezTo>
                <a:cubicBezTo>
                  <a:pt x="5330750" y="1650017"/>
                  <a:pt x="5368039" y="1601780"/>
                  <a:pt x="5320146" y="1642831"/>
                </a:cubicBezTo>
                <a:cubicBezTo>
                  <a:pt x="5306922" y="1654165"/>
                  <a:pt x="5298425" y="1671319"/>
                  <a:pt x="5283200" y="1679777"/>
                </a:cubicBezTo>
                <a:cubicBezTo>
                  <a:pt x="5269477" y="1687401"/>
                  <a:pt x="5252413" y="1685934"/>
                  <a:pt x="5237019" y="1689013"/>
                </a:cubicBezTo>
                <a:cubicBezTo>
                  <a:pt x="5227782" y="1695171"/>
                  <a:pt x="5219238" y="1702522"/>
                  <a:pt x="5209309" y="1707486"/>
                </a:cubicBezTo>
                <a:cubicBezTo>
                  <a:pt x="5196970" y="1713655"/>
                  <a:pt x="5155303" y="1723593"/>
                  <a:pt x="5144655" y="1725959"/>
                </a:cubicBezTo>
                <a:cubicBezTo>
                  <a:pt x="5129330" y="1729365"/>
                  <a:pt x="5114165" y="1734724"/>
                  <a:pt x="5098473" y="1735195"/>
                </a:cubicBezTo>
                <a:lnTo>
                  <a:pt x="4221019" y="1753668"/>
                </a:lnTo>
                <a:cubicBezTo>
                  <a:pt x="4120145" y="1766277"/>
                  <a:pt x="4044599" y="1778372"/>
                  <a:pt x="3943928" y="1781377"/>
                </a:cubicBezTo>
                <a:cubicBezTo>
                  <a:pt x="3780796" y="1786247"/>
                  <a:pt x="3617576" y="1787534"/>
                  <a:pt x="3454400" y="1790613"/>
                </a:cubicBezTo>
                <a:cubicBezTo>
                  <a:pt x="3394711" y="1810509"/>
                  <a:pt x="3444726" y="1796098"/>
                  <a:pt x="3334328" y="1809086"/>
                </a:cubicBezTo>
                <a:cubicBezTo>
                  <a:pt x="3312707" y="1811630"/>
                  <a:pt x="3291225" y="1815243"/>
                  <a:pt x="3269673" y="1818322"/>
                </a:cubicBezTo>
                <a:cubicBezTo>
                  <a:pt x="3241964" y="1827558"/>
                  <a:pt x="3210848" y="1829829"/>
                  <a:pt x="3186546" y="1846031"/>
                </a:cubicBezTo>
                <a:cubicBezTo>
                  <a:pt x="3148275" y="1871546"/>
                  <a:pt x="3169606" y="1861812"/>
                  <a:pt x="3121891" y="1873740"/>
                </a:cubicBezTo>
                <a:cubicBezTo>
                  <a:pt x="3112655" y="1879898"/>
                  <a:pt x="3104111" y="1887249"/>
                  <a:pt x="3094182" y="1892213"/>
                </a:cubicBezTo>
                <a:cubicBezTo>
                  <a:pt x="3085474" y="1896567"/>
                  <a:pt x="3074574" y="1896048"/>
                  <a:pt x="3066473" y="1901449"/>
                </a:cubicBezTo>
                <a:cubicBezTo>
                  <a:pt x="3055605" y="1908695"/>
                  <a:pt x="3049632" y="1921913"/>
                  <a:pt x="3038764" y="1929159"/>
                </a:cubicBezTo>
                <a:cubicBezTo>
                  <a:pt x="3030814" y="1934459"/>
                  <a:pt x="2979035" y="1946400"/>
                  <a:pt x="2974109" y="1947631"/>
                </a:cubicBezTo>
                <a:cubicBezTo>
                  <a:pt x="2932798" y="2009599"/>
                  <a:pt x="2981462" y="1948887"/>
                  <a:pt x="2927928" y="1984577"/>
                </a:cubicBezTo>
                <a:cubicBezTo>
                  <a:pt x="2917060" y="1991823"/>
                  <a:pt x="2910254" y="2003924"/>
                  <a:pt x="2900219" y="2012286"/>
                </a:cubicBezTo>
                <a:cubicBezTo>
                  <a:pt x="2860590" y="2045310"/>
                  <a:pt x="2881595" y="2014313"/>
                  <a:pt x="2844800" y="2058468"/>
                </a:cubicBezTo>
                <a:cubicBezTo>
                  <a:pt x="2835643" y="2069456"/>
                  <a:pt x="2800870" y="2127857"/>
                  <a:pt x="2798619" y="2132359"/>
                </a:cubicBezTo>
                <a:cubicBezTo>
                  <a:pt x="2760381" y="2208834"/>
                  <a:pt x="2823846" y="2108373"/>
                  <a:pt x="2770909" y="2187777"/>
                </a:cubicBezTo>
                <a:cubicBezTo>
                  <a:pt x="2767830" y="2197013"/>
                  <a:pt x="2766027" y="2206778"/>
                  <a:pt x="2761673" y="2215486"/>
                </a:cubicBezTo>
                <a:cubicBezTo>
                  <a:pt x="2715285" y="2308261"/>
                  <a:pt x="2773314" y="2166772"/>
                  <a:pt x="2724728" y="2280140"/>
                </a:cubicBezTo>
                <a:cubicBezTo>
                  <a:pt x="2716775" y="2298698"/>
                  <a:pt x="2710944" y="2326038"/>
                  <a:pt x="2706255" y="2344795"/>
                </a:cubicBezTo>
                <a:cubicBezTo>
                  <a:pt x="2703176" y="2372504"/>
                  <a:pt x="2701602" y="2400422"/>
                  <a:pt x="2697019" y="2427922"/>
                </a:cubicBezTo>
                <a:cubicBezTo>
                  <a:pt x="2695418" y="2437526"/>
                  <a:pt x="2687782" y="2445895"/>
                  <a:pt x="2687782" y="2455631"/>
                </a:cubicBezTo>
                <a:cubicBezTo>
                  <a:pt x="2687782" y="2554200"/>
                  <a:pt x="2690870" y="2652818"/>
                  <a:pt x="2697019" y="2751195"/>
                </a:cubicBezTo>
                <a:cubicBezTo>
                  <a:pt x="2700116" y="2800742"/>
                  <a:pt x="2707329" y="2850009"/>
                  <a:pt x="2715491" y="2898977"/>
                </a:cubicBezTo>
                <a:cubicBezTo>
                  <a:pt x="2722173" y="2939069"/>
                  <a:pt x="2725360" y="2961860"/>
                  <a:pt x="2733964" y="3000577"/>
                </a:cubicBezTo>
                <a:cubicBezTo>
                  <a:pt x="2736718" y="3012969"/>
                  <a:pt x="2740710" y="3025075"/>
                  <a:pt x="2743200" y="3037522"/>
                </a:cubicBezTo>
                <a:cubicBezTo>
                  <a:pt x="2759455" y="3118797"/>
                  <a:pt x="2743699" y="3066724"/>
                  <a:pt x="2761673" y="3120649"/>
                </a:cubicBezTo>
                <a:cubicBezTo>
                  <a:pt x="2764752" y="3246879"/>
                  <a:pt x="2770909" y="3373072"/>
                  <a:pt x="2770909" y="3499340"/>
                </a:cubicBezTo>
                <a:cubicBezTo>
                  <a:pt x="2770909" y="3585678"/>
                  <a:pt x="2763293" y="3604266"/>
                  <a:pt x="2752437" y="3674831"/>
                </a:cubicBezTo>
                <a:cubicBezTo>
                  <a:pt x="2745416" y="3720469"/>
                  <a:pt x="2745639" y="3753082"/>
                  <a:pt x="2724728" y="3794904"/>
                </a:cubicBezTo>
                <a:cubicBezTo>
                  <a:pt x="2718570" y="3807219"/>
                  <a:pt x="2714258" y="3820645"/>
                  <a:pt x="2706255" y="3831849"/>
                </a:cubicBezTo>
                <a:cubicBezTo>
                  <a:pt x="2698663" y="3842478"/>
                  <a:pt x="2686908" y="3849524"/>
                  <a:pt x="2678546" y="3859559"/>
                </a:cubicBezTo>
                <a:cubicBezTo>
                  <a:pt x="2671440" y="3868087"/>
                  <a:pt x="2667180" y="3878740"/>
                  <a:pt x="2660073" y="3887268"/>
                </a:cubicBezTo>
                <a:cubicBezTo>
                  <a:pt x="2645184" y="3905134"/>
                  <a:pt x="2614877" y="3931568"/>
                  <a:pt x="2595419" y="3942686"/>
                </a:cubicBezTo>
                <a:cubicBezTo>
                  <a:pt x="2586966" y="3947516"/>
                  <a:pt x="2576946" y="3948843"/>
                  <a:pt x="2567709" y="3951922"/>
                </a:cubicBezTo>
                <a:cubicBezTo>
                  <a:pt x="2558473" y="3961158"/>
                  <a:pt x="2550035" y="3971269"/>
                  <a:pt x="2540000" y="3979631"/>
                </a:cubicBezTo>
                <a:cubicBezTo>
                  <a:pt x="2531472" y="3986738"/>
                  <a:pt x="2521929" y="3992596"/>
                  <a:pt x="2512291" y="3998104"/>
                </a:cubicBezTo>
                <a:cubicBezTo>
                  <a:pt x="2493567" y="4008804"/>
                  <a:pt x="2469366" y="4020799"/>
                  <a:pt x="2447637" y="4025813"/>
                </a:cubicBezTo>
                <a:cubicBezTo>
                  <a:pt x="2417043" y="4032873"/>
                  <a:pt x="2385059" y="4034357"/>
                  <a:pt x="2355273" y="4044286"/>
                </a:cubicBezTo>
                <a:lnTo>
                  <a:pt x="2299855" y="4062759"/>
                </a:lnTo>
                <a:cubicBezTo>
                  <a:pt x="2290619" y="4065838"/>
                  <a:pt x="2281591" y="4069634"/>
                  <a:pt x="2272146" y="4071995"/>
                </a:cubicBezTo>
                <a:cubicBezTo>
                  <a:pt x="2155622" y="4101124"/>
                  <a:pt x="2338317" y="4056496"/>
                  <a:pt x="2179782" y="4090468"/>
                </a:cubicBezTo>
                <a:cubicBezTo>
                  <a:pt x="2154957" y="4095788"/>
                  <a:pt x="2105891" y="4108940"/>
                  <a:pt x="2105891" y="4108940"/>
                </a:cubicBezTo>
                <a:lnTo>
                  <a:pt x="369455" y="4099704"/>
                </a:lnTo>
                <a:cubicBezTo>
                  <a:pt x="345903" y="4099340"/>
                  <a:pt x="299684" y="4074055"/>
                  <a:pt x="277091" y="4062759"/>
                </a:cubicBezTo>
                <a:cubicBezTo>
                  <a:pt x="270934" y="4053522"/>
                  <a:pt x="267287" y="4041984"/>
                  <a:pt x="258619" y="4035049"/>
                </a:cubicBezTo>
                <a:cubicBezTo>
                  <a:pt x="251016" y="4028967"/>
                  <a:pt x="239617" y="4030167"/>
                  <a:pt x="230909" y="4025813"/>
                </a:cubicBezTo>
                <a:cubicBezTo>
                  <a:pt x="220980" y="4020849"/>
                  <a:pt x="212436" y="4013498"/>
                  <a:pt x="203200" y="4007340"/>
                </a:cubicBezTo>
                <a:lnTo>
                  <a:pt x="166255" y="3951922"/>
                </a:lnTo>
                <a:cubicBezTo>
                  <a:pt x="160097" y="3942686"/>
                  <a:pt x="152747" y="3934142"/>
                  <a:pt x="147782" y="3924213"/>
                </a:cubicBezTo>
                <a:cubicBezTo>
                  <a:pt x="141624" y="3911898"/>
                  <a:pt x="136140" y="3899223"/>
                  <a:pt x="129309" y="3887268"/>
                </a:cubicBezTo>
                <a:cubicBezTo>
                  <a:pt x="123802" y="3877630"/>
                  <a:pt x="115801" y="3869488"/>
                  <a:pt x="110837" y="3859559"/>
                </a:cubicBezTo>
                <a:cubicBezTo>
                  <a:pt x="103422" y="3844729"/>
                  <a:pt x="99098" y="3828528"/>
                  <a:pt x="92364" y="3813377"/>
                </a:cubicBezTo>
                <a:cubicBezTo>
                  <a:pt x="86772" y="3800795"/>
                  <a:pt x="80049" y="3788746"/>
                  <a:pt x="73891" y="3776431"/>
                </a:cubicBezTo>
                <a:cubicBezTo>
                  <a:pt x="53381" y="3581575"/>
                  <a:pt x="74020" y="3656742"/>
                  <a:pt x="36946" y="3545522"/>
                </a:cubicBezTo>
                <a:cubicBezTo>
                  <a:pt x="33867" y="3425449"/>
                  <a:pt x="33042" y="3305298"/>
                  <a:pt x="27709" y="3185304"/>
                </a:cubicBezTo>
                <a:cubicBezTo>
                  <a:pt x="26877" y="3166595"/>
                  <a:pt x="18777" y="3148611"/>
                  <a:pt x="18473" y="3129886"/>
                </a:cubicBezTo>
                <a:cubicBezTo>
                  <a:pt x="313" y="2012973"/>
                  <a:pt x="123399" y="2391691"/>
                  <a:pt x="0" y="2021522"/>
                </a:cubicBezTo>
                <a:cubicBezTo>
                  <a:pt x="3079" y="1926080"/>
                  <a:pt x="4083" y="1830548"/>
                  <a:pt x="9237" y="1735195"/>
                </a:cubicBezTo>
                <a:cubicBezTo>
                  <a:pt x="10248" y="1716495"/>
                  <a:pt x="12551" y="1697543"/>
                  <a:pt x="18473" y="1679777"/>
                </a:cubicBezTo>
                <a:cubicBezTo>
                  <a:pt x="21983" y="1669246"/>
                  <a:pt x="30788" y="1661304"/>
                  <a:pt x="36946" y="1652068"/>
                </a:cubicBezTo>
                <a:cubicBezTo>
                  <a:pt x="40025" y="1639753"/>
                  <a:pt x="42695" y="1627328"/>
                  <a:pt x="46182" y="1615122"/>
                </a:cubicBezTo>
                <a:cubicBezTo>
                  <a:pt x="48857" y="1605761"/>
                  <a:pt x="53058" y="1596858"/>
                  <a:pt x="55419" y="1587413"/>
                </a:cubicBezTo>
                <a:cubicBezTo>
                  <a:pt x="59227" y="1572183"/>
                  <a:pt x="59143" y="1555930"/>
                  <a:pt x="64655" y="1541231"/>
                </a:cubicBezTo>
                <a:cubicBezTo>
                  <a:pt x="68553" y="1530837"/>
                  <a:pt x="76970" y="1522758"/>
                  <a:pt x="83128" y="1513522"/>
                </a:cubicBezTo>
                <a:cubicBezTo>
                  <a:pt x="105089" y="1447637"/>
                  <a:pt x="73949" y="1527291"/>
                  <a:pt x="120073" y="1458104"/>
                </a:cubicBezTo>
                <a:cubicBezTo>
                  <a:pt x="125473" y="1450003"/>
                  <a:pt x="123908" y="1438496"/>
                  <a:pt x="129309" y="1430395"/>
                </a:cubicBezTo>
                <a:cubicBezTo>
                  <a:pt x="148031" y="1402313"/>
                  <a:pt x="165072" y="1398659"/>
                  <a:pt x="193964" y="1384213"/>
                </a:cubicBezTo>
                <a:cubicBezTo>
                  <a:pt x="238276" y="1317747"/>
                  <a:pt x="175529" y="1399580"/>
                  <a:pt x="267855" y="1338031"/>
                </a:cubicBezTo>
                <a:cubicBezTo>
                  <a:pt x="277091" y="1331874"/>
                  <a:pt x="285420" y="1324067"/>
                  <a:pt x="295564" y="1319559"/>
                </a:cubicBezTo>
                <a:cubicBezTo>
                  <a:pt x="346516" y="1296914"/>
                  <a:pt x="347497" y="1304266"/>
                  <a:pt x="397164" y="1291849"/>
                </a:cubicBezTo>
                <a:cubicBezTo>
                  <a:pt x="406609" y="1289488"/>
                  <a:pt x="415138" y="1282738"/>
                  <a:pt x="424873" y="1282613"/>
                </a:cubicBezTo>
                <a:lnTo>
                  <a:pt x="1838037" y="1273377"/>
                </a:lnTo>
                <a:cubicBezTo>
                  <a:pt x="1878061" y="1270298"/>
                  <a:pt x="1918277" y="1269119"/>
                  <a:pt x="1958109" y="1264140"/>
                </a:cubicBezTo>
                <a:cubicBezTo>
                  <a:pt x="1967770" y="1262932"/>
                  <a:pt x="1976457" y="1257579"/>
                  <a:pt x="1985819" y="1254904"/>
                </a:cubicBezTo>
                <a:cubicBezTo>
                  <a:pt x="1998025" y="1251417"/>
                  <a:pt x="2010449" y="1248747"/>
                  <a:pt x="2022764" y="1245668"/>
                </a:cubicBezTo>
                <a:cubicBezTo>
                  <a:pt x="2035079" y="1239510"/>
                  <a:pt x="2046925" y="1232309"/>
                  <a:pt x="2059709" y="1227195"/>
                </a:cubicBezTo>
                <a:cubicBezTo>
                  <a:pt x="2097188" y="1212203"/>
                  <a:pt x="2115783" y="1208558"/>
                  <a:pt x="2152073" y="1199486"/>
                </a:cubicBezTo>
                <a:cubicBezTo>
                  <a:pt x="2164388" y="1193328"/>
                  <a:pt x="2177343" y="1188311"/>
                  <a:pt x="2189019" y="1181013"/>
                </a:cubicBezTo>
                <a:cubicBezTo>
                  <a:pt x="2202073" y="1172854"/>
                  <a:pt x="2213438" y="1162252"/>
                  <a:pt x="2225964" y="1153304"/>
                </a:cubicBezTo>
                <a:cubicBezTo>
                  <a:pt x="2234997" y="1146852"/>
                  <a:pt x="2244640" y="1141283"/>
                  <a:pt x="2253673" y="1134831"/>
                </a:cubicBezTo>
                <a:cubicBezTo>
                  <a:pt x="2266200" y="1125883"/>
                  <a:pt x="2277253" y="1114759"/>
                  <a:pt x="2290619" y="1107122"/>
                </a:cubicBezTo>
                <a:cubicBezTo>
                  <a:pt x="2299072" y="1102292"/>
                  <a:pt x="2309092" y="1100965"/>
                  <a:pt x="2318328" y="1097886"/>
                </a:cubicBezTo>
                <a:cubicBezTo>
                  <a:pt x="2390831" y="1025382"/>
                  <a:pt x="2357622" y="1050137"/>
                  <a:pt x="2410691" y="1014759"/>
                </a:cubicBezTo>
                <a:cubicBezTo>
                  <a:pt x="2423006" y="996286"/>
                  <a:pt x="2431938" y="975039"/>
                  <a:pt x="2447637" y="959340"/>
                </a:cubicBezTo>
                <a:cubicBezTo>
                  <a:pt x="2476176" y="930801"/>
                  <a:pt x="2479358" y="930231"/>
                  <a:pt x="2503055" y="894686"/>
                </a:cubicBezTo>
                <a:cubicBezTo>
                  <a:pt x="2513013" y="879749"/>
                  <a:pt x="2522736" y="864561"/>
                  <a:pt x="2530764" y="848504"/>
                </a:cubicBezTo>
                <a:cubicBezTo>
                  <a:pt x="2582570" y="744890"/>
                  <a:pt x="2481599" y="918378"/>
                  <a:pt x="2558473" y="783849"/>
                </a:cubicBezTo>
                <a:cubicBezTo>
                  <a:pt x="2563981" y="774211"/>
                  <a:pt x="2571063" y="765553"/>
                  <a:pt x="2576946" y="756140"/>
                </a:cubicBezTo>
                <a:cubicBezTo>
                  <a:pt x="2586461" y="740917"/>
                  <a:pt x="2595419" y="725353"/>
                  <a:pt x="2604655" y="709959"/>
                </a:cubicBezTo>
                <a:cubicBezTo>
                  <a:pt x="2621683" y="641842"/>
                  <a:pt x="2603384" y="703688"/>
                  <a:pt x="2632364" y="636068"/>
                </a:cubicBezTo>
                <a:cubicBezTo>
                  <a:pt x="2636199" y="627119"/>
                  <a:pt x="2636872" y="616870"/>
                  <a:pt x="2641600" y="608359"/>
                </a:cubicBezTo>
                <a:cubicBezTo>
                  <a:pt x="2652382" y="588951"/>
                  <a:pt x="2668617" y="572798"/>
                  <a:pt x="2678546" y="552940"/>
                </a:cubicBezTo>
                <a:cubicBezTo>
                  <a:pt x="2704808" y="500417"/>
                  <a:pt x="2687283" y="525731"/>
                  <a:pt x="2733964" y="479049"/>
                </a:cubicBezTo>
                <a:cubicBezTo>
                  <a:pt x="2738921" y="454263"/>
                  <a:pt x="2748280" y="397538"/>
                  <a:pt x="2761673" y="377449"/>
                </a:cubicBezTo>
                <a:lnTo>
                  <a:pt x="2798619" y="322031"/>
                </a:lnTo>
                <a:cubicBezTo>
                  <a:pt x="2820601" y="256082"/>
                  <a:pt x="2806290" y="282814"/>
                  <a:pt x="2835564" y="238904"/>
                </a:cubicBezTo>
                <a:cubicBezTo>
                  <a:pt x="2848987" y="198635"/>
                  <a:pt x="2848116" y="185048"/>
                  <a:pt x="2872509" y="155777"/>
                </a:cubicBezTo>
                <a:cubicBezTo>
                  <a:pt x="2880871" y="145742"/>
                  <a:pt x="2891718" y="137986"/>
                  <a:pt x="2900219" y="128068"/>
                </a:cubicBezTo>
                <a:cubicBezTo>
                  <a:pt x="2910237" y="116380"/>
                  <a:pt x="2918981" y="103649"/>
                  <a:pt x="2927928" y="91122"/>
                </a:cubicBezTo>
                <a:cubicBezTo>
                  <a:pt x="2934380" y="82089"/>
                  <a:pt x="2938551" y="71262"/>
                  <a:pt x="2946400" y="63413"/>
                </a:cubicBezTo>
                <a:cubicBezTo>
                  <a:pt x="2954249" y="55563"/>
                  <a:pt x="2964873" y="51098"/>
                  <a:pt x="2974109" y="44940"/>
                </a:cubicBezTo>
                <a:cubicBezTo>
                  <a:pt x="2980267" y="35704"/>
                  <a:pt x="2983169" y="23114"/>
                  <a:pt x="2992582" y="17231"/>
                </a:cubicBezTo>
                <a:cubicBezTo>
                  <a:pt x="3031484" y="-7082"/>
                  <a:pt x="3060823" y="-1241"/>
                  <a:pt x="3112655" y="7995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1029" name="Group 1028"/>
          <p:cNvGrpSpPr/>
          <p:nvPr/>
        </p:nvGrpSpPr>
        <p:grpSpPr>
          <a:xfrm>
            <a:off x="6308436" y="2309387"/>
            <a:ext cx="5883564" cy="3061113"/>
            <a:chOff x="6308436" y="2235200"/>
            <a:chExt cx="5883564" cy="3061113"/>
          </a:xfrm>
        </p:grpSpPr>
        <p:sp>
          <p:nvSpPr>
            <p:cNvPr id="25" name="TextBox 24"/>
            <p:cNvSpPr txBox="1"/>
            <p:nvPr/>
          </p:nvSpPr>
          <p:spPr>
            <a:xfrm>
              <a:off x="9436678" y="4465316"/>
              <a:ext cx="2755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3_link_predict.ipynb</a:t>
              </a:r>
            </a:p>
          </p:txBody>
        </p:sp>
        <p:sp>
          <p:nvSpPr>
            <p:cNvPr id="1027" name="Freeform 1026"/>
            <p:cNvSpPr/>
            <p:nvPr/>
          </p:nvSpPr>
          <p:spPr>
            <a:xfrm>
              <a:off x="6308436" y="2235200"/>
              <a:ext cx="5384800" cy="2890762"/>
            </a:xfrm>
            <a:custGeom>
              <a:avLst/>
              <a:gdLst>
                <a:gd name="connsiteX0" fmla="*/ 1551709 w 5384800"/>
                <a:gd name="connsiteY0" fmla="*/ 36945 h 2890762"/>
                <a:gd name="connsiteX1" fmla="*/ 1551709 w 5384800"/>
                <a:gd name="connsiteY1" fmla="*/ 36945 h 2890762"/>
                <a:gd name="connsiteX2" fmla="*/ 1016000 w 5384800"/>
                <a:gd name="connsiteY2" fmla="*/ 27709 h 2890762"/>
                <a:gd name="connsiteX3" fmla="*/ 720437 w 5384800"/>
                <a:gd name="connsiteY3" fmla="*/ 0 h 2890762"/>
                <a:gd name="connsiteX4" fmla="*/ 286328 w 5384800"/>
                <a:gd name="connsiteY4" fmla="*/ 18473 h 2890762"/>
                <a:gd name="connsiteX5" fmla="*/ 230909 w 5384800"/>
                <a:gd name="connsiteY5" fmla="*/ 36945 h 2890762"/>
                <a:gd name="connsiteX6" fmla="*/ 193964 w 5384800"/>
                <a:gd name="connsiteY6" fmla="*/ 64655 h 2890762"/>
                <a:gd name="connsiteX7" fmla="*/ 166255 w 5384800"/>
                <a:gd name="connsiteY7" fmla="*/ 73891 h 2890762"/>
                <a:gd name="connsiteX8" fmla="*/ 138546 w 5384800"/>
                <a:gd name="connsiteY8" fmla="*/ 92364 h 2890762"/>
                <a:gd name="connsiteX9" fmla="*/ 120073 w 5384800"/>
                <a:gd name="connsiteY9" fmla="*/ 147782 h 2890762"/>
                <a:gd name="connsiteX10" fmla="*/ 83128 w 5384800"/>
                <a:gd name="connsiteY10" fmla="*/ 212436 h 2890762"/>
                <a:gd name="connsiteX11" fmla="*/ 64655 w 5384800"/>
                <a:gd name="connsiteY11" fmla="*/ 267855 h 2890762"/>
                <a:gd name="connsiteX12" fmla="*/ 55419 w 5384800"/>
                <a:gd name="connsiteY12" fmla="*/ 295564 h 2890762"/>
                <a:gd name="connsiteX13" fmla="*/ 46182 w 5384800"/>
                <a:gd name="connsiteY13" fmla="*/ 323273 h 2890762"/>
                <a:gd name="connsiteX14" fmla="*/ 18473 w 5384800"/>
                <a:gd name="connsiteY14" fmla="*/ 406400 h 2890762"/>
                <a:gd name="connsiteX15" fmla="*/ 0 w 5384800"/>
                <a:gd name="connsiteY15" fmla="*/ 508000 h 2890762"/>
                <a:gd name="connsiteX16" fmla="*/ 18473 w 5384800"/>
                <a:gd name="connsiteY16" fmla="*/ 1219200 h 2890762"/>
                <a:gd name="connsiteX17" fmla="*/ 36946 w 5384800"/>
                <a:gd name="connsiteY17" fmla="*/ 1348509 h 2890762"/>
                <a:gd name="connsiteX18" fmla="*/ 46182 w 5384800"/>
                <a:gd name="connsiteY18" fmla="*/ 1450109 h 2890762"/>
                <a:gd name="connsiteX19" fmla="*/ 64655 w 5384800"/>
                <a:gd name="connsiteY19" fmla="*/ 1764145 h 2890762"/>
                <a:gd name="connsiteX20" fmla="*/ 83128 w 5384800"/>
                <a:gd name="connsiteY20" fmla="*/ 2189018 h 2890762"/>
                <a:gd name="connsiteX21" fmla="*/ 120073 w 5384800"/>
                <a:gd name="connsiteY21" fmla="*/ 2493818 h 2890762"/>
                <a:gd name="connsiteX22" fmla="*/ 129309 w 5384800"/>
                <a:gd name="connsiteY22" fmla="*/ 2530764 h 2890762"/>
                <a:gd name="connsiteX23" fmla="*/ 166255 w 5384800"/>
                <a:gd name="connsiteY23" fmla="*/ 2632364 h 2890762"/>
                <a:gd name="connsiteX24" fmla="*/ 184728 w 5384800"/>
                <a:gd name="connsiteY24" fmla="*/ 2669309 h 2890762"/>
                <a:gd name="connsiteX25" fmla="*/ 240146 w 5384800"/>
                <a:gd name="connsiteY25" fmla="*/ 2724727 h 2890762"/>
                <a:gd name="connsiteX26" fmla="*/ 295564 w 5384800"/>
                <a:gd name="connsiteY26" fmla="*/ 2743200 h 2890762"/>
                <a:gd name="connsiteX27" fmla="*/ 323273 w 5384800"/>
                <a:gd name="connsiteY27" fmla="*/ 2761673 h 2890762"/>
                <a:gd name="connsiteX28" fmla="*/ 350982 w 5384800"/>
                <a:gd name="connsiteY28" fmla="*/ 2770909 h 2890762"/>
                <a:gd name="connsiteX29" fmla="*/ 369455 w 5384800"/>
                <a:gd name="connsiteY29" fmla="*/ 2798618 h 2890762"/>
                <a:gd name="connsiteX30" fmla="*/ 406400 w 5384800"/>
                <a:gd name="connsiteY30" fmla="*/ 2807855 h 2890762"/>
                <a:gd name="connsiteX31" fmla="*/ 701964 w 5384800"/>
                <a:gd name="connsiteY31" fmla="*/ 2826327 h 2890762"/>
                <a:gd name="connsiteX32" fmla="*/ 858982 w 5384800"/>
                <a:gd name="connsiteY32" fmla="*/ 2844800 h 2890762"/>
                <a:gd name="connsiteX33" fmla="*/ 886691 w 5384800"/>
                <a:gd name="connsiteY33" fmla="*/ 2854036 h 2890762"/>
                <a:gd name="connsiteX34" fmla="*/ 988291 w 5384800"/>
                <a:gd name="connsiteY34" fmla="*/ 2863273 h 2890762"/>
                <a:gd name="connsiteX35" fmla="*/ 1071419 w 5384800"/>
                <a:gd name="connsiteY35" fmla="*/ 2881745 h 2890762"/>
                <a:gd name="connsiteX36" fmla="*/ 2392219 w 5384800"/>
                <a:gd name="connsiteY36" fmla="*/ 2863273 h 2890762"/>
                <a:gd name="connsiteX37" fmla="*/ 2447637 w 5384800"/>
                <a:gd name="connsiteY37" fmla="*/ 2835564 h 2890762"/>
                <a:gd name="connsiteX38" fmla="*/ 2475346 w 5384800"/>
                <a:gd name="connsiteY38" fmla="*/ 2826327 h 2890762"/>
                <a:gd name="connsiteX39" fmla="*/ 2567709 w 5384800"/>
                <a:gd name="connsiteY39" fmla="*/ 2780145 h 2890762"/>
                <a:gd name="connsiteX40" fmla="*/ 2586182 w 5384800"/>
                <a:gd name="connsiteY40" fmla="*/ 2752436 h 2890762"/>
                <a:gd name="connsiteX41" fmla="*/ 2641600 w 5384800"/>
                <a:gd name="connsiteY41" fmla="*/ 2724727 h 2890762"/>
                <a:gd name="connsiteX42" fmla="*/ 2687782 w 5384800"/>
                <a:gd name="connsiteY42" fmla="*/ 2669309 h 2890762"/>
                <a:gd name="connsiteX43" fmla="*/ 2697019 w 5384800"/>
                <a:gd name="connsiteY43" fmla="*/ 2641600 h 2890762"/>
                <a:gd name="connsiteX44" fmla="*/ 2724728 w 5384800"/>
                <a:gd name="connsiteY44" fmla="*/ 2623127 h 2890762"/>
                <a:gd name="connsiteX45" fmla="*/ 2733964 w 5384800"/>
                <a:gd name="connsiteY45" fmla="*/ 2586182 h 2890762"/>
                <a:gd name="connsiteX46" fmla="*/ 2826328 w 5384800"/>
                <a:gd name="connsiteY46" fmla="*/ 2475345 h 2890762"/>
                <a:gd name="connsiteX47" fmla="*/ 2863273 w 5384800"/>
                <a:gd name="connsiteY47" fmla="*/ 2447636 h 2890762"/>
                <a:gd name="connsiteX48" fmla="*/ 2900219 w 5384800"/>
                <a:gd name="connsiteY48" fmla="*/ 2429164 h 2890762"/>
                <a:gd name="connsiteX49" fmla="*/ 2983346 w 5384800"/>
                <a:gd name="connsiteY49" fmla="*/ 2364509 h 2890762"/>
                <a:gd name="connsiteX50" fmla="*/ 3038764 w 5384800"/>
                <a:gd name="connsiteY50" fmla="*/ 2336800 h 2890762"/>
                <a:gd name="connsiteX51" fmla="*/ 3094182 w 5384800"/>
                <a:gd name="connsiteY51" fmla="*/ 2299855 h 2890762"/>
                <a:gd name="connsiteX52" fmla="*/ 3121891 w 5384800"/>
                <a:gd name="connsiteY52" fmla="*/ 2281382 h 2890762"/>
                <a:gd name="connsiteX53" fmla="*/ 3205019 w 5384800"/>
                <a:gd name="connsiteY53" fmla="*/ 2253673 h 2890762"/>
                <a:gd name="connsiteX54" fmla="*/ 3260437 w 5384800"/>
                <a:gd name="connsiteY54" fmla="*/ 2235200 h 2890762"/>
                <a:gd name="connsiteX55" fmla="*/ 3334328 w 5384800"/>
                <a:gd name="connsiteY55" fmla="*/ 2225964 h 2890762"/>
                <a:gd name="connsiteX56" fmla="*/ 3417455 w 5384800"/>
                <a:gd name="connsiteY56" fmla="*/ 2216727 h 2890762"/>
                <a:gd name="connsiteX57" fmla="*/ 3528291 w 5384800"/>
                <a:gd name="connsiteY57" fmla="*/ 2198255 h 2890762"/>
                <a:gd name="connsiteX58" fmla="*/ 3620655 w 5384800"/>
                <a:gd name="connsiteY58" fmla="*/ 2189018 h 2890762"/>
                <a:gd name="connsiteX59" fmla="*/ 4479637 w 5384800"/>
                <a:gd name="connsiteY59" fmla="*/ 2179782 h 2890762"/>
                <a:gd name="connsiteX60" fmla="*/ 4793673 w 5384800"/>
                <a:gd name="connsiteY60" fmla="*/ 2161309 h 2890762"/>
                <a:gd name="connsiteX61" fmla="*/ 4821382 w 5384800"/>
                <a:gd name="connsiteY61" fmla="*/ 2152073 h 2890762"/>
                <a:gd name="connsiteX62" fmla="*/ 4895273 w 5384800"/>
                <a:gd name="connsiteY62" fmla="*/ 2142836 h 2890762"/>
                <a:gd name="connsiteX63" fmla="*/ 5033819 w 5384800"/>
                <a:gd name="connsiteY63" fmla="*/ 2124364 h 2890762"/>
                <a:gd name="connsiteX64" fmla="*/ 5089237 w 5384800"/>
                <a:gd name="connsiteY64" fmla="*/ 2105891 h 2890762"/>
                <a:gd name="connsiteX65" fmla="*/ 5190837 w 5384800"/>
                <a:gd name="connsiteY65" fmla="*/ 2078182 h 2890762"/>
                <a:gd name="connsiteX66" fmla="*/ 5227782 w 5384800"/>
                <a:gd name="connsiteY66" fmla="*/ 2059709 h 2890762"/>
                <a:gd name="connsiteX67" fmla="*/ 5246255 w 5384800"/>
                <a:gd name="connsiteY67" fmla="*/ 2032000 h 2890762"/>
                <a:gd name="connsiteX68" fmla="*/ 5292437 w 5384800"/>
                <a:gd name="connsiteY68" fmla="*/ 1985818 h 2890762"/>
                <a:gd name="connsiteX69" fmla="*/ 5301673 w 5384800"/>
                <a:gd name="connsiteY69" fmla="*/ 1958109 h 2890762"/>
                <a:gd name="connsiteX70" fmla="*/ 5329382 w 5384800"/>
                <a:gd name="connsiteY70" fmla="*/ 1930400 h 2890762"/>
                <a:gd name="connsiteX71" fmla="*/ 5357091 w 5384800"/>
                <a:gd name="connsiteY71" fmla="*/ 1828800 h 2890762"/>
                <a:gd name="connsiteX72" fmla="*/ 5366328 w 5384800"/>
                <a:gd name="connsiteY72" fmla="*/ 1782618 h 2890762"/>
                <a:gd name="connsiteX73" fmla="*/ 5384800 w 5384800"/>
                <a:gd name="connsiteY73" fmla="*/ 1727200 h 2890762"/>
                <a:gd name="connsiteX74" fmla="*/ 5375564 w 5384800"/>
                <a:gd name="connsiteY74" fmla="*/ 1154545 h 2890762"/>
                <a:gd name="connsiteX75" fmla="*/ 5366328 w 5384800"/>
                <a:gd name="connsiteY75" fmla="*/ 1126836 h 2890762"/>
                <a:gd name="connsiteX76" fmla="*/ 5357091 w 5384800"/>
                <a:gd name="connsiteY76" fmla="*/ 1062182 h 2890762"/>
                <a:gd name="connsiteX77" fmla="*/ 5338619 w 5384800"/>
                <a:gd name="connsiteY77" fmla="*/ 951345 h 2890762"/>
                <a:gd name="connsiteX78" fmla="*/ 5329382 w 5384800"/>
                <a:gd name="connsiteY78" fmla="*/ 868218 h 2890762"/>
                <a:gd name="connsiteX79" fmla="*/ 5320146 w 5384800"/>
                <a:gd name="connsiteY79" fmla="*/ 840509 h 2890762"/>
                <a:gd name="connsiteX80" fmla="*/ 5283200 w 5384800"/>
                <a:gd name="connsiteY80" fmla="*/ 775855 h 2890762"/>
                <a:gd name="connsiteX81" fmla="*/ 5264728 w 5384800"/>
                <a:gd name="connsiteY81" fmla="*/ 748145 h 2890762"/>
                <a:gd name="connsiteX82" fmla="*/ 5227782 w 5384800"/>
                <a:gd name="connsiteY82" fmla="*/ 729673 h 2890762"/>
                <a:gd name="connsiteX83" fmla="*/ 5116946 w 5384800"/>
                <a:gd name="connsiteY83" fmla="*/ 692727 h 2890762"/>
                <a:gd name="connsiteX84" fmla="*/ 5070764 w 5384800"/>
                <a:gd name="connsiteY84" fmla="*/ 665018 h 2890762"/>
                <a:gd name="connsiteX85" fmla="*/ 4978400 w 5384800"/>
                <a:gd name="connsiteY85" fmla="*/ 646545 h 2890762"/>
                <a:gd name="connsiteX86" fmla="*/ 4895273 w 5384800"/>
                <a:gd name="connsiteY86" fmla="*/ 637309 h 2890762"/>
                <a:gd name="connsiteX87" fmla="*/ 2909455 w 5384800"/>
                <a:gd name="connsiteY87" fmla="*/ 609600 h 2890762"/>
                <a:gd name="connsiteX88" fmla="*/ 2872509 w 5384800"/>
                <a:gd name="connsiteY88" fmla="*/ 600364 h 2890762"/>
                <a:gd name="connsiteX89" fmla="*/ 2789382 w 5384800"/>
                <a:gd name="connsiteY89" fmla="*/ 591127 h 2890762"/>
                <a:gd name="connsiteX90" fmla="*/ 2761673 w 5384800"/>
                <a:gd name="connsiteY90" fmla="*/ 572655 h 2890762"/>
                <a:gd name="connsiteX91" fmla="*/ 2724728 w 5384800"/>
                <a:gd name="connsiteY91" fmla="*/ 563418 h 2890762"/>
                <a:gd name="connsiteX92" fmla="*/ 2697019 w 5384800"/>
                <a:gd name="connsiteY92" fmla="*/ 554182 h 2890762"/>
                <a:gd name="connsiteX93" fmla="*/ 2613891 w 5384800"/>
                <a:gd name="connsiteY93" fmla="*/ 471055 h 2890762"/>
                <a:gd name="connsiteX94" fmla="*/ 2558473 w 5384800"/>
                <a:gd name="connsiteY94" fmla="*/ 415636 h 2890762"/>
                <a:gd name="connsiteX95" fmla="*/ 2466109 w 5384800"/>
                <a:gd name="connsiteY95" fmla="*/ 332509 h 2890762"/>
                <a:gd name="connsiteX96" fmla="*/ 2438400 w 5384800"/>
                <a:gd name="connsiteY96" fmla="*/ 304800 h 2890762"/>
                <a:gd name="connsiteX97" fmla="*/ 2419928 w 5384800"/>
                <a:gd name="connsiteY97" fmla="*/ 277091 h 2890762"/>
                <a:gd name="connsiteX98" fmla="*/ 2382982 w 5384800"/>
                <a:gd name="connsiteY98" fmla="*/ 249382 h 2890762"/>
                <a:gd name="connsiteX99" fmla="*/ 2318328 w 5384800"/>
                <a:gd name="connsiteY99" fmla="*/ 193964 h 2890762"/>
                <a:gd name="connsiteX100" fmla="*/ 2290619 w 5384800"/>
                <a:gd name="connsiteY100" fmla="*/ 184727 h 2890762"/>
                <a:gd name="connsiteX101" fmla="*/ 2262909 w 5384800"/>
                <a:gd name="connsiteY101" fmla="*/ 157018 h 2890762"/>
                <a:gd name="connsiteX102" fmla="*/ 2198255 w 5384800"/>
                <a:gd name="connsiteY102" fmla="*/ 138545 h 2890762"/>
                <a:gd name="connsiteX103" fmla="*/ 2170546 w 5384800"/>
                <a:gd name="connsiteY103" fmla="*/ 120073 h 2890762"/>
                <a:gd name="connsiteX104" fmla="*/ 2068946 w 5384800"/>
                <a:gd name="connsiteY104" fmla="*/ 101600 h 2890762"/>
                <a:gd name="connsiteX105" fmla="*/ 2032000 w 5384800"/>
                <a:gd name="connsiteY105" fmla="*/ 83127 h 2890762"/>
                <a:gd name="connsiteX106" fmla="*/ 1847273 w 5384800"/>
                <a:gd name="connsiteY106" fmla="*/ 55418 h 2890762"/>
                <a:gd name="connsiteX107" fmla="*/ 1782619 w 5384800"/>
                <a:gd name="connsiteY107" fmla="*/ 46182 h 2890762"/>
                <a:gd name="connsiteX108" fmla="*/ 1754909 w 5384800"/>
                <a:gd name="connsiteY108" fmla="*/ 36945 h 2890762"/>
                <a:gd name="connsiteX109" fmla="*/ 1616364 w 5384800"/>
                <a:gd name="connsiteY109" fmla="*/ 27709 h 2890762"/>
                <a:gd name="connsiteX110" fmla="*/ 1551709 w 5384800"/>
                <a:gd name="connsiteY110" fmla="*/ 36945 h 289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384800" h="2890762">
                  <a:moveTo>
                    <a:pt x="1551709" y="36945"/>
                  </a:moveTo>
                  <a:lnTo>
                    <a:pt x="1551709" y="36945"/>
                  </a:lnTo>
                  <a:lnTo>
                    <a:pt x="1016000" y="27709"/>
                  </a:lnTo>
                  <a:cubicBezTo>
                    <a:pt x="899888" y="23461"/>
                    <a:pt x="824283" y="12980"/>
                    <a:pt x="720437" y="0"/>
                  </a:cubicBezTo>
                  <a:cubicBezTo>
                    <a:pt x="575734" y="6158"/>
                    <a:pt x="430751" y="7573"/>
                    <a:pt x="286328" y="18473"/>
                  </a:cubicBezTo>
                  <a:cubicBezTo>
                    <a:pt x="266911" y="19938"/>
                    <a:pt x="230909" y="36945"/>
                    <a:pt x="230909" y="36945"/>
                  </a:cubicBezTo>
                  <a:cubicBezTo>
                    <a:pt x="218594" y="46182"/>
                    <a:pt x="207330" y="57017"/>
                    <a:pt x="193964" y="64655"/>
                  </a:cubicBezTo>
                  <a:cubicBezTo>
                    <a:pt x="185511" y="69485"/>
                    <a:pt x="174963" y="69537"/>
                    <a:pt x="166255" y="73891"/>
                  </a:cubicBezTo>
                  <a:cubicBezTo>
                    <a:pt x="156326" y="78855"/>
                    <a:pt x="147782" y="86206"/>
                    <a:pt x="138546" y="92364"/>
                  </a:cubicBezTo>
                  <a:cubicBezTo>
                    <a:pt x="132388" y="110837"/>
                    <a:pt x="130874" y="131580"/>
                    <a:pt x="120073" y="147782"/>
                  </a:cubicBezTo>
                  <a:cubicBezTo>
                    <a:pt x="103409" y="172777"/>
                    <a:pt x="94847" y="183137"/>
                    <a:pt x="83128" y="212436"/>
                  </a:cubicBezTo>
                  <a:cubicBezTo>
                    <a:pt x="75896" y="230516"/>
                    <a:pt x="70813" y="249382"/>
                    <a:pt x="64655" y="267855"/>
                  </a:cubicBezTo>
                  <a:lnTo>
                    <a:pt x="55419" y="295564"/>
                  </a:lnTo>
                  <a:cubicBezTo>
                    <a:pt x="52340" y="304800"/>
                    <a:pt x="48091" y="313726"/>
                    <a:pt x="46182" y="323273"/>
                  </a:cubicBezTo>
                  <a:cubicBezTo>
                    <a:pt x="34246" y="382956"/>
                    <a:pt x="43967" y="355414"/>
                    <a:pt x="18473" y="406400"/>
                  </a:cubicBezTo>
                  <a:cubicBezTo>
                    <a:pt x="15584" y="420847"/>
                    <a:pt x="-134" y="496861"/>
                    <a:pt x="0" y="508000"/>
                  </a:cubicBezTo>
                  <a:cubicBezTo>
                    <a:pt x="2857" y="745129"/>
                    <a:pt x="10300" y="982194"/>
                    <a:pt x="18473" y="1219200"/>
                  </a:cubicBezTo>
                  <a:cubicBezTo>
                    <a:pt x="20993" y="1292282"/>
                    <a:pt x="23477" y="1294639"/>
                    <a:pt x="36946" y="1348509"/>
                  </a:cubicBezTo>
                  <a:cubicBezTo>
                    <a:pt x="40025" y="1382376"/>
                    <a:pt x="44564" y="1416141"/>
                    <a:pt x="46182" y="1450109"/>
                  </a:cubicBezTo>
                  <a:cubicBezTo>
                    <a:pt x="61038" y="1762083"/>
                    <a:pt x="24682" y="1644221"/>
                    <a:pt x="64655" y="1764145"/>
                  </a:cubicBezTo>
                  <a:cubicBezTo>
                    <a:pt x="76993" y="1998584"/>
                    <a:pt x="73526" y="1915352"/>
                    <a:pt x="83128" y="2189018"/>
                  </a:cubicBezTo>
                  <a:cubicBezTo>
                    <a:pt x="93327" y="2479692"/>
                    <a:pt x="26942" y="2400687"/>
                    <a:pt x="120073" y="2493818"/>
                  </a:cubicBezTo>
                  <a:cubicBezTo>
                    <a:pt x="123152" y="2506133"/>
                    <a:pt x="125661" y="2518605"/>
                    <a:pt x="129309" y="2530764"/>
                  </a:cubicBezTo>
                  <a:cubicBezTo>
                    <a:pt x="138760" y="2562268"/>
                    <a:pt x="152697" y="2601858"/>
                    <a:pt x="166255" y="2632364"/>
                  </a:cubicBezTo>
                  <a:cubicBezTo>
                    <a:pt x="171847" y="2644946"/>
                    <a:pt x="176127" y="2658558"/>
                    <a:pt x="184728" y="2669309"/>
                  </a:cubicBezTo>
                  <a:cubicBezTo>
                    <a:pt x="201048" y="2689709"/>
                    <a:pt x="215362" y="2716466"/>
                    <a:pt x="240146" y="2724727"/>
                  </a:cubicBezTo>
                  <a:lnTo>
                    <a:pt x="295564" y="2743200"/>
                  </a:lnTo>
                  <a:cubicBezTo>
                    <a:pt x="304800" y="2749358"/>
                    <a:pt x="313344" y="2756709"/>
                    <a:pt x="323273" y="2761673"/>
                  </a:cubicBezTo>
                  <a:cubicBezTo>
                    <a:pt x="331981" y="2766027"/>
                    <a:pt x="343379" y="2764827"/>
                    <a:pt x="350982" y="2770909"/>
                  </a:cubicBezTo>
                  <a:cubicBezTo>
                    <a:pt x="359650" y="2777844"/>
                    <a:pt x="360219" y="2792460"/>
                    <a:pt x="369455" y="2798618"/>
                  </a:cubicBezTo>
                  <a:cubicBezTo>
                    <a:pt x="380017" y="2805659"/>
                    <a:pt x="393879" y="2805768"/>
                    <a:pt x="406400" y="2807855"/>
                  </a:cubicBezTo>
                  <a:cubicBezTo>
                    <a:pt x="504576" y="2824218"/>
                    <a:pt x="601778" y="2822153"/>
                    <a:pt x="701964" y="2826327"/>
                  </a:cubicBezTo>
                  <a:cubicBezTo>
                    <a:pt x="738596" y="2829990"/>
                    <a:pt x="818151" y="2836634"/>
                    <a:pt x="858982" y="2844800"/>
                  </a:cubicBezTo>
                  <a:cubicBezTo>
                    <a:pt x="868529" y="2846709"/>
                    <a:pt x="877053" y="2852659"/>
                    <a:pt x="886691" y="2854036"/>
                  </a:cubicBezTo>
                  <a:cubicBezTo>
                    <a:pt x="920356" y="2858845"/>
                    <a:pt x="954424" y="2860194"/>
                    <a:pt x="988291" y="2863273"/>
                  </a:cubicBezTo>
                  <a:cubicBezTo>
                    <a:pt x="1016000" y="2869430"/>
                    <a:pt x="1043035" y="2881542"/>
                    <a:pt x="1071419" y="2881745"/>
                  </a:cubicBezTo>
                  <a:cubicBezTo>
                    <a:pt x="2114789" y="2889197"/>
                    <a:pt x="1898163" y="2904442"/>
                    <a:pt x="2392219" y="2863273"/>
                  </a:cubicBezTo>
                  <a:cubicBezTo>
                    <a:pt x="2461867" y="2840055"/>
                    <a:pt x="2376017" y="2871374"/>
                    <a:pt x="2447637" y="2835564"/>
                  </a:cubicBezTo>
                  <a:cubicBezTo>
                    <a:pt x="2456345" y="2831210"/>
                    <a:pt x="2466835" y="2831055"/>
                    <a:pt x="2475346" y="2826327"/>
                  </a:cubicBezTo>
                  <a:cubicBezTo>
                    <a:pt x="2565318" y="2776342"/>
                    <a:pt x="2495508" y="2798197"/>
                    <a:pt x="2567709" y="2780145"/>
                  </a:cubicBezTo>
                  <a:cubicBezTo>
                    <a:pt x="2573867" y="2770909"/>
                    <a:pt x="2578332" y="2760285"/>
                    <a:pt x="2586182" y="2752436"/>
                  </a:cubicBezTo>
                  <a:cubicBezTo>
                    <a:pt x="2604086" y="2734533"/>
                    <a:pt x="2619065" y="2732239"/>
                    <a:pt x="2641600" y="2724727"/>
                  </a:cubicBezTo>
                  <a:cubicBezTo>
                    <a:pt x="2662027" y="2704300"/>
                    <a:pt x="2674922" y="2695027"/>
                    <a:pt x="2687782" y="2669309"/>
                  </a:cubicBezTo>
                  <a:cubicBezTo>
                    <a:pt x="2692136" y="2660601"/>
                    <a:pt x="2690937" y="2649203"/>
                    <a:pt x="2697019" y="2641600"/>
                  </a:cubicBezTo>
                  <a:cubicBezTo>
                    <a:pt x="2703954" y="2632932"/>
                    <a:pt x="2715492" y="2629285"/>
                    <a:pt x="2724728" y="2623127"/>
                  </a:cubicBezTo>
                  <a:cubicBezTo>
                    <a:pt x="2727807" y="2610812"/>
                    <a:pt x="2728287" y="2597536"/>
                    <a:pt x="2733964" y="2586182"/>
                  </a:cubicBezTo>
                  <a:cubicBezTo>
                    <a:pt x="2752739" y="2548632"/>
                    <a:pt x="2793644" y="2499858"/>
                    <a:pt x="2826328" y="2475345"/>
                  </a:cubicBezTo>
                  <a:cubicBezTo>
                    <a:pt x="2838643" y="2466109"/>
                    <a:pt x="2850219" y="2455795"/>
                    <a:pt x="2863273" y="2447636"/>
                  </a:cubicBezTo>
                  <a:cubicBezTo>
                    <a:pt x="2874949" y="2440339"/>
                    <a:pt x="2887904" y="2435321"/>
                    <a:pt x="2900219" y="2429164"/>
                  </a:cubicBezTo>
                  <a:cubicBezTo>
                    <a:pt x="2943627" y="2385756"/>
                    <a:pt x="2917060" y="2408701"/>
                    <a:pt x="2983346" y="2364509"/>
                  </a:cubicBezTo>
                  <a:cubicBezTo>
                    <a:pt x="3019156" y="2340635"/>
                    <a:pt x="3000524" y="2349546"/>
                    <a:pt x="3038764" y="2336800"/>
                  </a:cubicBezTo>
                  <a:cubicBezTo>
                    <a:pt x="3071233" y="2288097"/>
                    <a:pt x="3038515" y="2323713"/>
                    <a:pt x="3094182" y="2299855"/>
                  </a:cubicBezTo>
                  <a:cubicBezTo>
                    <a:pt x="3104385" y="2295482"/>
                    <a:pt x="3111747" y="2285891"/>
                    <a:pt x="3121891" y="2281382"/>
                  </a:cubicBezTo>
                  <a:cubicBezTo>
                    <a:pt x="3121914" y="2281372"/>
                    <a:pt x="3191153" y="2258295"/>
                    <a:pt x="3205019" y="2253673"/>
                  </a:cubicBezTo>
                  <a:lnTo>
                    <a:pt x="3260437" y="2235200"/>
                  </a:lnTo>
                  <a:lnTo>
                    <a:pt x="3334328" y="2225964"/>
                  </a:lnTo>
                  <a:cubicBezTo>
                    <a:pt x="3362017" y="2222706"/>
                    <a:pt x="3389856" y="2220670"/>
                    <a:pt x="3417455" y="2216727"/>
                  </a:cubicBezTo>
                  <a:cubicBezTo>
                    <a:pt x="3454533" y="2211430"/>
                    <a:pt x="3491180" y="2203316"/>
                    <a:pt x="3528291" y="2198255"/>
                  </a:cubicBezTo>
                  <a:cubicBezTo>
                    <a:pt x="3558949" y="2194074"/>
                    <a:pt x="3589719" y="2189619"/>
                    <a:pt x="3620655" y="2189018"/>
                  </a:cubicBezTo>
                  <a:lnTo>
                    <a:pt x="4479637" y="2179782"/>
                  </a:lnTo>
                  <a:cubicBezTo>
                    <a:pt x="4534218" y="2177301"/>
                    <a:pt x="4716780" y="2171561"/>
                    <a:pt x="4793673" y="2161309"/>
                  </a:cubicBezTo>
                  <a:cubicBezTo>
                    <a:pt x="4803324" y="2160022"/>
                    <a:pt x="4811803" y="2153815"/>
                    <a:pt x="4821382" y="2152073"/>
                  </a:cubicBezTo>
                  <a:cubicBezTo>
                    <a:pt x="4845804" y="2147633"/>
                    <a:pt x="4870669" y="2146117"/>
                    <a:pt x="4895273" y="2142836"/>
                  </a:cubicBezTo>
                  <a:cubicBezTo>
                    <a:pt x="5086309" y="2117364"/>
                    <a:pt x="4822247" y="2150809"/>
                    <a:pt x="5033819" y="2124364"/>
                  </a:cubicBezTo>
                  <a:cubicBezTo>
                    <a:pt x="5052292" y="2118206"/>
                    <a:pt x="5070143" y="2109710"/>
                    <a:pt x="5089237" y="2105891"/>
                  </a:cubicBezTo>
                  <a:cubicBezTo>
                    <a:pt x="5123021" y="2099134"/>
                    <a:pt x="5159586" y="2093808"/>
                    <a:pt x="5190837" y="2078182"/>
                  </a:cubicBezTo>
                  <a:lnTo>
                    <a:pt x="5227782" y="2059709"/>
                  </a:lnTo>
                  <a:cubicBezTo>
                    <a:pt x="5233940" y="2050473"/>
                    <a:pt x="5238406" y="2039849"/>
                    <a:pt x="5246255" y="2032000"/>
                  </a:cubicBezTo>
                  <a:cubicBezTo>
                    <a:pt x="5307831" y="1970424"/>
                    <a:pt x="5243176" y="2059709"/>
                    <a:pt x="5292437" y="1985818"/>
                  </a:cubicBezTo>
                  <a:cubicBezTo>
                    <a:pt x="5295516" y="1976582"/>
                    <a:pt x="5296273" y="1966210"/>
                    <a:pt x="5301673" y="1958109"/>
                  </a:cubicBezTo>
                  <a:cubicBezTo>
                    <a:pt x="5308919" y="1947241"/>
                    <a:pt x="5324918" y="1942676"/>
                    <a:pt x="5329382" y="1930400"/>
                  </a:cubicBezTo>
                  <a:cubicBezTo>
                    <a:pt x="5384574" y="1778625"/>
                    <a:pt x="5304915" y="1907067"/>
                    <a:pt x="5357091" y="1828800"/>
                  </a:cubicBezTo>
                  <a:cubicBezTo>
                    <a:pt x="5360170" y="1813406"/>
                    <a:pt x="5362197" y="1797764"/>
                    <a:pt x="5366328" y="1782618"/>
                  </a:cubicBezTo>
                  <a:cubicBezTo>
                    <a:pt x="5371451" y="1763832"/>
                    <a:pt x="5384800" y="1727200"/>
                    <a:pt x="5384800" y="1727200"/>
                  </a:cubicBezTo>
                  <a:cubicBezTo>
                    <a:pt x="5381721" y="1536315"/>
                    <a:pt x="5381435" y="1345365"/>
                    <a:pt x="5375564" y="1154545"/>
                  </a:cubicBezTo>
                  <a:cubicBezTo>
                    <a:pt x="5375265" y="1144814"/>
                    <a:pt x="5368237" y="1136383"/>
                    <a:pt x="5366328" y="1126836"/>
                  </a:cubicBezTo>
                  <a:cubicBezTo>
                    <a:pt x="5362058" y="1105489"/>
                    <a:pt x="5360670" y="1083656"/>
                    <a:pt x="5357091" y="1062182"/>
                  </a:cubicBezTo>
                  <a:cubicBezTo>
                    <a:pt x="5340964" y="965421"/>
                    <a:pt x="5353711" y="1072078"/>
                    <a:pt x="5338619" y="951345"/>
                  </a:cubicBezTo>
                  <a:cubicBezTo>
                    <a:pt x="5335161" y="923681"/>
                    <a:pt x="5333965" y="895718"/>
                    <a:pt x="5329382" y="868218"/>
                  </a:cubicBezTo>
                  <a:cubicBezTo>
                    <a:pt x="5327781" y="858615"/>
                    <a:pt x="5322507" y="849954"/>
                    <a:pt x="5320146" y="840509"/>
                  </a:cubicBezTo>
                  <a:cubicBezTo>
                    <a:pt x="5305309" y="781160"/>
                    <a:pt x="5326392" y="804649"/>
                    <a:pt x="5283200" y="775855"/>
                  </a:cubicBezTo>
                  <a:cubicBezTo>
                    <a:pt x="5277043" y="766618"/>
                    <a:pt x="5273256" y="755252"/>
                    <a:pt x="5264728" y="748145"/>
                  </a:cubicBezTo>
                  <a:cubicBezTo>
                    <a:pt x="5254151" y="739330"/>
                    <a:pt x="5240674" y="734508"/>
                    <a:pt x="5227782" y="729673"/>
                  </a:cubicBezTo>
                  <a:cubicBezTo>
                    <a:pt x="5191318" y="715999"/>
                    <a:pt x="5150340" y="712763"/>
                    <a:pt x="5116946" y="692727"/>
                  </a:cubicBezTo>
                  <a:cubicBezTo>
                    <a:pt x="5101552" y="683491"/>
                    <a:pt x="5086821" y="673046"/>
                    <a:pt x="5070764" y="665018"/>
                  </a:cubicBezTo>
                  <a:cubicBezTo>
                    <a:pt x="5045480" y="652376"/>
                    <a:pt x="5001088" y="649381"/>
                    <a:pt x="4978400" y="646545"/>
                  </a:cubicBezTo>
                  <a:cubicBezTo>
                    <a:pt x="4950736" y="643087"/>
                    <a:pt x="4922982" y="640388"/>
                    <a:pt x="4895273" y="637309"/>
                  </a:cubicBezTo>
                  <a:cubicBezTo>
                    <a:pt x="4228564" y="415069"/>
                    <a:pt x="4887043" y="628168"/>
                    <a:pt x="2909455" y="609600"/>
                  </a:cubicBezTo>
                  <a:cubicBezTo>
                    <a:pt x="2896761" y="609481"/>
                    <a:pt x="2885056" y="602294"/>
                    <a:pt x="2872509" y="600364"/>
                  </a:cubicBezTo>
                  <a:cubicBezTo>
                    <a:pt x="2844954" y="596125"/>
                    <a:pt x="2817091" y="594206"/>
                    <a:pt x="2789382" y="591127"/>
                  </a:cubicBezTo>
                  <a:cubicBezTo>
                    <a:pt x="2780146" y="584970"/>
                    <a:pt x="2771876" y="577028"/>
                    <a:pt x="2761673" y="572655"/>
                  </a:cubicBezTo>
                  <a:cubicBezTo>
                    <a:pt x="2750005" y="567655"/>
                    <a:pt x="2736934" y="566905"/>
                    <a:pt x="2724728" y="563418"/>
                  </a:cubicBezTo>
                  <a:cubicBezTo>
                    <a:pt x="2715367" y="560743"/>
                    <a:pt x="2706255" y="557261"/>
                    <a:pt x="2697019" y="554182"/>
                  </a:cubicBezTo>
                  <a:lnTo>
                    <a:pt x="2613891" y="471055"/>
                  </a:lnTo>
                  <a:lnTo>
                    <a:pt x="2558473" y="415636"/>
                  </a:lnTo>
                  <a:cubicBezTo>
                    <a:pt x="2505404" y="380258"/>
                    <a:pt x="2538613" y="405013"/>
                    <a:pt x="2466109" y="332509"/>
                  </a:cubicBezTo>
                  <a:cubicBezTo>
                    <a:pt x="2456873" y="323273"/>
                    <a:pt x="2445645" y="315668"/>
                    <a:pt x="2438400" y="304800"/>
                  </a:cubicBezTo>
                  <a:cubicBezTo>
                    <a:pt x="2432243" y="295564"/>
                    <a:pt x="2427777" y="284940"/>
                    <a:pt x="2419928" y="277091"/>
                  </a:cubicBezTo>
                  <a:cubicBezTo>
                    <a:pt x="2409043" y="266206"/>
                    <a:pt x="2394670" y="259400"/>
                    <a:pt x="2382982" y="249382"/>
                  </a:cubicBezTo>
                  <a:cubicBezTo>
                    <a:pt x="2350224" y="221304"/>
                    <a:pt x="2358845" y="217117"/>
                    <a:pt x="2318328" y="193964"/>
                  </a:cubicBezTo>
                  <a:cubicBezTo>
                    <a:pt x="2309875" y="189133"/>
                    <a:pt x="2299855" y="187806"/>
                    <a:pt x="2290619" y="184727"/>
                  </a:cubicBezTo>
                  <a:cubicBezTo>
                    <a:pt x="2281382" y="175491"/>
                    <a:pt x="2273778" y="164264"/>
                    <a:pt x="2262909" y="157018"/>
                  </a:cubicBezTo>
                  <a:cubicBezTo>
                    <a:pt x="2254961" y="151719"/>
                    <a:pt x="2203178" y="139776"/>
                    <a:pt x="2198255" y="138545"/>
                  </a:cubicBezTo>
                  <a:cubicBezTo>
                    <a:pt x="2189019" y="132388"/>
                    <a:pt x="2180940" y="123971"/>
                    <a:pt x="2170546" y="120073"/>
                  </a:cubicBezTo>
                  <a:cubicBezTo>
                    <a:pt x="2160213" y="116198"/>
                    <a:pt x="2075178" y="102639"/>
                    <a:pt x="2068946" y="101600"/>
                  </a:cubicBezTo>
                  <a:cubicBezTo>
                    <a:pt x="2056631" y="95442"/>
                    <a:pt x="2045239" y="86910"/>
                    <a:pt x="2032000" y="83127"/>
                  </a:cubicBezTo>
                  <a:cubicBezTo>
                    <a:pt x="1958713" y="62188"/>
                    <a:pt x="1922179" y="64231"/>
                    <a:pt x="1847273" y="55418"/>
                  </a:cubicBezTo>
                  <a:cubicBezTo>
                    <a:pt x="1825652" y="52874"/>
                    <a:pt x="1804170" y="49261"/>
                    <a:pt x="1782619" y="46182"/>
                  </a:cubicBezTo>
                  <a:cubicBezTo>
                    <a:pt x="1773382" y="43103"/>
                    <a:pt x="1764586" y="38020"/>
                    <a:pt x="1754909" y="36945"/>
                  </a:cubicBezTo>
                  <a:cubicBezTo>
                    <a:pt x="1708908" y="31834"/>
                    <a:pt x="1662584" y="30142"/>
                    <a:pt x="1616364" y="27709"/>
                  </a:cubicBezTo>
                  <a:cubicBezTo>
                    <a:pt x="1410382" y="16868"/>
                    <a:pt x="1310445" y="18473"/>
                    <a:pt x="1551709" y="36945"/>
                  </a:cubicBezTo>
                  <a:close/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8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/>
      <p:bldP spid="27" grpId="0" animBg="1"/>
      <p:bldP spid="29" grpId="0" animBg="1"/>
      <p:bldP spid="22" grpId="0"/>
      <p:bldP spid="1024" grpId="0" animBg="1"/>
      <p:bldP spid="10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Zachery’s (Infamous) Karate Club</a:t>
            </a:r>
            <a:endParaRPr lang="en-US" dirty="0"/>
          </a:p>
        </p:txBody>
      </p:sp>
      <p:pic>
        <p:nvPicPr>
          <p:cNvPr id="4" name="Picture 4" descr="an52-kungfu-panda-dreamworks-animal-kick-cute-anime | Panda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4" b="25399"/>
          <a:stretch/>
        </p:blipFill>
        <p:spPr bwMode="auto">
          <a:xfrm>
            <a:off x="9522691" y="365125"/>
            <a:ext cx="1925987" cy="16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Zachary's karate club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9" y="2096293"/>
            <a:ext cx="4330701" cy="433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Zachary's karate club.pn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72" y="2181225"/>
            <a:ext cx="4163578" cy="38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524500" y="3324225"/>
            <a:ext cx="933450" cy="1333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Session#1: </a:t>
            </a:r>
            <a:r>
              <a:rPr lang="en-US" dirty="0" smtClean="0"/>
              <a:t>GNNs for basic graph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1_load_data.ipynb</a:t>
            </a:r>
            <a:endParaRPr lang="en-US" dirty="0" smtClean="0"/>
          </a:p>
          <a:p>
            <a:pPr lvl="1"/>
            <a:r>
              <a:rPr lang="en-US" dirty="0" smtClean="0"/>
              <a:t>About how to load graph data to DGL.</a:t>
            </a:r>
          </a:p>
          <a:p>
            <a:pPr lvl="1"/>
            <a:endParaRPr lang="en-US" dirty="0" smtClean="0"/>
          </a:p>
          <a:p>
            <a:r>
              <a:rPr lang="en-US" sz="2400" dirty="0" smtClean="0">
                <a:latin typeface="Consolas" panose="020B0609020204030204" pitchFamily="49" charset="0"/>
              </a:rPr>
              <a:t>2_gnn.ipynb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About how to build a GNN model for community detection.</a:t>
            </a:r>
          </a:p>
          <a:p>
            <a:endParaRPr lang="en-US" dirty="0"/>
          </a:p>
          <a:p>
            <a:r>
              <a:rPr lang="en-US" sz="2400" dirty="0" smtClean="0">
                <a:latin typeface="Consolas" panose="020B0609020204030204" pitchFamily="49" charset="0"/>
              </a:rPr>
              <a:t>3_link_predict.ipynb</a:t>
            </a:r>
          </a:p>
          <a:p>
            <a:pPr lvl="1"/>
            <a:r>
              <a:rPr lang="en-US" dirty="0"/>
              <a:t>About how to build a GNN model for </a:t>
            </a:r>
            <a:r>
              <a:rPr lang="en-US" dirty="0" smtClean="0"/>
              <a:t>link prediction.</a:t>
            </a:r>
            <a:endParaRPr lang="en-US" dirty="0"/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4</a:t>
            </a:r>
            <a:r>
              <a:rPr lang="en-US" sz="2400" dirty="0" smtClean="0">
                <a:latin typeface="Consolas" panose="020B0609020204030204" pitchFamily="49" charset="0"/>
              </a:rPr>
              <a:t>_message_passing.ipynb</a:t>
            </a:r>
          </a:p>
          <a:p>
            <a:pPr lvl="1"/>
            <a:r>
              <a:rPr lang="en-US" dirty="0" smtClean="0"/>
              <a:t>(Advanced) About how to customize a GNN module by message passing APIs.</a:t>
            </a:r>
          </a:p>
        </p:txBody>
      </p:sp>
    </p:spTree>
    <p:extLst>
      <p:ext uri="{BB962C8B-B14F-4D97-AF65-F5344CB8AC3E}">
        <p14:creationId xmlns:p14="http://schemas.microsoft.com/office/powerpoint/2010/main" val="26313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192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Learning Graph Neural Networks with DGL</vt:lpstr>
      <vt:lpstr>SageMaker Setup Instructions</vt:lpstr>
      <vt:lpstr>Hands-on Sessions</vt:lpstr>
      <vt:lpstr>GNNs for Basic Graph Tasks</vt:lpstr>
      <vt:lpstr>A typical workflow</vt:lpstr>
      <vt:lpstr>Zachery’s (Infamous) Karate Club</vt:lpstr>
      <vt:lpstr>Session#1: GNNs for basic graph tasks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Graph Neural Networks with DGL</dc:title>
  <dc:creator>Wang, Minjie</dc:creator>
  <cp:lastModifiedBy>Wang, Minjie</cp:lastModifiedBy>
  <cp:revision>26</cp:revision>
  <dcterms:created xsi:type="dcterms:W3CDTF">2020-04-18T18:04:34Z</dcterms:created>
  <dcterms:modified xsi:type="dcterms:W3CDTF">2020-04-21T13:58:01Z</dcterms:modified>
</cp:coreProperties>
</file>