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DD1B-96BE-4351-A6EC-F4A1DB7D4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90DFD-7D43-44AC-99A9-41F8C05D0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5DD4-500D-4B70-8D07-3CEA7487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2287-FB50-47A7-9FA8-9EC2AC00E82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CC3F-B6FD-45CC-B55B-317A7EC3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9B736-D901-472C-B267-954A93CA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59E-C2A5-47A9-B465-A326B04A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C614-A8CD-47F1-AE37-A1C48D98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7964F-D183-4251-8856-145A96EE5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61E55-C0EC-4750-967B-846A6C51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2287-FB50-47A7-9FA8-9EC2AC00E82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B91C9-6766-476D-9C17-EE9CE3BC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53D29-28EF-4D91-82AE-822A1E1D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59E-C2A5-47A9-B465-A326B04A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2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F7C23-B84E-4600-BF33-4DCBB4326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7F4DD-0F04-4A5A-8950-229DC0F78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0AA08-B6C3-4C67-AB90-4E4AEFDF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2287-FB50-47A7-9FA8-9EC2AC00E82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25893-806B-4C09-A5D9-0BAB5ACF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5D953-9A54-4839-845E-B5B9B111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59E-C2A5-47A9-B465-A326B04A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1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D708-577F-4260-B26C-C7700F1F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FB70-1565-4F6C-8698-A8D21875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91B-E8EF-4A3E-881A-0827B8A7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2287-FB50-47A7-9FA8-9EC2AC00E82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95353-39EF-45FD-8767-394934B8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4CD7-7522-4935-93F1-4D27EC90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59E-C2A5-47A9-B465-A326B04A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8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2F1-D836-46AC-9415-B2633FB6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B9DB8-ACB8-4E50-BA87-80C7FE2E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4EEE5-22F2-44FD-AB37-01C0D5B7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2287-FB50-47A7-9FA8-9EC2AC00E82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68776-CA9D-4B05-A672-711D8A1F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88747-3D55-447A-B18D-CCB47F46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59E-C2A5-47A9-B465-A326B04A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7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342A-E824-43FF-B8F5-CA6C007C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256A-FF5A-41FC-9BB0-B7A77FD7B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FF69A-B543-434E-9707-6F746A1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4DD07-6160-4DE9-B8CA-CB5C56EF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2287-FB50-47A7-9FA8-9EC2AC00E82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910C5-B9F3-4257-8FEF-A43220FE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17000-5596-4E68-915E-0B2AE262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59E-C2A5-47A9-B465-A326B04A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3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C748-49B4-4CCC-AD75-BE256A1F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6855E-7757-45C1-A77C-911E7C5DD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C6852-BB1B-48C1-A221-C531E5E5F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BA7FC-0995-4346-9C2E-70FA1DB3F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91D2E-5086-43A0-B00A-3A2F1501D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6EB2F-3E53-4562-BE27-8152C658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2287-FB50-47A7-9FA8-9EC2AC00E82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CB0FB-3346-4453-8746-292BE0E2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7F0B4-A3F8-424A-A0BF-B5120C9D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59E-C2A5-47A9-B465-A326B04A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9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3B86-EFA3-4685-B489-BCE4C66B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8F0FF-68ED-4E71-BDF6-1F11C68C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2287-FB50-47A7-9FA8-9EC2AC00E82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77F41-AFD5-42FD-8C8F-47009C5F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77419-5560-4E27-8DDE-CA0153C0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59E-C2A5-47A9-B465-A326B04A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9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CBBB3-7502-409E-B998-A0A25C0D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2287-FB50-47A7-9FA8-9EC2AC00E82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910-C3A7-4997-A99A-844D2486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9D444-D4AF-4E36-A4F5-A8C531D2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59E-C2A5-47A9-B465-A326B04A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5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569B-7E91-4C0D-92F6-68556BB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371C0-9F0A-4ECE-9A07-BFFD5F51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15C54-E763-436C-BE93-9911908DA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6A3F3-205C-4312-A0D4-291F9FAF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2287-FB50-47A7-9FA8-9EC2AC00E82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A7161-60D4-4E08-A864-A9D9EDBD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2CE10-85B4-44ED-9B0B-F61BE471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59E-C2A5-47A9-B465-A326B04A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3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D0EE-EB8F-4B6C-9152-B386382D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27946-4AAF-47C8-B1B0-001777A07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D3E4B-181D-4678-9FF7-08918FBF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39917-3B3A-4A3B-82CA-DB09089E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2287-FB50-47A7-9FA8-9EC2AC00E82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A5273-3E09-4975-AF56-8A9080DA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AD021-6812-422D-BDF2-CD23D4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59E-C2A5-47A9-B465-A326B04A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436C7-3F6F-413B-A7D7-DB10F123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0C5AB-423D-4074-96FE-B1F7C06EC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200D3-D07B-45D5-90BC-22A637039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E2287-FB50-47A7-9FA8-9EC2AC00E82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B44B9-AF3B-4013-8BCD-F4F35C5C0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52CC0-8043-4CCF-902B-4A195AAD3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1959E-C2A5-47A9-B465-A326B04A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lsaban@raisaenergy.com" TargetMode="External"/><Relationship Id="rId2" Type="http://schemas.openxmlformats.org/officeDocument/2006/relationships/hyperlink" Target="https://www.kaggle.com/c/sentiment-analysis-on-movie-review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F523-A7BD-46A0-B6E5-AB433948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Assignment: movie reviews competition on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2DF0B-0CBB-4AF5-83E3-867BF321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Task description</a:t>
            </a:r>
          </a:p>
          <a:p>
            <a:pPr lvl="1"/>
            <a:r>
              <a:rPr lang="en-US" dirty="0"/>
              <a:t>Develop and implement a method for the Kaggle challenge (</a:t>
            </a:r>
            <a:r>
              <a:rPr lang="en-US" u="sng" dirty="0">
                <a:hlinkClick r:id="rId2"/>
              </a:rPr>
              <a:t>https://www.kaggle.com/c/sentiment-analysis-on-movie-reviews</a:t>
            </a:r>
            <a:r>
              <a:rPr lang="en-US" dirty="0"/>
              <a:t>) and submit your results on Kaggle </a:t>
            </a:r>
          </a:p>
          <a:p>
            <a:pPr lvl="1"/>
            <a:r>
              <a:rPr lang="en-US" dirty="0"/>
              <a:t>Prepare a presentation on the method you use, your results, your observations, ….</a:t>
            </a:r>
          </a:p>
          <a:p>
            <a:pPr lvl="1"/>
            <a:r>
              <a:rPr lang="en-US" dirty="0"/>
              <a:t>Email the presentation to </a:t>
            </a:r>
            <a:r>
              <a:rPr lang="en-US">
                <a:hlinkClick r:id="rId3"/>
              </a:rPr>
              <a:t>melsaban@raisaenergy.com</a:t>
            </a:r>
            <a:r>
              <a:rPr lang="en-US"/>
              <a:t> and </a:t>
            </a:r>
            <a:r>
              <a:rPr lang="en-US" dirty="0"/>
              <a:t>be ready to present it in a face-2-face interview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7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Assignment: movie reviews competition on Kaggle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Assignment: movie reviews competition on Kaggle</dc:title>
  <dc:creator>Motaz Elsaban</dc:creator>
  <cp:lastModifiedBy>Motaz Elsaban</cp:lastModifiedBy>
  <cp:revision>3</cp:revision>
  <dcterms:created xsi:type="dcterms:W3CDTF">2018-02-07T08:28:10Z</dcterms:created>
  <dcterms:modified xsi:type="dcterms:W3CDTF">2018-02-07T08:30:24Z</dcterms:modified>
</cp:coreProperties>
</file>