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jVM23WXXWWwsjmkjjcUfl21HxV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C964C0-663C-4D69-A4D8-CEAE55DFD03D}">
  <a:tblStyle styleId="{20C964C0-663C-4D69-A4D8-CEAE55DFD03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E001C29-DE15-4B8E-891A-668F19DEB71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8dd7abf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18dd7abf4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8dd7abf47_8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18dd7abf47_8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8dd7abf47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18dd7abf47_8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8dd7abf47_8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18dd7abf47_8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8e4a91a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18e4a91a4c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8dd7abf4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18dd7abf47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8dd7abf47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118dd7abf47_5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8dd7abf47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18dd7abf47_5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8dd7abf47_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18dd7abf47_5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8dd7abf47_5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18dd7abf47_5_6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8dd7abf47_5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18dd7abf47_5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8dd7abf47_5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118dd7abf47_5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18dd7abf47_5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118dd7abf47_5_6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8dd7abf47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118dd7abf47_3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f39f96e2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f39f96e2e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18dd7abf4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g118dd7abf47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18dd7abf47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118dd7abf47_3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f39f96e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f39f96e2e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18dd7abf47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g118dd7abf47_3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18dd7abf47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g118dd7abf47_1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18dd7abf47_1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g118dd7abf47_1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18e4a91a4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g118e4a91a4c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18e4a91a4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g118e4a91a4c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18e4a91a4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g118e4a91a4c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18e4a91a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g118e4a91a4c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18e4a91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g118e4a91a4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dd7ab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8dd7abf4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9f96e2e1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39f96e2e1_2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dd7abf4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18dd7abf47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39f96e2e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f39f96e2e1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39f96e2e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f39f96e2e1_2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ovie.naver.com/movie/bi/mi/basic.naver?code=154282#" TargetMode="External"/><Relationship Id="rId4" Type="http://schemas.openxmlformats.org/officeDocument/2006/relationships/hyperlink" Target="https://movie.naver.com/movie/bi/mi/basic.naver?code=154282#" TargetMode="External"/><Relationship Id="rId5" Type="http://schemas.openxmlformats.org/officeDocument/2006/relationships/hyperlink" Target="https://movie.naver.com/movie/bi/mi/basic.naver?code=154282#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movie.naver.com/movie/bi/mi/basic.naver?code=154282#" TargetMode="External"/><Relationship Id="rId4" Type="http://schemas.openxmlformats.org/officeDocument/2006/relationships/hyperlink" Target="https://movie.naver.com/movie/bi/mi/basic.naver?code=154282#" TargetMode="External"/><Relationship Id="rId5" Type="http://schemas.openxmlformats.org/officeDocument/2006/relationships/hyperlink" Target="https://movie.naver.com/movie/bi/mi/basic.naver?code=154282#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설명: 세로형_앞장뒷장_로고제외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76800"/>
            <a:ext cx="91440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 (LCB)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Batang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화면정의서</a:t>
            </a:r>
            <a:endParaRPr b="0" i="0" sz="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2012ATIT Co., Ltd. All rights reserved 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69874" y="609600"/>
            <a:ext cx="7310438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-2440" y="2251472"/>
            <a:ext cx="7310438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57174" y="3511104"/>
            <a:ext cx="7308850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"/>
          <p:cNvSpPr/>
          <p:nvPr/>
        </p:nvSpPr>
        <p:spPr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ulim"/>
              <a:buNone/>
            </a:pPr>
            <a:br>
              <a:rPr b="0" i="0" lang="en-US" sz="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1" name="Google Shape;101;p1"/>
          <p:cNvGraphicFramePr/>
          <p:nvPr/>
        </p:nvGraphicFramePr>
        <p:xfrm>
          <a:off x="372704" y="508518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{20C964C0-663C-4D69-A4D8-CEAE55DFD03D}</a:tableStyleId>
              </a:tblPr>
              <a:tblGrid>
                <a:gridCol w="1363900"/>
                <a:gridCol w="2835400"/>
              </a:tblGrid>
              <a:tr h="45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/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DDIT-22-B12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성   일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2022.03.08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안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g118dd7abf47_1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회원가입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회원가입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 회원가입</a:t>
                      </a: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94" name="Google Shape;294;g118dd7abf47_1_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 입력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 중복체크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판매자 비밀번호 및 비밀번호 일치 체크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판매자 성명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판매자 생년월일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판매자 이메일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판매자 성별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자동입력 방지 API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회원가입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95" name="Google Shape;295;g118dd7abf47_1_0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118dd7abf47_1_0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118dd7abf47_1_0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118dd7abf47_1_0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118dd7abf47_1_0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0" name="Google Shape;300;g118dd7abf47_1_0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g118dd7abf47_1_0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2" name="Google Shape;302;g118dd7abf47_1_0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g118dd7abf47_1_0"/>
          <p:cNvSpPr/>
          <p:nvPr/>
        </p:nvSpPr>
        <p:spPr>
          <a:xfrm>
            <a:off x="1712125" y="2073175"/>
            <a:ext cx="3097200" cy="415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18dd7abf47_1_0"/>
          <p:cNvSpPr/>
          <p:nvPr/>
        </p:nvSpPr>
        <p:spPr>
          <a:xfrm>
            <a:off x="2032225" y="2341200"/>
            <a:ext cx="17805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18dd7abf47_1_0"/>
          <p:cNvSpPr txBox="1"/>
          <p:nvPr/>
        </p:nvSpPr>
        <p:spPr>
          <a:xfrm>
            <a:off x="1938725" y="2071675"/>
            <a:ext cx="67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118dd7abf47_1_0"/>
          <p:cNvSpPr/>
          <p:nvPr/>
        </p:nvSpPr>
        <p:spPr>
          <a:xfrm>
            <a:off x="2032225" y="2833413"/>
            <a:ext cx="24570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18dd7abf47_1_0"/>
          <p:cNvSpPr txBox="1"/>
          <p:nvPr/>
        </p:nvSpPr>
        <p:spPr>
          <a:xfrm>
            <a:off x="1938725" y="2554988"/>
            <a:ext cx="67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118dd7abf47_1_0"/>
          <p:cNvSpPr/>
          <p:nvPr/>
        </p:nvSpPr>
        <p:spPr>
          <a:xfrm>
            <a:off x="2032225" y="3339650"/>
            <a:ext cx="24570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18dd7abf47_1_0"/>
          <p:cNvSpPr txBox="1"/>
          <p:nvPr/>
        </p:nvSpPr>
        <p:spPr>
          <a:xfrm>
            <a:off x="1938725" y="3065313"/>
            <a:ext cx="107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비밀번호 재확인 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118dd7abf47_1_0"/>
          <p:cNvSpPr txBox="1"/>
          <p:nvPr/>
        </p:nvSpPr>
        <p:spPr>
          <a:xfrm>
            <a:off x="1938725" y="3556410"/>
            <a:ext cx="67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118dd7abf47_1_0"/>
          <p:cNvSpPr/>
          <p:nvPr/>
        </p:nvSpPr>
        <p:spPr>
          <a:xfrm>
            <a:off x="2032225" y="3801675"/>
            <a:ext cx="24570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18dd7abf47_1_0"/>
          <p:cNvSpPr txBox="1"/>
          <p:nvPr/>
        </p:nvSpPr>
        <p:spPr>
          <a:xfrm>
            <a:off x="1938725" y="4055638"/>
            <a:ext cx="67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118dd7abf47_1_0"/>
          <p:cNvSpPr/>
          <p:nvPr/>
        </p:nvSpPr>
        <p:spPr>
          <a:xfrm>
            <a:off x="2032225" y="4307288"/>
            <a:ext cx="7701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</a:rPr>
              <a:t>년(4자)</a:t>
            </a:r>
            <a:endParaRPr sz="1000">
              <a:solidFill>
                <a:srgbClr val="888888"/>
              </a:solidFill>
            </a:endParaRPr>
          </a:p>
        </p:txBody>
      </p:sp>
      <p:sp>
        <p:nvSpPr>
          <p:cNvPr id="314" name="Google Shape;314;g118dd7abf47_1_0"/>
          <p:cNvSpPr/>
          <p:nvPr/>
        </p:nvSpPr>
        <p:spPr>
          <a:xfrm>
            <a:off x="2875675" y="4307288"/>
            <a:ext cx="7701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월         </a:t>
            </a:r>
            <a:r>
              <a:rPr b="1" lang="en-US" sz="1000"/>
              <a:t>∨</a:t>
            </a:r>
            <a:endParaRPr b="1" sz="900"/>
          </a:p>
        </p:txBody>
      </p:sp>
      <p:sp>
        <p:nvSpPr>
          <p:cNvPr id="315" name="Google Shape;315;g118dd7abf47_1_0"/>
          <p:cNvSpPr/>
          <p:nvPr/>
        </p:nvSpPr>
        <p:spPr>
          <a:xfrm>
            <a:off x="3719125" y="4307288"/>
            <a:ext cx="7701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66666"/>
                </a:solidFill>
              </a:rPr>
              <a:t>일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16" name="Google Shape;316;g118dd7abf47_1_0"/>
          <p:cNvSpPr txBox="1"/>
          <p:nvPr/>
        </p:nvSpPr>
        <p:spPr>
          <a:xfrm>
            <a:off x="1938725" y="5055200"/>
            <a:ext cx="64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118dd7abf47_1_0"/>
          <p:cNvSpPr/>
          <p:nvPr/>
        </p:nvSpPr>
        <p:spPr>
          <a:xfrm>
            <a:off x="2032225" y="5319825"/>
            <a:ext cx="24570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성별				      </a:t>
            </a:r>
            <a:r>
              <a:rPr b="1" lang="en-US" sz="1000">
                <a:solidFill>
                  <a:schemeClr val="dk1"/>
                </a:solidFill>
              </a:rPr>
              <a:t>∨</a:t>
            </a:r>
            <a:endParaRPr sz="1000"/>
          </a:p>
        </p:txBody>
      </p:sp>
      <p:pic>
        <p:nvPicPr>
          <p:cNvPr id="318" name="Google Shape;318;g118dd7abf4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88" y="5646861"/>
            <a:ext cx="813972" cy="26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18dd7abf47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301" y="5966613"/>
            <a:ext cx="1242074" cy="215400"/>
          </a:xfrm>
          <a:prstGeom prst="rect">
            <a:avLst/>
          </a:prstGeom>
          <a:noFill/>
          <a:ln cap="flat" cmpd="sng" w="254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g118dd7abf4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673" y="5698025"/>
            <a:ext cx="1730553" cy="215400"/>
          </a:xfrm>
          <a:prstGeom prst="rect">
            <a:avLst/>
          </a:prstGeom>
          <a:noFill/>
          <a:ln cap="flat" cmpd="sng" w="254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g118dd7abf47_1_0"/>
          <p:cNvSpPr txBox="1"/>
          <p:nvPr/>
        </p:nvSpPr>
        <p:spPr>
          <a:xfrm>
            <a:off x="2432950" y="2069938"/>
            <a:ext cx="261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사용중인 아이디입니다.</a:t>
            </a:r>
            <a:endParaRPr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g118dd7abf47_1_0"/>
          <p:cNvSpPr txBox="1"/>
          <p:nvPr/>
        </p:nvSpPr>
        <p:spPr>
          <a:xfrm>
            <a:off x="2535350" y="2554988"/>
            <a:ext cx="261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정보입니다</a:t>
            </a:r>
            <a: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118dd7abf47_1_0"/>
          <p:cNvSpPr txBox="1"/>
          <p:nvPr/>
        </p:nvSpPr>
        <p:spPr>
          <a:xfrm>
            <a:off x="2913300" y="3065325"/>
            <a:ext cx="261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확인해주세요</a:t>
            </a:r>
            <a: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118dd7abf47_1_0"/>
          <p:cNvSpPr txBox="1"/>
          <p:nvPr/>
        </p:nvSpPr>
        <p:spPr>
          <a:xfrm>
            <a:off x="1938725" y="4565325"/>
            <a:ext cx="178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본인확인 이메일</a:t>
            </a:r>
            <a:r>
              <a:rPr lang="en-US" sz="9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</a:t>
            </a:r>
            <a:endParaRPr sz="9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118dd7abf47_1_0"/>
          <p:cNvSpPr/>
          <p:nvPr/>
        </p:nvSpPr>
        <p:spPr>
          <a:xfrm>
            <a:off x="2032225" y="4839788"/>
            <a:ext cx="2457000" cy="2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66666"/>
                </a:solidFill>
              </a:rPr>
              <a:t>선택입력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26" name="Google Shape;326;g118dd7abf47_1_0"/>
          <p:cNvSpPr/>
          <p:nvPr/>
        </p:nvSpPr>
        <p:spPr>
          <a:xfrm>
            <a:off x="1462975" y="19972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g118dd7abf47_1_0"/>
          <p:cNvSpPr/>
          <p:nvPr/>
        </p:nvSpPr>
        <p:spPr>
          <a:xfrm>
            <a:off x="4714875" y="228413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g118dd7abf47_1_0"/>
          <p:cNvSpPr/>
          <p:nvPr/>
        </p:nvSpPr>
        <p:spPr>
          <a:xfrm>
            <a:off x="1462975" y="28358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g118dd7abf47_1_0"/>
          <p:cNvSpPr/>
          <p:nvPr/>
        </p:nvSpPr>
        <p:spPr>
          <a:xfrm>
            <a:off x="1462975" y="34902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g118dd7abf47_1_0"/>
          <p:cNvSpPr/>
          <p:nvPr/>
        </p:nvSpPr>
        <p:spPr>
          <a:xfrm>
            <a:off x="1462975" y="41042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g118dd7abf47_1_0"/>
          <p:cNvSpPr/>
          <p:nvPr/>
        </p:nvSpPr>
        <p:spPr>
          <a:xfrm>
            <a:off x="1462975" y="46420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g118dd7abf47_1_0"/>
          <p:cNvSpPr/>
          <p:nvPr/>
        </p:nvSpPr>
        <p:spPr>
          <a:xfrm>
            <a:off x="1462975" y="51799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g118dd7abf47_1_0"/>
          <p:cNvSpPr/>
          <p:nvPr/>
        </p:nvSpPr>
        <p:spPr>
          <a:xfrm>
            <a:off x="1462975" y="56851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4" name="Google Shape;334;g118dd7abf47_1_0"/>
          <p:cNvSpPr txBox="1"/>
          <p:nvPr/>
        </p:nvSpPr>
        <p:spPr>
          <a:xfrm>
            <a:off x="3964975" y="2335150"/>
            <a:ext cx="417000" cy="3231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Malgun Gothic"/>
                <a:ea typeface="Malgun Gothic"/>
                <a:cs typeface="Malgun Gothic"/>
                <a:sym typeface="Malgun Gothic"/>
              </a:rPr>
              <a:t>중복</a:t>
            </a:r>
            <a:endParaRPr b="1"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g118dd7abf47_8_1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회원가입 완료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회원가입 완료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40" name="Google Shape;340;g118dd7abf47_8_134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회원가입 후 로그인페이지 바로가기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메인페이지 바로가기 버튼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회원가입완료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41" name="Google Shape;341;g118dd7abf47_8_134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118dd7abf47_8_134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118dd7abf47_8_134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118dd7abf47_8_134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118dd7abf47_8_134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g118dd7abf47_8_134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g118dd7abf47_8_134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8" name="Google Shape;348;g118dd7abf47_8_134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g118dd7abf47_8_134"/>
          <p:cNvSpPr txBox="1"/>
          <p:nvPr/>
        </p:nvSpPr>
        <p:spPr>
          <a:xfrm>
            <a:off x="1062025" y="2923500"/>
            <a:ext cx="42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회원가입이 완료되었습니다.</a:t>
            </a:r>
            <a:endParaRPr sz="1800">
              <a:solidFill>
                <a:srgbClr val="1155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118dd7abf47_8_134"/>
          <p:cNvSpPr/>
          <p:nvPr/>
        </p:nvSpPr>
        <p:spPr>
          <a:xfrm>
            <a:off x="150275" y="3418466"/>
            <a:ext cx="6143700" cy="1686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Box에 오신것을 환영합니다.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모든 서비스를 이용할 수 있습니다.</a:t>
            </a:r>
            <a:endParaRPr sz="9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118dd7abf47_8_134"/>
          <p:cNvSpPr txBox="1"/>
          <p:nvPr/>
        </p:nvSpPr>
        <p:spPr>
          <a:xfrm>
            <a:off x="1247775" y="4413150"/>
            <a:ext cx="1924200" cy="369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화면으로   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〉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118dd7abf47_8_134"/>
          <p:cNvSpPr/>
          <p:nvPr/>
        </p:nvSpPr>
        <p:spPr>
          <a:xfrm>
            <a:off x="830763" y="41431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g118dd7abf47_8_134"/>
          <p:cNvSpPr txBox="1"/>
          <p:nvPr/>
        </p:nvSpPr>
        <p:spPr>
          <a:xfrm>
            <a:off x="3286300" y="4413150"/>
            <a:ext cx="1924200" cy="369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메인페이지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118dd7abf47_8_134"/>
          <p:cNvSpPr/>
          <p:nvPr/>
        </p:nvSpPr>
        <p:spPr>
          <a:xfrm>
            <a:off x="3074413" y="400706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g118dd7abf47_8_39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사용자가 접속 중임을  표시하는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로그아웃 버튼 클릭 시 로그아웃 후  메인화면으로 이동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회원탈퇴 바로가기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메인 홈페이지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60" name="Google Shape;360;g118dd7abf47_8_39"/>
          <p:cNvSpPr/>
          <p:nvPr/>
        </p:nvSpPr>
        <p:spPr>
          <a:xfrm>
            <a:off x="142844" y="2090532"/>
            <a:ext cx="6143700" cy="191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비주얼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1" name="Google Shape;361;g118dd7abf47_8_3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로그인 화면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S-PLS-000-00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로그인 화면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62" name="Google Shape;362;g118dd7abf47_8_39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118dd7abf47_8_39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118dd7abf47_8_39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118dd7abf47_8_39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118dd7abf47_8_39"/>
          <p:cNvSpPr txBox="1"/>
          <p:nvPr/>
        </p:nvSpPr>
        <p:spPr>
          <a:xfrm>
            <a:off x="3790950" y="1643050"/>
            <a:ext cx="234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  회원가입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회원탈퇴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7" name="Google Shape;367;g118dd7abf47_8_39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g118dd7abf47_8_39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118dd7abf47_8_39"/>
          <p:cNvSpPr/>
          <p:nvPr/>
        </p:nvSpPr>
        <p:spPr>
          <a:xfrm rot="-5400000">
            <a:off x="262921" y="2951707"/>
            <a:ext cx="331500" cy="2859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118dd7abf47_8_39"/>
          <p:cNvSpPr/>
          <p:nvPr/>
        </p:nvSpPr>
        <p:spPr>
          <a:xfrm rot="5400000">
            <a:off x="5863218" y="2951734"/>
            <a:ext cx="331500" cy="2859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118dd7abf47_8_39"/>
          <p:cNvSpPr/>
          <p:nvPr/>
        </p:nvSpPr>
        <p:spPr>
          <a:xfrm>
            <a:off x="1500166" y="4143380"/>
            <a:ext cx="785700" cy="1000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118dd7abf47_8_39"/>
          <p:cNvSpPr/>
          <p:nvPr/>
        </p:nvSpPr>
        <p:spPr>
          <a:xfrm>
            <a:off x="2428860" y="4143380"/>
            <a:ext cx="785700" cy="1000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118dd7abf47_8_39"/>
          <p:cNvSpPr/>
          <p:nvPr/>
        </p:nvSpPr>
        <p:spPr>
          <a:xfrm>
            <a:off x="3357554" y="4143380"/>
            <a:ext cx="785700" cy="1000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118dd7abf47_8_39"/>
          <p:cNvSpPr/>
          <p:nvPr/>
        </p:nvSpPr>
        <p:spPr>
          <a:xfrm>
            <a:off x="4286248" y="4143380"/>
            <a:ext cx="785700" cy="1000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g118dd7abf47_8_39"/>
          <p:cNvSpPr/>
          <p:nvPr/>
        </p:nvSpPr>
        <p:spPr>
          <a:xfrm rot="-5400000">
            <a:off x="977300" y="4523343"/>
            <a:ext cx="331500" cy="2859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118dd7abf47_8_39"/>
          <p:cNvSpPr/>
          <p:nvPr/>
        </p:nvSpPr>
        <p:spPr>
          <a:xfrm rot="5400000">
            <a:off x="5263433" y="4523370"/>
            <a:ext cx="331500" cy="2859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g118dd7abf47_8_39"/>
          <p:cNvSpPr/>
          <p:nvPr/>
        </p:nvSpPr>
        <p:spPr>
          <a:xfrm>
            <a:off x="1500166" y="5286388"/>
            <a:ext cx="3571800" cy="28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g118dd7abf47_8_39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118dd7abf47_8_39"/>
          <p:cNvSpPr txBox="1"/>
          <p:nvPr/>
        </p:nvSpPr>
        <p:spPr>
          <a:xfrm>
            <a:off x="2714612" y="4429132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g118dd7abf47_8_39"/>
          <p:cNvSpPr txBox="1"/>
          <p:nvPr/>
        </p:nvSpPr>
        <p:spPr>
          <a:xfrm>
            <a:off x="2413894" y="1609075"/>
            <a:ext cx="82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algun Gothic"/>
                <a:ea typeface="Malgun Gothic"/>
                <a:cs typeface="Malgun Gothic"/>
                <a:sym typeface="Malgun Gothic"/>
              </a:rPr>
              <a:t> 님 로그인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118dd7abf47_8_39"/>
          <p:cNvSpPr/>
          <p:nvPr/>
        </p:nvSpPr>
        <p:spPr>
          <a:xfrm>
            <a:off x="1971650" y="1735675"/>
            <a:ext cx="541800" cy="100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g118dd7abf47_8_39"/>
          <p:cNvSpPr/>
          <p:nvPr/>
        </p:nvSpPr>
        <p:spPr>
          <a:xfrm>
            <a:off x="1967813" y="12260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g118dd7abf47_8_39"/>
          <p:cNvSpPr/>
          <p:nvPr/>
        </p:nvSpPr>
        <p:spPr>
          <a:xfrm>
            <a:off x="3939475" y="11735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4" name="Google Shape;384;g118dd7abf47_8_39"/>
          <p:cNvSpPr/>
          <p:nvPr/>
        </p:nvSpPr>
        <p:spPr>
          <a:xfrm>
            <a:off x="5572125" y="11735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g118dd7abf47_8_7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회원</a:t>
                      </a: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탈퇴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회원</a:t>
                      </a: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탈퇴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 회원</a:t>
                      </a: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탈퇴</a:t>
                      </a: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90" name="Google Shape;390;g118dd7abf47_8_7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 입력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비밀번호 입력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탈퇴사유란 텍스트박스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의견남기기란 텍스트박스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탈퇴하기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회원가입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91" name="Google Shape;391;g118dd7abf47_8_77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118dd7abf47_8_77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118dd7abf47_8_77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ㅋ`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118dd7abf47_8_77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5" name="Google Shape;395;g118dd7abf47_8_77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g118dd7abf47_8_77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7" name="Google Shape;397;g118dd7abf47_8_77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g118dd7abf47_8_77"/>
          <p:cNvSpPr/>
          <p:nvPr/>
        </p:nvSpPr>
        <p:spPr>
          <a:xfrm>
            <a:off x="1712125" y="2073175"/>
            <a:ext cx="3097200" cy="41580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18dd7abf47_8_77"/>
          <p:cNvSpPr txBox="1"/>
          <p:nvPr/>
        </p:nvSpPr>
        <p:spPr>
          <a:xfrm>
            <a:off x="3790950" y="1643050"/>
            <a:ext cx="234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  회원가입   회원탈퇴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118dd7abf47_8_77"/>
          <p:cNvSpPr txBox="1"/>
          <p:nvPr/>
        </p:nvSpPr>
        <p:spPr>
          <a:xfrm>
            <a:off x="1709725" y="2273875"/>
            <a:ext cx="278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118dd7abf47_8_77"/>
          <p:cNvSpPr txBox="1"/>
          <p:nvPr/>
        </p:nvSpPr>
        <p:spPr>
          <a:xfrm>
            <a:off x="1838325" y="2643175"/>
            <a:ext cx="317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탈퇴를 원하시면 아래 내용을 입력하여 주세요.</a:t>
            </a:r>
            <a:endParaRPr sz="10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118dd7abf47_8_77"/>
          <p:cNvSpPr txBox="1"/>
          <p:nvPr/>
        </p:nvSpPr>
        <p:spPr>
          <a:xfrm>
            <a:off x="1862525" y="3124272"/>
            <a:ext cx="67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118dd7abf47_8_77"/>
          <p:cNvSpPr txBox="1"/>
          <p:nvPr/>
        </p:nvSpPr>
        <p:spPr>
          <a:xfrm>
            <a:off x="1862525" y="3724435"/>
            <a:ext cx="67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탈퇴사유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118dd7abf47_8_77"/>
          <p:cNvSpPr txBox="1"/>
          <p:nvPr/>
        </p:nvSpPr>
        <p:spPr>
          <a:xfrm>
            <a:off x="1862525" y="4578250"/>
            <a:ext cx="77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의견남기기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118dd7abf47_8_77"/>
          <p:cNvSpPr txBox="1"/>
          <p:nvPr/>
        </p:nvSpPr>
        <p:spPr>
          <a:xfrm>
            <a:off x="1909374" y="5554400"/>
            <a:ext cx="27027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탈퇴하기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g118dd7abf47_8_77"/>
          <p:cNvSpPr/>
          <p:nvPr/>
        </p:nvSpPr>
        <p:spPr>
          <a:xfrm>
            <a:off x="2547927" y="3178701"/>
            <a:ext cx="1071600" cy="2142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118dd7abf47_8_77"/>
          <p:cNvSpPr/>
          <p:nvPr/>
        </p:nvSpPr>
        <p:spPr>
          <a:xfrm>
            <a:off x="1938725" y="4049275"/>
            <a:ext cx="2557200" cy="5013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118dd7abf47_8_77"/>
          <p:cNvSpPr/>
          <p:nvPr/>
        </p:nvSpPr>
        <p:spPr>
          <a:xfrm>
            <a:off x="1938725" y="4901350"/>
            <a:ext cx="2557200" cy="5157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118dd7abf47_8_77"/>
          <p:cNvSpPr txBox="1"/>
          <p:nvPr/>
        </p:nvSpPr>
        <p:spPr>
          <a:xfrm>
            <a:off x="1862525" y="3397110"/>
            <a:ext cx="67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118dd7abf47_8_77"/>
          <p:cNvSpPr/>
          <p:nvPr/>
        </p:nvSpPr>
        <p:spPr>
          <a:xfrm>
            <a:off x="2547927" y="3451564"/>
            <a:ext cx="1071600" cy="2142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118dd7abf47_8_77"/>
          <p:cNvSpPr/>
          <p:nvPr/>
        </p:nvSpPr>
        <p:spPr>
          <a:xfrm>
            <a:off x="1492363" y="29753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g118dd7abf47_8_77"/>
          <p:cNvSpPr/>
          <p:nvPr/>
        </p:nvSpPr>
        <p:spPr>
          <a:xfrm>
            <a:off x="3710888" y="33679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3" name="Google Shape;413;g118dd7abf47_8_77"/>
          <p:cNvSpPr/>
          <p:nvPr/>
        </p:nvSpPr>
        <p:spPr>
          <a:xfrm>
            <a:off x="1492363" y="37767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4" name="Google Shape;414;g118dd7abf47_8_77"/>
          <p:cNvSpPr/>
          <p:nvPr/>
        </p:nvSpPr>
        <p:spPr>
          <a:xfrm>
            <a:off x="1421313" y="46360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g118dd7abf47_8_77"/>
          <p:cNvSpPr/>
          <p:nvPr/>
        </p:nvSpPr>
        <p:spPr>
          <a:xfrm>
            <a:off x="1368913" y="54952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" name="Google Shape;420;g118e4a91a4c_1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회원탈퇴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회원탈퇴 완료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421" name="Google Shape;421;g118e4a91a4c_1_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회원탈퇴 완료 후 메인화면 바로가기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회원탈퇴완료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22" name="Google Shape;422;g118e4a91a4c_1_0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118e4a91a4c_1_0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118e4a91a4c_1_0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g118e4a91a4c_1_0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118e4a91a4c_1_0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7" name="Google Shape;427;g118e4a91a4c_1_0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g118e4a91a4c_1_0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9" name="Google Shape;429;g118e4a91a4c_1_0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g118e4a91a4c_1_0"/>
          <p:cNvSpPr txBox="1"/>
          <p:nvPr/>
        </p:nvSpPr>
        <p:spPr>
          <a:xfrm>
            <a:off x="1062025" y="2923500"/>
            <a:ext cx="42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회원탈퇴가 </a:t>
            </a:r>
            <a:r>
              <a:rPr lang="en-US" sz="1800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완료되었습니다.</a:t>
            </a:r>
            <a:endParaRPr sz="1800">
              <a:solidFill>
                <a:srgbClr val="1155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118e4a91a4c_1_0"/>
          <p:cNvSpPr/>
          <p:nvPr/>
        </p:nvSpPr>
        <p:spPr>
          <a:xfrm>
            <a:off x="150275" y="3418466"/>
            <a:ext cx="6143700" cy="1686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그동안 Lotte Cgv Box서비스를 이용해 주셔서 감사합니다.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나은 서비스로 보답하겠습니다.</a:t>
            </a:r>
            <a:endParaRPr sz="9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118e4a91a4c_1_0"/>
          <p:cNvSpPr txBox="1"/>
          <p:nvPr/>
        </p:nvSpPr>
        <p:spPr>
          <a:xfrm>
            <a:off x="2162175" y="4413150"/>
            <a:ext cx="1924200" cy="369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 바로가기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118e4a91a4c_1_0"/>
          <p:cNvSpPr/>
          <p:nvPr/>
        </p:nvSpPr>
        <p:spPr>
          <a:xfrm>
            <a:off x="1707038" y="41431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" name="Google Shape;438;g118dd7abf47_1_5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영화예매조회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회원</a:t>
                      </a: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예매조회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439" name="Google Shape;439;g118dd7abf47_1_52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비밀번호 확인 입력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에매한 영화 포스터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영화 정보 및 예매번호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예매 취소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회원 예매 조회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40" name="Google Shape;440;g118dd7abf47_1_52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g118dd7abf47_1_52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g118dd7abf47_1_52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118dd7abf47_1_52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g118dd7abf47_1_52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5" name="Google Shape;445;g118dd7abf47_1_52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g118dd7abf47_1_52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118dd7abf47_1_52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8" name="Google Shape;448;g118dd7abf47_1_52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g118dd7abf47_1_52"/>
          <p:cNvSpPr/>
          <p:nvPr/>
        </p:nvSpPr>
        <p:spPr>
          <a:xfrm>
            <a:off x="336599" y="2725413"/>
            <a:ext cx="2359200" cy="2857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118dd7abf47_1_52"/>
          <p:cNvSpPr txBox="1"/>
          <p:nvPr/>
        </p:nvSpPr>
        <p:spPr>
          <a:xfrm>
            <a:off x="565915" y="3850583"/>
            <a:ext cx="80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118dd7abf47_1_52"/>
          <p:cNvSpPr/>
          <p:nvPr/>
        </p:nvSpPr>
        <p:spPr>
          <a:xfrm>
            <a:off x="1087509" y="4258335"/>
            <a:ext cx="857400" cy="21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118dd7abf47_1_52"/>
          <p:cNvSpPr/>
          <p:nvPr/>
        </p:nvSpPr>
        <p:spPr>
          <a:xfrm>
            <a:off x="1366015" y="3881920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118dd7abf47_1_52"/>
          <p:cNvSpPr/>
          <p:nvPr/>
        </p:nvSpPr>
        <p:spPr>
          <a:xfrm>
            <a:off x="2020625" y="34290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g118dd7abf47_1_52"/>
          <p:cNvSpPr/>
          <p:nvPr/>
        </p:nvSpPr>
        <p:spPr>
          <a:xfrm>
            <a:off x="3711824" y="2725638"/>
            <a:ext cx="2359200" cy="2857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118dd7abf47_1_52"/>
          <p:cNvSpPr/>
          <p:nvPr/>
        </p:nvSpPr>
        <p:spPr>
          <a:xfrm>
            <a:off x="2905013" y="3692175"/>
            <a:ext cx="597600" cy="816300"/>
          </a:xfrm>
          <a:prstGeom prst="chevron">
            <a:avLst>
              <a:gd fmla="val 5000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18dd7abf47_1_52"/>
          <p:cNvSpPr/>
          <p:nvPr/>
        </p:nvSpPr>
        <p:spPr>
          <a:xfrm>
            <a:off x="3870374" y="3182067"/>
            <a:ext cx="857400" cy="1051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g118dd7abf47_1_52"/>
          <p:cNvSpPr/>
          <p:nvPr/>
        </p:nvSpPr>
        <p:spPr>
          <a:xfrm>
            <a:off x="4840890" y="3182070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g118dd7abf47_1_52"/>
          <p:cNvSpPr/>
          <p:nvPr/>
        </p:nvSpPr>
        <p:spPr>
          <a:xfrm>
            <a:off x="4840890" y="3471445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g118dd7abf47_1_52"/>
          <p:cNvSpPr/>
          <p:nvPr/>
        </p:nvSpPr>
        <p:spPr>
          <a:xfrm>
            <a:off x="4840890" y="3760820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g118dd7abf47_1_52"/>
          <p:cNvSpPr/>
          <p:nvPr/>
        </p:nvSpPr>
        <p:spPr>
          <a:xfrm>
            <a:off x="4840890" y="4044120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118dd7abf47_1_52"/>
          <p:cNvSpPr/>
          <p:nvPr/>
        </p:nvSpPr>
        <p:spPr>
          <a:xfrm>
            <a:off x="4592625" y="5417100"/>
            <a:ext cx="597600" cy="108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118dd7abf47_1_52"/>
          <p:cNvSpPr/>
          <p:nvPr/>
        </p:nvSpPr>
        <p:spPr>
          <a:xfrm>
            <a:off x="4090575" y="34994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3" name="Google Shape;463;g118dd7abf47_1_52"/>
          <p:cNvSpPr/>
          <p:nvPr/>
        </p:nvSpPr>
        <p:spPr>
          <a:xfrm>
            <a:off x="5495500" y="43274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g118dd7abf47_1_52"/>
          <p:cNvSpPr/>
          <p:nvPr/>
        </p:nvSpPr>
        <p:spPr>
          <a:xfrm>
            <a:off x="4090575" y="51087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g118dd7abf47_5_3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영화예매조회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비회원예매조회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470" name="Google Shape;470;g118dd7abf47_5_3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비회원 ID, 예매번호 입력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에매한 영화 포스터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영화 정보 및 예매번호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예매 취소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회원 예매 조회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71" name="Google Shape;471;g118dd7abf47_5_37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g118dd7abf47_5_37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118dd7abf47_5_37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g118dd7abf47_5_37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118dd7abf47_5_37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6" name="Google Shape;476;g118dd7abf47_5_37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g118dd7abf47_5_37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g118dd7abf47_5_37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9" name="Google Shape;479;g118dd7abf47_5_37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g118dd7abf47_5_37"/>
          <p:cNvSpPr/>
          <p:nvPr/>
        </p:nvSpPr>
        <p:spPr>
          <a:xfrm>
            <a:off x="336599" y="2725413"/>
            <a:ext cx="2359200" cy="2857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g118dd7abf47_5_37"/>
          <p:cNvSpPr txBox="1"/>
          <p:nvPr/>
        </p:nvSpPr>
        <p:spPr>
          <a:xfrm>
            <a:off x="508625" y="4002975"/>
            <a:ext cx="85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g118dd7abf47_5_37"/>
          <p:cNvSpPr/>
          <p:nvPr/>
        </p:nvSpPr>
        <p:spPr>
          <a:xfrm>
            <a:off x="1087509" y="4410735"/>
            <a:ext cx="857400" cy="21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g118dd7abf47_5_37"/>
          <p:cNvSpPr/>
          <p:nvPr/>
        </p:nvSpPr>
        <p:spPr>
          <a:xfrm>
            <a:off x="1366015" y="4034320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g118dd7abf47_5_37"/>
          <p:cNvSpPr/>
          <p:nvPr/>
        </p:nvSpPr>
        <p:spPr>
          <a:xfrm>
            <a:off x="2020625" y="32710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g118dd7abf47_5_37"/>
          <p:cNvSpPr/>
          <p:nvPr/>
        </p:nvSpPr>
        <p:spPr>
          <a:xfrm>
            <a:off x="3711824" y="2725638"/>
            <a:ext cx="2359200" cy="2857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g118dd7abf47_5_37"/>
          <p:cNvSpPr/>
          <p:nvPr/>
        </p:nvSpPr>
        <p:spPr>
          <a:xfrm>
            <a:off x="2905013" y="3692175"/>
            <a:ext cx="597600" cy="816300"/>
          </a:xfrm>
          <a:prstGeom prst="chevron">
            <a:avLst>
              <a:gd fmla="val 5000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18dd7abf47_5_37"/>
          <p:cNvSpPr/>
          <p:nvPr/>
        </p:nvSpPr>
        <p:spPr>
          <a:xfrm>
            <a:off x="3870374" y="3182067"/>
            <a:ext cx="857400" cy="1051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g118dd7abf47_5_37"/>
          <p:cNvSpPr/>
          <p:nvPr/>
        </p:nvSpPr>
        <p:spPr>
          <a:xfrm>
            <a:off x="4840890" y="3182070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g118dd7abf47_5_37"/>
          <p:cNvSpPr/>
          <p:nvPr/>
        </p:nvSpPr>
        <p:spPr>
          <a:xfrm>
            <a:off x="4840890" y="3471445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g118dd7abf47_5_37"/>
          <p:cNvSpPr/>
          <p:nvPr/>
        </p:nvSpPr>
        <p:spPr>
          <a:xfrm>
            <a:off x="4840890" y="3760820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g118dd7abf47_5_37"/>
          <p:cNvSpPr/>
          <p:nvPr/>
        </p:nvSpPr>
        <p:spPr>
          <a:xfrm>
            <a:off x="4840890" y="4044120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118dd7abf47_5_37"/>
          <p:cNvSpPr/>
          <p:nvPr/>
        </p:nvSpPr>
        <p:spPr>
          <a:xfrm>
            <a:off x="4592625" y="5417100"/>
            <a:ext cx="597600" cy="108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g118dd7abf47_5_37"/>
          <p:cNvSpPr/>
          <p:nvPr/>
        </p:nvSpPr>
        <p:spPr>
          <a:xfrm>
            <a:off x="4090575" y="34994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4" name="Google Shape;494;g118dd7abf47_5_37"/>
          <p:cNvSpPr/>
          <p:nvPr/>
        </p:nvSpPr>
        <p:spPr>
          <a:xfrm>
            <a:off x="5495500" y="43274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5" name="Google Shape;495;g118dd7abf47_5_37"/>
          <p:cNvSpPr/>
          <p:nvPr/>
        </p:nvSpPr>
        <p:spPr>
          <a:xfrm>
            <a:off x="4090575" y="51087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6" name="Google Shape;496;g118dd7abf47_5_37"/>
          <p:cNvSpPr/>
          <p:nvPr/>
        </p:nvSpPr>
        <p:spPr>
          <a:xfrm>
            <a:off x="1366015" y="3753270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g118dd7abf47_5_37"/>
          <p:cNvSpPr txBox="1"/>
          <p:nvPr/>
        </p:nvSpPr>
        <p:spPr>
          <a:xfrm>
            <a:off x="508626" y="3753275"/>
            <a:ext cx="85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 ID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g118dd7abf47_5_7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극장위치찾기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극장위치찾기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03" name="Google Shape;503;g118dd7abf47_5_7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지역 검색 필드 및 확인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지도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검색한 지역의 영화관 표시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극장 위치 찾기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04" name="Google Shape;504;g118dd7abf47_5_70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118dd7abf47_5_70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118dd7abf47_5_70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118dd7abf47_5_70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g118dd7abf47_5_70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9" name="Google Shape;509;g118dd7abf47_5_70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g118dd7abf47_5_70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118dd7abf47_5_70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2" name="Google Shape;512;g118dd7abf47_5_70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g118dd7abf47_5_70"/>
          <p:cNvSpPr/>
          <p:nvPr/>
        </p:nvSpPr>
        <p:spPr>
          <a:xfrm>
            <a:off x="336599" y="2725413"/>
            <a:ext cx="2359200" cy="2857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g118dd7abf47_5_70"/>
          <p:cNvSpPr/>
          <p:nvPr/>
        </p:nvSpPr>
        <p:spPr>
          <a:xfrm>
            <a:off x="3711824" y="2725638"/>
            <a:ext cx="2359200" cy="2857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118dd7abf47_5_70"/>
          <p:cNvSpPr/>
          <p:nvPr/>
        </p:nvSpPr>
        <p:spPr>
          <a:xfrm>
            <a:off x="2905013" y="3692175"/>
            <a:ext cx="597600" cy="816300"/>
          </a:xfrm>
          <a:prstGeom prst="chevron">
            <a:avLst>
              <a:gd fmla="val 5000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18dd7abf47_5_70"/>
          <p:cNvSpPr/>
          <p:nvPr/>
        </p:nvSpPr>
        <p:spPr>
          <a:xfrm>
            <a:off x="722825" y="3891821"/>
            <a:ext cx="1623000" cy="9963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g118dd7abf47_5_70"/>
          <p:cNvSpPr/>
          <p:nvPr/>
        </p:nvSpPr>
        <p:spPr>
          <a:xfrm>
            <a:off x="2104975" y="3544150"/>
            <a:ext cx="240900" cy="21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g118dd7abf47_5_70"/>
          <p:cNvSpPr/>
          <p:nvPr/>
        </p:nvSpPr>
        <p:spPr>
          <a:xfrm>
            <a:off x="2016925" y="30806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9" name="Google Shape;519;g118dd7abf47_5_70"/>
          <p:cNvSpPr/>
          <p:nvPr/>
        </p:nvSpPr>
        <p:spPr>
          <a:xfrm>
            <a:off x="1325825" y="41814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0" name="Google Shape;520;g118dd7abf47_5_70"/>
          <p:cNvSpPr/>
          <p:nvPr/>
        </p:nvSpPr>
        <p:spPr>
          <a:xfrm>
            <a:off x="722825" y="3544147"/>
            <a:ext cx="13473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g118dd7abf47_5_70"/>
          <p:cNvSpPr/>
          <p:nvPr/>
        </p:nvSpPr>
        <p:spPr>
          <a:xfrm>
            <a:off x="4061775" y="3837233"/>
            <a:ext cx="1623000" cy="9963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g118dd7abf47_5_70"/>
          <p:cNvSpPr/>
          <p:nvPr/>
        </p:nvSpPr>
        <p:spPr>
          <a:xfrm>
            <a:off x="5443925" y="3489563"/>
            <a:ext cx="240900" cy="21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118dd7abf47_5_70"/>
          <p:cNvSpPr/>
          <p:nvPr/>
        </p:nvSpPr>
        <p:spPr>
          <a:xfrm>
            <a:off x="4664775" y="41268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4" name="Google Shape;524;g118dd7abf47_5_70"/>
          <p:cNvSpPr/>
          <p:nvPr/>
        </p:nvSpPr>
        <p:spPr>
          <a:xfrm>
            <a:off x="4061775" y="3489559"/>
            <a:ext cx="13473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" name="Google Shape;529;g118dd7abf47_5_11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영화검색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영화검색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30" name="Google Shape;530;g118dd7abf47_5_113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영화 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검색 필드 및 확인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예매율별 기본 영화 포스터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영화 정보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검색한 영화 정보</a:t>
                      </a:r>
                      <a:br>
                        <a:rPr lang="en-US" sz="800">
                          <a:solidFill>
                            <a:srgbClr val="0C0C0C"/>
                          </a:solidFill>
                        </a:rPr>
                      </a:b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없으면 경고장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영화 검색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31" name="Google Shape;531;g118dd7abf47_5_113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g118dd7abf47_5_113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g118dd7abf47_5_113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g118dd7abf47_5_113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g118dd7abf47_5_113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6" name="Google Shape;536;g118dd7abf47_5_113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7" name="Google Shape;537;g118dd7abf47_5_113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g118dd7abf47_5_113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9" name="Google Shape;539;g118dd7abf47_5_113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g118dd7abf47_5_113"/>
          <p:cNvSpPr/>
          <p:nvPr/>
        </p:nvSpPr>
        <p:spPr>
          <a:xfrm>
            <a:off x="336599" y="2725413"/>
            <a:ext cx="2359200" cy="2857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g118dd7abf47_5_113"/>
          <p:cNvSpPr/>
          <p:nvPr/>
        </p:nvSpPr>
        <p:spPr>
          <a:xfrm>
            <a:off x="3711824" y="2725638"/>
            <a:ext cx="2359200" cy="2857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118dd7abf47_5_113"/>
          <p:cNvSpPr/>
          <p:nvPr/>
        </p:nvSpPr>
        <p:spPr>
          <a:xfrm>
            <a:off x="2905013" y="3692175"/>
            <a:ext cx="597600" cy="816300"/>
          </a:xfrm>
          <a:prstGeom prst="chevron">
            <a:avLst>
              <a:gd fmla="val 5000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18dd7abf47_5_113"/>
          <p:cNvSpPr/>
          <p:nvPr/>
        </p:nvSpPr>
        <p:spPr>
          <a:xfrm>
            <a:off x="630250" y="3214675"/>
            <a:ext cx="417000" cy="436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g118dd7abf47_5_113"/>
          <p:cNvSpPr/>
          <p:nvPr/>
        </p:nvSpPr>
        <p:spPr>
          <a:xfrm>
            <a:off x="2012400" y="2875400"/>
            <a:ext cx="240900" cy="21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118dd7abf47_5_113"/>
          <p:cNvSpPr/>
          <p:nvPr/>
        </p:nvSpPr>
        <p:spPr>
          <a:xfrm>
            <a:off x="336600" y="24354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6" name="Google Shape;546;g118dd7abf47_5_113"/>
          <p:cNvSpPr/>
          <p:nvPr/>
        </p:nvSpPr>
        <p:spPr>
          <a:xfrm>
            <a:off x="630238" y="32344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7" name="Google Shape;547;g118dd7abf47_5_113"/>
          <p:cNvSpPr/>
          <p:nvPr/>
        </p:nvSpPr>
        <p:spPr>
          <a:xfrm>
            <a:off x="630250" y="2875397"/>
            <a:ext cx="13473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g118dd7abf47_5_113"/>
          <p:cNvSpPr/>
          <p:nvPr/>
        </p:nvSpPr>
        <p:spPr>
          <a:xfrm>
            <a:off x="5351350" y="2848113"/>
            <a:ext cx="240900" cy="21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g118dd7abf47_5_113"/>
          <p:cNvSpPr/>
          <p:nvPr/>
        </p:nvSpPr>
        <p:spPr>
          <a:xfrm>
            <a:off x="3969200" y="2848109"/>
            <a:ext cx="13473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g118dd7abf47_5_113"/>
          <p:cNvSpPr/>
          <p:nvPr/>
        </p:nvSpPr>
        <p:spPr>
          <a:xfrm>
            <a:off x="1144475" y="3219999"/>
            <a:ext cx="1347300" cy="43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g118dd7abf47_5_113"/>
          <p:cNvSpPr/>
          <p:nvPr/>
        </p:nvSpPr>
        <p:spPr>
          <a:xfrm>
            <a:off x="1609613" y="32344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g118dd7abf47_5_113"/>
          <p:cNvSpPr/>
          <p:nvPr/>
        </p:nvSpPr>
        <p:spPr>
          <a:xfrm>
            <a:off x="630238" y="3787200"/>
            <a:ext cx="417000" cy="436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g118dd7abf47_5_113"/>
          <p:cNvSpPr/>
          <p:nvPr/>
        </p:nvSpPr>
        <p:spPr>
          <a:xfrm>
            <a:off x="1144463" y="3792524"/>
            <a:ext cx="1347300" cy="43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118dd7abf47_5_113"/>
          <p:cNvSpPr/>
          <p:nvPr/>
        </p:nvSpPr>
        <p:spPr>
          <a:xfrm>
            <a:off x="630250" y="4365050"/>
            <a:ext cx="417000" cy="436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g118dd7abf47_5_113"/>
          <p:cNvSpPr/>
          <p:nvPr/>
        </p:nvSpPr>
        <p:spPr>
          <a:xfrm>
            <a:off x="1144475" y="4370374"/>
            <a:ext cx="1347300" cy="43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g118dd7abf47_5_113"/>
          <p:cNvSpPr/>
          <p:nvPr/>
        </p:nvSpPr>
        <p:spPr>
          <a:xfrm>
            <a:off x="630250" y="4948225"/>
            <a:ext cx="417000" cy="436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g118dd7abf47_5_113"/>
          <p:cNvSpPr/>
          <p:nvPr/>
        </p:nvSpPr>
        <p:spPr>
          <a:xfrm>
            <a:off x="1144475" y="4953549"/>
            <a:ext cx="1347300" cy="43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g118dd7abf47_5_113"/>
          <p:cNvSpPr/>
          <p:nvPr/>
        </p:nvSpPr>
        <p:spPr>
          <a:xfrm>
            <a:off x="3969200" y="3214675"/>
            <a:ext cx="417000" cy="436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g118dd7abf47_5_113"/>
          <p:cNvSpPr/>
          <p:nvPr/>
        </p:nvSpPr>
        <p:spPr>
          <a:xfrm>
            <a:off x="4483425" y="3219999"/>
            <a:ext cx="1347300" cy="436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118dd7abf47_5_113"/>
          <p:cNvSpPr/>
          <p:nvPr/>
        </p:nvSpPr>
        <p:spPr>
          <a:xfrm>
            <a:off x="4682913" y="38144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5" name="Google Shape;565;g118dd7abf47_5_63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영화예매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비회원 영화예매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66" name="Google Shape;566;g118dd7abf47_5_63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개인정보 입력란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확인 및 취소버튼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비로그인시 영화 예매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67" name="Google Shape;567;g118dd7abf47_5_637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g118dd7abf47_5_637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g118dd7abf47_5_637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g118dd7abf47_5_637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g118dd7abf47_5_637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2" name="Google Shape;572;g118dd7abf47_5_637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3" name="Google Shape;573;g118dd7abf47_5_637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g118dd7abf47_5_637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5" name="Google Shape;575;g118dd7abf47_5_637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g118dd7abf47_5_637"/>
          <p:cNvSpPr/>
          <p:nvPr/>
        </p:nvSpPr>
        <p:spPr>
          <a:xfrm>
            <a:off x="2084663" y="2765497"/>
            <a:ext cx="2274900" cy="2804100"/>
          </a:xfrm>
          <a:prstGeom prst="roundRect">
            <a:avLst>
              <a:gd fmla="val 5645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g118dd7abf47_5_637"/>
          <p:cNvSpPr/>
          <p:nvPr/>
        </p:nvSpPr>
        <p:spPr>
          <a:xfrm>
            <a:off x="2859000" y="30112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8" name="Google Shape;578;g118dd7abf47_5_637"/>
          <p:cNvSpPr/>
          <p:nvPr/>
        </p:nvSpPr>
        <p:spPr>
          <a:xfrm>
            <a:off x="2976488" y="3520872"/>
            <a:ext cx="912000" cy="1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118dd7abf47_5_637"/>
          <p:cNvSpPr/>
          <p:nvPr/>
        </p:nvSpPr>
        <p:spPr>
          <a:xfrm>
            <a:off x="2976488" y="3794810"/>
            <a:ext cx="912000" cy="1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118dd7abf47_5_637"/>
          <p:cNvSpPr/>
          <p:nvPr/>
        </p:nvSpPr>
        <p:spPr>
          <a:xfrm>
            <a:off x="2976488" y="4068722"/>
            <a:ext cx="912000" cy="1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18dd7abf47_5_637"/>
          <p:cNvSpPr/>
          <p:nvPr/>
        </p:nvSpPr>
        <p:spPr>
          <a:xfrm>
            <a:off x="2976488" y="4342647"/>
            <a:ext cx="912000" cy="1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118dd7abf47_5_637"/>
          <p:cNvSpPr/>
          <p:nvPr/>
        </p:nvSpPr>
        <p:spPr>
          <a:xfrm>
            <a:off x="2379969" y="3520875"/>
            <a:ext cx="480900" cy="1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118dd7abf47_5_637"/>
          <p:cNvSpPr/>
          <p:nvPr/>
        </p:nvSpPr>
        <p:spPr>
          <a:xfrm>
            <a:off x="2379969" y="3794813"/>
            <a:ext cx="480900" cy="1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118dd7abf47_5_637"/>
          <p:cNvSpPr/>
          <p:nvPr/>
        </p:nvSpPr>
        <p:spPr>
          <a:xfrm>
            <a:off x="2379969" y="4068725"/>
            <a:ext cx="480900" cy="1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118dd7abf47_5_637"/>
          <p:cNvSpPr/>
          <p:nvPr/>
        </p:nvSpPr>
        <p:spPr>
          <a:xfrm>
            <a:off x="2379969" y="4342650"/>
            <a:ext cx="480900" cy="1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118dd7abf47_5_637"/>
          <p:cNvSpPr/>
          <p:nvPr/>
        </p:nvSpPr>
        <p:spPr>
          <a:xfrm>
            <a:off x="2895300" y="5370175"/>
            <a:ext cx="344400" cy="10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18dd7abf47_5_637"/>
          <p:cNvSpPr/>
          <p:nvPr/>
        </p:nvSpPr>
        <p:spPr>
          <a:xfrm>
            <a:off x="3260300" y="5370175"/>
            <a:ext cx="344400" cy="10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18dd7abf47_5_637"/>
          <p:cNvSpPr/>
          <p:nvPr/>
        </p:nvSpPr>
        <p:spPr>
          <a:xfrm>
            <a:off x="3053475" y="48905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"/>
          <p:cNvGraphicFramePr/>
          <p:nvPr/>
        </p:nvGraphicFramePr>
        <p:xfrm>
          <a:off x="768670" y="836712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{20C964C0-663C-4D69-A4D8-CEAE55DFD03D}</a:tableStyleId>
              </a:tblPr>
              <a:tblGrid>
                <a:gridCol w="521050"/>
                <a:gridCol w="847050"/>
                <a:gridCol w="2793275"/>
                <a:gridCol w="3445275"/>
              </a:tblGrid>
              <a:tr h="9361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문서 개정 이력표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288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문서명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화면정의서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버전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42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1.0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2022.03.08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최초 작성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오세현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Google Shape;593;g118dd7abf47_5_20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영화예매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영화예매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94" name="Google Shape;594;g118dd7abf47_5_202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지역 선택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구 선택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영화관 선택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영화 포스터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영화 제목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영화 시간대 선택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스크롤바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다음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영화 예매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95" name="Google Shape;595;g118dd7abf47_5_202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g118dd7abf47_5_202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g118dd7abf47_5_202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g118dd7abf47_5_202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g118dd7abf47_5_202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0" name="Google Shape;600;g118dd7abf47_5_202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g118dd7abf47_5_202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g118dd7abf47_5_202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3" name="Google Shape;603;g118dd7abf47_5_202"/>
          <p:cNvCxnSpPr/>
          <p:nvPr/>
        </p:nvCxnSpPr>
        <p:spPr>
          <a:xfrm>
            <a:off x="142844" y="27955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4" name="Google Shape;604;g118dd7abf47_5_202"/>
          <p:cNvSpPr/>
          <p:nvPr/>
        </p:nvSpPr>
        <p:spPr>
          <a:xfrm>
            <a:off x="3126013" y="58549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5" name="Google Shape;605;g118dd7abf47_5_202"/>
          <p:cNvSpPr/>
          <p:nvPr/>
        </p:nvSpPr>
        <p:spPr>
          <a:xfrm>
            <a:off x="285725" y="2724000"/>
            <a:ext cx="5890800" cy="29397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g118dd7abf47_5_202"/>
          <p:cNvSpPr/>
          <p:nvPr/>
        </p:nvSpPr>
        <p:spPr>
          <a:xfrm>
            <a:off x="3180313" y="5677824"/>
            <a:ext cx="308400" cy="94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g118dd7abf47_5_202"/>
          <p:cNvSpPr/>
          <p:nvPr/>
        </p:nvSpPr>
        <p:spPr>
          <a:xfrm>
            <a:off x="388175" y="2836013"/>
            <a:ext cx="1448100" cy="2759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g118dd7abf47_5_202"/>
          <p:cNvSpPr/>
          <p:nvPr/>
        </p:nvSpPr>
        <p:spPr>
          <a:xfrm>
            <a:off x="518725" y="2953900"/>
            <a:ext cx="543300" cy="25233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g118dd7abf47_5_202"/>
          <p:cNvSpPr/>
          <p:nvPr/>
        </p:nvSpPr>
        <p:spPr>
          <a:xfrm>
            <a:off x="1937225" y="2836025"/>
            <a:ext cx="4155000" cy="789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g118dd7abf47_5_202"/>
          <p:cNvSpPr/>
          <p:nvPr/>
        </p:nvSpPr>
        <p:spPr>
          <a:xfrm>
            <a:off x="1937225" y="3714150"/>
            <a:ext cx="4155000" cy="188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g118dd7abf47_5_202"/>
          <p:cNvSpPr/>
          <p:nvPr/>
        </p:nvSpPr>
        <p:spPr>
          <a:xfrm>
            <a:off x="1992225" y="3872226"/>
            <a:ext cx="543300" cy="7899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g118dd7abf47_5_202"/>
          <p:cNvSpPr/>
          <p:nvPr/>
        </p:nvSpPr>
        <p:spPr>
          <a:xfrm>
            <a:off x="581863" y="386163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3" name="Google Shape;613;g118dd7abf47_5_202"/>
          <p:cNvSpPr/>
          <p:nvPr/>
        </p:nvSpPr>
        <p:spPr>
          <a:xfrm>
            <a:off x="2055363" y="40070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4" name="Google Shape;614;g118dd7abf47_5_202"/>
          <p:cNvSpPr/>
          <p:nvPr/>
        </p:nvSpPr>
        <p:spPr>
          <a:xfrm>
            <a:off x="3806213" y="31516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5" name="Google Shape;615;g118dd7abf47_5_202"/>
          <p:cNvSpPr/>
          <p:nvPr/>
        </p:nvSpPr>
        <p:spPr>
          <a:xfrm>
            <a:off x="5968825" y="3817263"/>
            <a:ext cx="72900" cy="16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g118dd7abf47_5_202"/>
          <p:cNvSpPr/>
          <p:nvPr/>
        </p:nvSpPr>
        <p:spPr>
          <a:xfrm>
            <a:off x="3243763" y="43887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7" name="Google Shape;617;g118dd7abf47_5_202"/>
          <p:cNvSpPr/>
          <p:nvPr/>
        </p:nvSpPr>
        <p:spPr>
          <a:xfrm>
            <a:off x="5562613" y="5417099"/>
            <a:ext cx="308400" cy="94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118dd7abf47_5_202"/>
          <p:cNvSpPr/>
          <p:nvPr/>
        </p:nvSpPr>
        <p:spPr>
          <a:xfrm>
            <a:off x="5508313" y="38223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9" name="Google Shape;619;g118dd7abf47_5_202"/>
          <p:cNvSpPr/>
          <p:nvPr/>
        </p:nvSpPr>
        <p:spPr>
          <a:xfrm>
            <a:off x="1125525" y="2953900"/>
            <a:ext cx="5994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g118dd7abf47_5_202"/>
          <p:cNvSpPr/>
          <p:nvPr/>
        </p:nvSpPr>
        <p:spPr>
          <a:xfrm>
            <a:off x="1125525" y="3151625"/>
            <a:ext cx="5994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g118dd7abf47_5_202"/>
          <p:cNvSpPr/>
          <p:nvPr/>
        </p:nvSpPr>
        <p:spPr>
          <a:xfrm>
            <a:off x="1125525" y="3349350"/>
            <a:ext cx="5994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g118dd7abf47_5_202"/>
          <p:cNvSpPr/>
          <p:nvPr/>
        </p:nvSpPr>
        <p:spPr>
          <a:xfrm>
            <a:off x="1125525" y="3547075"/>
            <a:ext cx="5994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g118dd7abf47_5_202"/>
          <p:cNvSpPr/>
          <p:nvPr/>
        </p:nvSpPr>
        <p:spPr>
          <a:xfrm>
            <a:off x="1216713" y="378073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4" name="Google Shape;624;g118dd7abf47_5_202"/>
          <p:cNvSpPr/>
          <p:nvPr/>
        </p:nvSpPr>
        <p:spPr>
          <a:xfrm>
            <a:off x="2052050" y="2953891"/>
            <a:ext cx="6912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g118dd7abf47_5_202"/>
          <p:cNvSpPr/>
          <p:nvPr/>
        </p:nvSpPr>
        <p:spPr>
          <a:xfrm>
            <a:off x="2052050" y="3179091"/>
            <a:ext cx="6912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g118dd7abf47_5_202"/>
          <p:cNvSpPr/>
          <p:nvPr/>
        </p:nvSpPr>
        <p:spPr>
          <a:xfrm>
            <a:off x="2840488" y="2953891"/>
            <a:ext cx="6912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g118dd7abf47_5_202"/>
          <p:cNvSpPr/>
          <p:nvPr/>
        </p:nvSpPr>
        <p:spPr>
          <a:xfrm>
            <a:off x="3628950" y="2953891"/>
            <a:ext cx="6912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g118dd7abf47_5_202"/>
          <p:cNvSpPr/>
          <p:nvPr/>
        </p:nvSpPr>
        <p:spPr>
          <a:xfrm>
            <a:off x="4417400" y="2953891"/>
            <a:ext cx="6912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g118dd7abf47_5_202"/>
          <p:cNvSpPr/>
          <p:nvPr/>
        </p:nvSpPr>
        <p:spPr>
          <a:xfrm>
            <a:off x="5205850" y="2953891"/>
            <a:ext cx="6912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g118dd7abf47_5_202"/>
          <p:cNvSpPr/>
          <p:nvPr/>
        </p:nvSpPr>
        <p:spPr>
          <a:xfrm>
            <a:off x="2637025" y="4078667"/>
            <a:ext cx="543300" cy="2769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g118dd7abf47_5_202"/>
          <p:cNvSpPr/>
          <p:nvPr/>
        </p:nvSpPr>
        <p:spPr>
          <a:xfrm>
            <a:off x="2637025" y="4404192"/>
            <a:ext cx="543300" cy="2769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g118dd7abf47_5_202"/>
          <p:cNvSpPr/>
          <p:nvPr/>
        </p:nvSpPr>
        <p:spPr>
          <a:xfrm>
            <a:off x="3243775" y="4075567"/>
            <a:ext cx="543300" cy="2769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g118dd7abf47_5_202"/>
          <p:cNvSpPr/>
          <p:nvPr/>
        </p:nvSpPr>
        <p:spPr>
          <a:xfrm>
            <a:off x="3850525" y="4075567"/>
            <a:ext cx="543300" cy="2769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g118dd7abf47_5_202"/>
          <p:cNvSpPr/>
          <p:nvPr/>
        </p:nvSpPr>
        <p:spPr>
          <a:xfrm>
            <a:off x="5108588" y="50946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5" name="Google Shape;635;g118dd7abf47_5_202"/>
          <p:cNvSpPr/>
          <p:nvPr/>
        </p:nvSpPr>
        <p:spPr>
          <a:xfrm>
            <a:off x="1992225" y="4756701"/>
            <a:ext cx="543300" cy="7899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g118dd7abf47_5_202"/>
          <p:cNvSpPr/>
          <p:nvPr/>
        </p:nvSpPr>
        <p:spPr>
          <a:xfrm>
            <a:off x="2637025" y="3886220"/>
            <a:ext cx="997500" cy="945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g118dd7abf47_5_202"/>
          <p:cNvSpPr/>
          <p:nvPr/>
        </p:nvSpPr>
        <p:spPr>
          <a:xfrm>
            <a:off x="2637013" y="34218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2" name="Google Shape;642;g118dd7abf47_5_15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영화예매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영화예매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43" name="Google Shape;643;g118dd7abf47_5_156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인원 선택</a:t>
                      </a:r>
                      <a:br>
                        <a:rPr lang="en-US" sz="800">
                          <a:solidFill>
                            <a:srgbClr val="0C0C0C"/>
                          </a:solidFill>
                        </a:rPr>
                      </a:b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청소년 / 성인 / 노약자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스크린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비어있는 좌석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선택한 좌석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선택할 수 없는 좌석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출입구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뒤로가기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영화 예매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44" name="Google Shape;644;g118dd7abf47_5_156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g118dd7abf47_5_156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g118dd7abf47_5_156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g118dd7abf47_5_156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g118dd7abf47_5_156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9" name="Google Shape;649;g118dd7abf47_5_156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0" name="Google Shape;650;g118dd7abf47_5_156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g118dd7abf47_5_156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2" name="Google Shape;652;g118dd7abf47_5_156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g118dd7abf47_5_156"/>
          <p:cNvSpPr/>
          <p:nvPr/>
        </p:nvSpPr>
        <p:spPr>
          <a:xfrm>
            <a:off x="3013613" y="58525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4" name="Google Shape;654;g118dd7abf47_5_156"/>
          <p:cNvSpPr/>
          <p:nvPr/>
        </p:nvSpPr>
        <p:spPr>
          <a:xfrm>
            <a:off x="285725" y="2724000"/>
            <a:ext cx="5890800" cy="29397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g118dd7abf47_5_156"/>
          <p:cNvSpPr/>
          <p:nvPr/>
        </p:nvSpPr>
        <p:spPr>
          <a:xfrm>
            <a:off x="1557850" y="2790150"/>
            <a:ext cx="4530000" cy="280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g118dd7abf47_5_156"/>
          <p:cNvSpPr/>
          <p:nvPr/>
        </p:nvSpPr>
        <p:spPr>
          <a:xfrm>
            <a:off x="3067913" y="5677824"/>
            <a:ext cx="308400" cy="94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g118dd7abf47_5_156"/>
          <p:cNvSpPr/>
          <p:nvPr/>
        </p:nvSpPr>
        <p:spPr>
          <a:xfrm>
            <a:off x="1789900" y="2866800"/>
            <a:ext cx="4065900" cy="9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g118dd7abf47_5_156"/>
          <p:cNvSpPr/>
          <p:nvPr/>
        </p:nvSpPr>
        <p:spPr>
          <a:xfrm>
            <a:off x="2194063" y="52034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9" name="Google Shape;659;g118dd7abf47_5_156"/>
          <p:cNvSpPr/>
          <p:nvPr/>
        </p:nvSpPr>
        <p:spPr>
          <a:xfrm>
            <a:off x="1822000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g118dd7abf47_5_156"/>
          <p:cNvSpPr/>
          <p:nvPr/>
        </p:nvSpPr>
        <p:spPr>
          <a:xfrm>
            <a:off x="2059375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g118dd7abf47_5_156"/>
          <p:cNvSpPr/>
          <p:nvPr/>
        </p:nvSpPr>
        <p:spPr>
          <a:xfrm>
            <a:off x="1825975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g118dd7abf47_5_156"/>
          <p:cNvSpPr/>
          <p:nvPr/>
        </p:nvSpPr>
        <p:spPr>
          <a:xfrm>
            <a:off x="2063350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g118dd7abf47_5_156"/>
          <p:cNvSpPr/>
          <p:nvPr/>
        </p:nvSpPr>
        <p:spPr>
          <a:xfrm>
            <a:off x="2296750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g118dd7abf47_5_156"/>
          <p:cNvSpPr/>
          <p:nvPr/>
        </p:nvSpPr>
        <p:spPr>
          <a:xfrm>
            <a:off x="2534125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g118dd7abf47_5_156"/>
          <p:cNvSpPr/>
          <p:nvPr/>
        </p:nvSpPr>
        <p:spPr>
          <a:xfrm>
            <a:off x="2300725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g118dd7abf47_5_156"/>
          <p:cNvSpPr/>
          <p:nvPr/>
        </p:nvSpPr>
        <p:spPr>
          <a:xfrm>
            <a:off x="2538100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g118dd7abf47_5_156"/>
          <p:cNvSpPr/>
          <p:nvPr/>
        </p:nvSpPr>
        <p:spPr>
          <a:xfrm>
            <a:off x="1822000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g118dd7abf47_5_156"/>
          <p:cNvSpPr/>
          <p:nvPr/>
        </p:nvSpPr>
        <p:spPr>
          <a:xfrm>
            <a:off x="2059375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g118dd7abf47_5_156"/>
          <p:cNvSpPr/>
          <p:nvPr/>
        </p:nvSpPr>
        <p:spPr>
          <a:xfrm>
            <a:off x="1822000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g118dd7abf47_5_156"/>
          <p:cNvSpPr/>
          <p:nvPr/>
        </p:nvSpPr>
        <p:spPr>
          <a:xfrm>
            <a:off x="2059375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g118dd7abf47_5_156"/>
          <p:cNvSpPr/>
          <p:nvPr/>
        </p:nvSpPr>
        <p:spPr>
          <a:xfrm>
            <a:off x="2296750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g118dd7abf47_5_156"/>
          <p:cNvSpPr/>
          <p:nvPr/>
        </p:nvSpPr>
        <p:spPr>
          <a:xfrm>
            <a:off x="2534125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g118dd7abf47_5_156"/>
          <p:cNvSpPr/>
          <p:nvPr/>
        </p:nvSpPr>
        <p:spPr>
          <a:xfrm>
            <a:off x="2296750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g118dd7abf47_5_156"/>
          <p:cNvSpPr/>
          <p:nvPr/>
        </p:nvSpPr>
        <p:spPr>
          <a:xfrm>
            <a:off x="2534125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g118dd7abf47_5_156"/>
          <p:cNvSpPr/>
          <p:nvPr/>
        </p:nvSpPr>
        <p:spPr>
          <a:xfrm>
            <a:off x="1822000" y="42182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g118dd7abf47_5_156"/>
          <p:cNvSpPr/>
          <p:nvPr/>
        </p:nvSpPr>
        <p:spPr>
          <a:xfrm>
            <a:off x="2059375" y="42182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g118dd7abf47_5_156"/>
          <p:cNvSpPr/>
          <p:nvPr/>
        </p:nvSpPr>
        <p:spPr>
          <a:xfrm>
            <a:off x="1822000" y="4454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g118dd7abf47_5_156"/>
          <p:cNvSpPr/>
          <p:nvPr/>
        </p:nvSpPr>
        <p:spPr>
          <a:xfrm>
            <a:off x="2059375" y="4454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g118dd7abf47_5_156"/>
          <p:cNvSpPr/>
          <p:nvPr/>
        </p:nvSpPr>
        <p:spPr>
          <a:xfrm>
            <a:off x="2296750" y="42182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g118dd7abf47_5_156"/>
          <p:cNvSpPr/>
          <p:nvPr/>
        </p:nvSpPr>
        <p:spPr>
          <a:xfrm>
            <a:off x="2534125" y="42182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g118dd7abf47_5_156"/>
          <p:cNvSpPr/>
          <p:nvPr/>
        </p:nvSpPr>
        <p:spPr>
          <a:xfrm>
            <a:off x="2296750" y="4454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g118dd7abf47_5_156"/>
          <p:cNvSpPr/>
          <p:nvPr/>
        </p:nvSpPr>
        <p:spPr>
          <a:xfrm>
            <a:off x="2534125" y="4454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g118dd7abf47_5_156"/>
          <p:cNvSpPr/>
          <p:nvPr/>
        </p:nvSpPr>
        <p:spPr>
          <a:xfrm>
            <a:off x="1825975" y="4691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g118dd7abf47_5_156"/>
          <p:cNvSpPr/>
          <p:nvPr/>
        </p:nvSpPr>
        <p:spPr>
          <a:xfrm>
            <a:off x="2063350" y="4691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g118dd7abf47_5_156"/>
          <p:cNvSpPr/>
          <p:nvPr/>
        </p:nvSpPr>
        <p:spPr>
          <a:xfrm>
            <a:off x="1825975" y="4927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g118dd7abf47_5_156"/>
          <p:cNvSpPr/>
          <p:nvPr/>
        </p:nvSpPr>
        <p:spPr>
          <a:xfrm>
            <a:off x="2063350" y="4927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g118dd7abf47_5_156"/>
          <p:cNvSpPr/>
          <p:nvPr/>
        </p:nvSpPr>
        <p:spPr>
          <a:xfrm>
            <a:off x="2300725" y="4691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g118dd7abf47_5_156"/>
          <p:cNvSpPr/>
          <p:nvPr/>
        </p:nvSpPr>
        <p:spPr>
          <a:xfrm>
            <a:off x="2538100" y="4691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g118dd7abf47_5_156"/>
          <p:cNvSpPr/>
          <p:nvPr/>
        </p:nvSpPr>
        <p:spPr>
          <a:xfrm>
            <a:off x="2300725" y="4927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g118dd7abf47_5_156"/>
          <p:cNvSpPr/>
          <p:nvPr/>
        </p:nvSpPr>
        <p:spPr>
          <a:xfrm>
            <a:off x="2538100" y="4927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g118dd7abf47_5_156"/>
          <p:cNvSpPr/>
          <p:nvPr/>
        </p:nvSpPr>
        <p:spPr>
          <a:xfrm>
            <a:off x="2771500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g118dd7abf47_5_156"/>
          <p:cNvSpPr/>
          <p:nvPr/>
        </p:nvSpPr>
        <p:spPr>
          <a:xfrm>
            <a:off x="3008875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g118dd7abf47_5_156"/>
          <p:cNvSpPr/>
          <p:nvPr/>
        </p:nvSpPr>
        <p:spPr>
          <a:xfrm>
            <a:off x="3246250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g118dd7abf47_5_156"/>
          <p:cNvSpPr/>
          <p:nvPr/>
        </p:nvSpPr>
        <p:spPr>
          <a:xfrm>
            <a:off x="3483625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g118dd7abf47_5_156"/>
          <p:cNvSpPr/>
          <p:nvPr/>
        </p:nvSpPr>
        <p:spPr>
          <a:xfrm>
            <a:off x="3721000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g118dd7abf47_5_156"/>
          <p:cNvSpPr/>
          <p:nvPr/>
        </p:nvSpPr>
        <p:spPr>
          <a:xfrm>
            <a:off x="3958375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g118dd7abf47_5_156"/>
          <p:cNvSpPr/>
          <p:nvPr/>
        </p:nvSpPr>
        <p:spPr>
          <a:xfrm>
            <a:off x="4195750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g118dd7abf47_5_156"/>
          <p:cNvSpPr/>
          <p:nvPr/>
        </p:nvSpPr>
        <p:spPr>
          <a:xfrm>
            <a:off x="4433125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g118dd7abf47_5_156"/>
          <p:cNvSpPr/>
          <p:nvPr/>
        </p:nvSpPr>
        <p:spPr>
          <a:xfrm>
            <a:off x="4670500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g118dd7abf47_5_156"/>
          <p:cNvSpPr/>
          <p:nvPr/>
        </p:nvSpPr>
        <p:spPr>
          <a:xfrm>
            <a:off x="4907875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g118dd7abf47_5_156"/>
          <p:cNvSpPr/>
          <p:nvPr/>
        </p:nvSpPr>
        <p:spPr>
          <a:xfrm>
            <a:off x="5145250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g118dd7abf47_5_156"/>
          <p:cNvSpPr/>
          <p:nvPr/>
        </p:nvSpPr>
        <p:spPr>
          <a:xfrm>
            <a:off x="5382625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g118dd7abf47_5_156"/>
          <p:cNvSpPr/>
          <p:nvPr/>
        </p:nvSpPr>
        <p:spPr>
          <a:xfrm>
            <a:off x="5620000" y="32694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g118dd7abf47_5_156"/>
          <p:cNvSpPr/>
          <p:nvPr/>
        </p:nvSpPr>
        <p:spPr>
          <a:xfrm>
            <a:off x="2775475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g118dd7abf47_5_156"/>
          <p:cNvSpPr/>
          <p:nvPr/>
        </p:nvSpPr>
        <p:spPr>
          <a:xfrm>
            <a:off x="3012850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g118dd7abf47_5_156"/>
          <p:cNvSpPr/>
          <p:nvPr/>
        </p:nvSpPr>
        <p:spPr>
          <a:xfrm>
            <a:off x="3250225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g118dd7abf47_5_156"/>
          <p:cNvSpPr/>
          <p:nvPr/>
        </p:nvSpPr>
        <p:spPr>
          <a:xfrm>
            <a:off x="3487600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g118dd7abf47_5_156"/>
          <p:cNvSpPr/>
          <p:nvPr/>
        </p:nvSpPr>
        <p:spPr>
          <a:xfrm>
            <a:off x="2775475" y="3747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g118dd7abf47_5_156"/>
          <p:cNvSpPr/>
          <p:nvPr/>
        </p:nvSpPr>
        <p:spPr>
          <a:xfrm>
            <a:off x="3012850" y="3747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g118dd7abf47_5_156"/>
          <p:cNvSpPr/>
          <p:nvPr/>
        </p:nvSpPr>
        <p:spPr>
          <a:xfrm>
            <a:off x="3250225" y="3747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g118dd7abf47_5_156"/>
          <p:cNvSpPr/>
          <p:nvPr/>
        </p:nvSpPr>
        <p:spPr>
          <a:xfrm>
            <a:off x="3487600" y="3747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g118dd7abf47_5_156"/>
          <p:cNvSpPr/>
          <p:nvPr/>
        </p:nvSpPr>
        <p:spPr>
          <a:xfrm>
            <a:off x="2771500" y="3984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g118dd7abf47_5_156"/>
          <p:cNvSpPr/>
          <p:nvPr/>
        </p:nvSpPr>
        <p:spPr>
          <a:xfrm>
            <a:off x="3008875" y="3984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g118dd7abf47_5_156"/>
          <p:cNvSpPr/>
          <p:nvPr/>
        </p:nvSpPr>
        <p:spPr>
          <a:xfrm>
            <a:off x="2771500" y="4220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g118dd7abf47_5_156"/>
          <p:cNvSpPr/>
          <p:nvPr/>
        </p:nvSpPr>
        <p:spPr>
          <a:xfrm>
            <a:off x="3008875" y="4220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g118dd7abf47_5_156"/>
          <p:cNvSpPr/>
          <p:nvPr/>
        </p:nvSpPr>
        <p:spPr>
          <a:xfrm>
            <a:off x="3246250" y="3984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g118dd7abf47_5_156"/>
          <p:cNvSpPr/>
          <p:nvPr/>
        </p:nvSpPr>
        <p:spPr>
          <a:xfrm>
            <a:off x="3483625" y="3984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g118dd7abf47_5_156"/>
          <p:cNvSpPr/>
          <p:nvPr/>
        </p:nvSpPr>
        <p:spPr>
          <a:xfrm>
            <a:off x="3246250" y="4220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g118dd7abf47_5_156"/>
          <p:cNvSpPr/>
          <p:nvPr/>
        </p:nvSpPr>
        <p:spPr>
          <a:xfrm>
            <a:off x="3483625" y="4220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g118dd7abf47_5_156"/>
          <p:cNvSpPr/>
          <p:nvPr/>
        </p:nvSpPr>
        <p:spPr>
          <a:xfrm>
            <a:off x="3728950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g118dd7abf47_5_156"/>
          <p:cNvSpPr/>
          <p:nvPr/>
        </p:nvSpPr>
        <p:spPr>
          <a:xfrm>
            <a:off x="3966325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g118dd7abf47_5_156"/>
          <p:cNvSpPr/>
          <p:nvPr/>
        </p:nvSpPr>
        <p:spPr>
          <a:xfrm>
            <a:off x="4203700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g118dd7abf47_5_156"/>
          <p:cNvSpPr/>
          <p:nvPr/>
        </p:nvSpPr>
        <p:spPr>
          <a:xfrm>
            <a:off x="4441075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g118dd7abf47_5_156"/>
          <p:cNvSpPr/>
          <p:nvPr/>
        </p:nvSpPr>
        <p:spPr>
          <a:xfrm>
            <a:off x="3724975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g118dd7abf47_5_156"/>
          <p:cNvSpPr/>
          <p:nvPr/>
        </p:nvSpPr>
        <p:spPr>
          <a:xfrm>
            <a:off x="3962350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g118dd7abf47_5_156"/>
          <p:cNvSpPr/>
          <p:nvPr/>
        </p:nvSpPr>
        <p:spPr>
          <a:xfrm>
            <a:off x="3724975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g118dd7abf47_5_156"/>
          <p:cNvSpPr/>
          <p:nvPr/>
        </p:nvSpPr>
        <p:spPr>
          <a:xfrm>
            <a:off x="3962350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g118dd7abf47_5_156"/>
          <p:cNvSpPr/>
          <p:nvPr/>
        </p:nvSpPr>
        <p:spPr>
          <a:xfrm>
            <a:off x="4199725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g118dd7abf47_5_156"/>
          <p:cNvSpPr/>
          <p:nvPr/>
        </p:nvSpPr>
        <p:spPr>
          <a:xfrm>
            <a:off x="4437100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g118dd7abf47_5_156"/>
          <p:cNvSpPr/>
          <p:nvPr/>
        </p:nvSpPr>
        <p:spPr>
          <a:xfrm>
            <a:off x="4199725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g118dd7abf47_5_156"/>
          <p:cNvSpPr/>
          <p:nvPr/>
        </p:nvSpPr>
        <p:spPr>
          <a:xfrm>
            <a:off x="4437100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g118dd7abf47_5_156"/>
          <p:cNvSpPr/>
          <p:nvPr/>
        </p:nvSpPr>
        <p:spPr>
          <a:xfrm>
            <a:off x="4682425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g118dd7abf47_5_156"/>
          <p:cNvSpPr/>
          <p:nvPr/>
        </p:nvSpPr>
        <p:spPr>
          <a:xfrm>
            <a:off x="4919800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g118dd7abf47_5_156"/>
          <p:cNvSpPr/>
          <p:nvPr/>
        </p:nvSpPr>
        <p:spPr>
          <a:xfrm>
            <a:off x="5157175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g118dd7abf47_5_156"/>
          <p:cNvSpPr/>
          <p:nvPr/>
        </p:nvSpPr>
        <p:spPr>
          <a:xfrm>
            <a:off x="5394550" y="35086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g118dd7abf47_5_156"/>
          <p:cNvSpPr/>
          <p:nvPr/>
        </p:nvSpPr>
        <p:spPr>
          <a:xfrm>
            <a:off x="4678450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g118dd7abf47_5_156"/>
          <p:cNvSpPr/>
          <p:nvPr/>
        </p:nvSpPr>
        <p:spPr>
          <a:xfrm>
            <a:off x="4915825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g118dd7abf47_5_156"/>
          <p:cNvSpPr/>
          <p:nvPr/>
        </p:nvSpPr>
        <p:spPr>
          <a:xfrm>
            <a:off x="4678450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g118dd7abf47_5_156"/>
          <p:cNvSpPr/>
          <p:nvPr/>
        </p:nvSpPr>
        <p:spPr>
          <a:xfrm>
            <a:off x="4915825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g118dd7abf47_5_156"/>
          <p:cNvSpPr/>
          <p:nvPr/>
        </p:nvSpPr>
        <p:spPr>
          <a:xfrm>
            <a:off x="5153200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g118dd7abf47_5_156"/>
          <p:cNvSpPr/>
          <p:nvPr/>
        </p:nvSpPr>
        <p:spPr>
          <a:xfrm>
            <a:off x="5390575" y="37451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g118dd7abf47_5_156"/>
          <p:cNvSpPr/>
          <p:nvPr/>
        </p:nvSpPr>
        <p:spPr>
          <a:xfrm>
            <a:off x="5153200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g118dd7abf47_5_156"/>
          <p:cNvSpPr/>
          <p:nvPr/>
        </p:nvSpPr>
        <p:spPr>
          <a:xfrm>
            <a:off x="5390575" y="39817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g118dd7abf47_5_156"/>
          <p:cNvSpPr/>
          <p:nvPr/>
        </p:nvSpPr>
        <p:spPr>
          <a:xfrm>
            <a:off x="4674475" y="42182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g118dd7abf47_5_156"/>
          <p:cNvSpPr/>
          <p:nvPr/>
        </p:nvSpPr>
        <p:spPr>
          <a:xfrm>
            <a:off x="4911850" y="42182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g118dd7abf47_5_156"/>
          <p:cNvSpPr/>
          <p:nvPr/>
        </p:nvSpPr>
        <p:spPr>
          <a:xfrm>
            <a:off x="5149225" y="42182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g118dd7abf47_5_156"/>
          <p:cNvSpPr/>
          <p:nvPr/>
        </p:nvSpPr>
        <p:spPr>
          <a:xfrm>
            <a:off x="5386600" y="42182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g118dd7abf47_5_156"/>
          <p:cNvSpPr/>
          <p:nvPr/>
        </p:nvSpPr>
        <p:spPr>
          <a:xfrm>
            <a:off x="4670500" y="4454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g118dd7abf47_5_156"/>
          <p:cNvSpPr/>
          <p:nvPr/>
        </p:nvSpPr>
        <p:spPr>
          <a:xfrm>
            <a:off x="4907875" y="4454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g118dd7abf47_5_156"/>
          <p:cNvSpPr/>
          <p:nvPr/>
        </p:nvSpPr>
        <p:spPr>
          <a:xfrm>
            <a:off x="4670500" y="4691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g118dd7abf47_5_156"/>
          <p:cNvSpPr/>
          <p:nvPr/>
        </p:nvSpPr>
        <p:spPr>
          <a:xfrm>
            <a:off x="4907875" y="4691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g118dd7abf47_5_156"/>
          <p:cNvSpPr/>
          <p:nvPr/>
        </p:nvSpPr>
        <p:spPr>
          <a:xfrm>
            <a:off x="5145250" y="4454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g118dd7abf47_5_156"/>
          <p:cNvSpPr/>
          <p:nvPr/>
        </p:nvSpPr>
        <p:spPr>
          <a:xfrm>
            <a:off x="5382625" y="4454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g118dd7abf47_5_156"/>
          <p:cNvSpPr/>
          <p:nvPr/>
        </p:nvSpPr>
        <p:spPr>
          <a:xfrm>
            <a:off x="5145250" y="4691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g118dd7abf47_5_156"/>
          <p:cNvSpPr/>
          <p:nvPr/>
        </p:nvSpPr>
        <p:spPr>
          <a:xfrm>
            <a:off x="5382625" y="4691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g118dd7abf47_5_156"/>
          <p:cNvSpPr/>
          <p:nvPr/>
        </p:nvSpPr>
        <p:spPr>
          <a:xfrm>
            <a:off x="3722988" y="4220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g118dd7abf47_5_156"/>
          <p:cNvSpPr/>
          <p:nvPr/>
        </p:nvSpPr>
        <p:spPr>
          <a:xfrm>
            <a:off x="3960363" y="4220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g118dd7abf47_5_156"/>
          <p:cNvSpPr/>
          <p:nvPr/>
        </p:nvSpPr>
        <p:spPr>
          <a:xfrm>
            <a:off x="4197738" y="4220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g118dd7abf47_5_156"/>
          <p:cNvSpPr/>
          <p:nvPr/>
        </p:nvSpPr>
        <p:spPr>
          <a:xfrm>
            <a:off x="4435113" y="4220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g118dd7abf47_5_156"/>
          <p:cNvSpPr/>
          <p:nvPr/>
        </p:nvSpPr>
        <p:spPr>
          <a:xfrm>
            <a:off x="3719013" y="44574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g118dd7abf47_5_156"/>
          <p:cNvSpPr/>
          <p:nvPr/>
        </p:nvSpPr>
        <p:spPr>
          <a:xfrm>
            <a:off x="3956388" y="44574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g118dd7abf47_5_156"/>
          <p:cNvSpPr/>
          <p:nvPr/>
        </p:nvSpPr>
        <p:spPr>
          <a:xfrm>
            <a:off x="3719013" y="4694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g118dd7abf47_5_156"/>
          <p:cNvSpPr/>
          <p:nvPr/>
        </p:nvSpPr>
        <p:spPr>
          <a:xfrm>
            <a:off x="3956388" y="4694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g118dd7abf47_5_156"/>
          <p:cNvSpPr/>
          <p:nvPr/>
        </p:nvSpPr>
        <p:spPr>
          <a:xfrm>
            <a:off x="4193763" y="44574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g118dd7abf47_5_156"/>
          <p:cNvSpPr/>
          <p:nvPr/>
        </p:nvSpPr>
        <p:spPr>
          <a:xfrm>
            <a:off x="4431138" y="44574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g118dd7abf47_5_156"/>
          <p:cNvSpPr/>
          <p:nvPr/>
        </p:nvSpPr>
        <p:spPr>
          <a:xfrm>
            <a:off x="4193763" y="4694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g118dd7abf47_5_156"/>
          <p:cNvSpPr/>
          <p:nvPr/>
        </p:nvSpPr>
        <p:spPr>
          <a:xfrm>
            <a:off x="4431138" y="4694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g118dd7abf47_5_156"/>
          <p:cNvSpPr/>
          <p:nvPr/>
        </p:nvSpPr>
        <p:spPr>
          <a:xfrm>
            <a:off x="5635900" y="35018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g118dd7abf47_5_156"/>
          <p:cNvSpPr/>
          <p:nvPr/>
        </p:nvSpPr>
        <p:spPr>
          <a:xfrm>
            <a:off x="5631925" y="3738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g118dd7abf47_5_156"/>
          <p:cNvSpPr/>
          <p:nvPr/>
        </p:nvSpPr>
        <p:spPr>
          <a:xfrm>
            <a:off x="5631925" y="39749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g118dd7abf47_5_156"/>
          <p:cNvSpPr/>
          <p:nvPr/>
        </p:nvSpPr>
        <p:spPr>
          <a:xfrm>
            <a:off x="5627950" y="42114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g118dd7abf47_5_156"/>
          <p:cNvSpPr/>
          <p:nvPr/>
        </p:nvSpPr>
        <p:spPr>
          <a:xfrm>
            <a:off x="5623975" y="4448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g118dd7abf47_5_156"/>
          <p:cNvSpPr/>
          <p:nvPr/>
        </p:nvSpPr>
        <p:spPr>
          <a:xfrm>
            <a:off x="5623975" y="46845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g118dd7abf47_5_156"/>
          <p:cNvSpPr/>
          <p:nvPr/>
        </p:nvSpPr>
        <p:spPr>
          <a:xfrm>
            <a:off x="4671500" y="4937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g118dd7abf47_5_156"/>
          <p:cNvSpPr/>
          <p:nvPr/>
        </p:nvSpPr>
        <p:spPr>
          <a:xfrm>
            <a:off x="4908875" y="4937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6" name="Google Shape;776;g118dd7abf47_5_156"/>
          <p:cNvSpPr/>
          <p:nvPr/>
        </p:nvSpPr>
        <p:spPr>
          <a:xfrm>
            <a:off x="5146250" y="4937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g118dd7abf47_5_156"/>
          <p:cNvSpPr/>
          <p:nvPr/>
        </p:nvSpPr>
        <p:spPr>
          <a:xfrm>
            <a:off x="5383625" y="49373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g118dd7abf47_5_156"/>
          <p:cNvSpPr/>
          <p:nvPr/>
        </p:nvSpPr>
        <p:spPr>
          <a:xfrm>
            <a:off x="3720013" y="4940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g118dd7abf47_5_156"/>
          <p:cNvSpPr/>
          <p:nvPr/>
        </p:nvSpPr>
        <p:spPr>
          <a:xfrm>
            <a:off x="3957388" y="4940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g118dd7abf47_5_156"/>
          <p:cNvSpPr/>
          <p:nvPr/>
        </p:nvSpPr>
        <p:spPr>
          <a:xfrm>
            <a:off x="4194763" y="4940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g118dd7abf47_5_156"/>
          <p:cNvSpPr/>
          <p:nvPr/>
        </p:nvSpPr>
        <p:spPr>
          <a:xfrm>
            <a:off x="4432138" y="4940013"/>
            <a:ext cx="203700" cy="201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g118dd7abf47_5_156"/>
          <p:cNvSpPr/>
          <p:nvPr/>
        </p:nvSpPr>
        <p:spPr>
          <a:xfrm>
            <a:off x="5624975" y="49305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g118dd7abf47_5_156"/>
          <p:cNvSpPr/>
          <p:nvPr/>
        </p:nvSpPr>
        <p:spPr>
          <a:xfrm>
            <a:off x="1557850" y="5289750"/>
            <a:ext cx="83400" cy="3078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g118dd7abf47_5_156"/>
          <p:cNvSpPr/>
          <p:nvPr/>
        </p:nvSpPr>
        <p:spPr>
          <a:xfrm>
            <a:off x="6004450" y="5324700"/>
            <a:ext cx="83400" cy="3078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g118dd7abf47_5_156"/>
          <p:cNvSpPr/>
          <p:nvPr/>
        </p:nvSpPr>
        <p:spPr>
          <a:xfrm>
            <a:off x="1391038" y="56778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6" name="Google Shape;786;g118dd7abf47_5_156"/>
          <p:cNvSpPr/>
          <p:nvPr/>
        </p:nvSpPr>
        <p:spPr>
          <a:xfrm>
            <a:off x="2909963" y="520106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7" name="Google Shape;787;g118dd7abf47_5_156"/>
          <p:cNvSpPr/>
          <p:nvPr/>
        </p:nvSpPr>
        <p:spPr>
          <a:xfrm>
            <a:off x="3482125" y="44574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g118dd7abf47_5_156"/>
          <p:cNvSpPr/>
          <p:nvPr/>
        </p:nvSpPr>
        <p:spPr>
          <a:xfrm>
            <a:off x="3482125" y="4694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g118dd7abf47_5_156"/>
          <p:cNvSpPr/>
          <p:nvPr/>
        </p:nvSpPr>
        <p:spPr>
          <a:xfrm>
            <a:off x="3483125" y="4940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g118dd7abf47_5_156"/>
          <p:cNvSpPr/>
          <p:nvPr/>
        </p:nvSpPr>
        <p:spPr>
          <a:xfrm>
            <a:off x="2772725" y="44574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g118dd7abf47_5_156"/>
          <p:cNvSpPr/>
          <p:nvPr/>
        </p:nvSpPr>
        <p:spPr>
          <a:xfrm>
            <a:off x="2772725" y="4694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g118dd7abf47_5_156"/>
          <p:cNvSpPr/>
          <p:nvPr/>
        </p:nvSpPr>
        <p:spPr>
          <a:xfrm>
            <a:off x="2773725" y="4940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g118dd7abf47_5_156"/>
          <p:cNvSpPr/>
          <p:nvPr/>
        </p:nvSpPr>
        <p:spPr>
          <a:xfrm>
            <a:off x="3254150" y="44574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g118dd7abf47_5_156"/>
          <p:cNvSpPr/>
          <p:nvPr/>
        </p:nvSpPr>
        <p:spPr>
          <a:xfrm>
            <a:off x="3254150" y="4694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g118dd7abf47_5_156"/>
          <p:cNvSpPr/>
          <p:nvPr/>
        </p:nvSpPr>
        <p:spPr>
          <a:xfrm>
            <a:off x="3255150" y="4940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g118dd7abf47_5_156"/>
          <p:cNvSpPr/>
          <p:nvPr/>
        </p:nvSpPr>
        <p:spPr>
          <a:xfrm>
            <a:off x="3013425" y="445746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g118dd7abf47_5_156"/>
          <p:cNvSpPr/>
          <p:nvPr/>
        </p:nvSpPr>
        <p:spPr>
          <a:xfrm>
            <a:off x="3016613" y="4940013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g118dd7abf47_5_156"/>
          <p:cNvSpPr/>
          <p:nvPr/>
        </p:nvSpPr>
        <p:spPr>
          <a:xfrm>
            <a:off x="3013438" y="4698738"/>
            <a:ext cx="203700" cy="2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g118dd7abf47_5_156"/>
          <p:cNvSpPr/>
          <p:nvPr/>
        </p:nvSpPr>
        <p:spPr>
          <a:xfrm>
            <a:off x="412475" y="2790150"/>
            <a:ext cx="1047900" cy="2807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g118dd7abf47_5_156"/>
          <p:cNvSpPr/>
          <p:nvPr/>
        </p:nvSpPr>
        <p:spPr>
          <a:xfrm>
            <a:off x="5912663" y="27901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1" name="Google Shape;801;g118dd7abf47_5_156"/>
          <p:cNvSpPr/>
          <p:nvPr/>
        </p:nvSpPr>
        <p:spPr>
          <a:xfrm>
            <a:off x="699234" y="3501826"/>
            <a:ext cx="502800" cy="12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g118dd7abf47_5_156"/>
          <p:cNvSpPr/>
          <p:nvPr/>
        </p:nvSpPr>
        <p:spPr>
          <a:xfrm>
            <a:off x="511925" y="3742387"/>
            <a:ext cx="417000" cy="9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g118dd7abf47_5_156"/>
          <p:cNvSpPr/>
          <p:nvPr/>
        </p:nvSpPr>
        <p:spPr>
          <a:xfrm>
            <a:off x="511925" y="3886575"/>
            <a:ext cx="417000" cy="9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4" name="Google Shape;804;g118dd7abf47_5_156"/>
          <p:cNvSpPr/>
          <p:nvPr/>
        </p:nvSpPr>
        <p:spPr>
          <a:xfrm>
            <a:off x="511925" y="4030737"/>
            <a:ext cx="417000" cy="9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g118dd7abf47_5_156"/>
          <p:cNvSpPr/>
          <p:nvPr/>
        </p:nvSpPr>
        <p:spPr>
          <a:xfrm>
            <a:off x="988825" y="3734388"/>
            <a:ext cx="83400" cy="9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g118dd7abf47_5_156"/>
          <p:cNvSpPr/>
          <p:nvPr/>
        </p:nvSpPr>
        <p:spPr>
          <a:xfrm>
            <a:off x="1230175" y="3734388"/>
            <a:ext cx="83400" cy="9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g118dd7abf47_5_156"/>
          <p:cNvSpPr/>
          <p:nvPr/>
        </p:nvSpPr>
        <p:spPr>
          <a:xfrm>
            <a:off x="988825" y="3886563"/>
            <a:ext cx="83400" cy="9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g118dd7abf47_5_156"/>
          <p:cNvSpPr/>
          <p:nvPr/>
        </p:nvSpPr>
        <p:spPr>
          <a:xfrm>
            <a:off x="1230175" y="3886563"/>
            <a:ext cx="83400" cy="9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g118dd7abf47_5_156"/>
          <p:cNvSpPr/>
          <p:nvPr/>
        </p:nvSpPr>
        <p:spPr>
          <a:xfrm>
            <a:off x="988825" y="4030725"/>
            <a:ext cx="83400" cy="9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g118dd7abf47_5_156"/>
          <p:cNvSpPr/>
          <p:nvPr/>
        </p:nvSpPr>
        <p:spPr>
          <a:xfrm>
            <a:off x="1230175" y="4030725"/>
            <a:ext cx="83400" cy="94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g118dd7abf47_5_156"/>
          <p:cNvSpPr/>
          <p:nvPr/>
        </p:nvSpPr>
        <p:spPr>
          <a:xfrm>
            <a:off x="727913" y="29850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2" name="Google Shape;812;g118dd7abf47_5_156"/>
          <p:cNvSpPr/>
          <p:nvPr/>
        </p:nvSpPr>
        <p:spPr>
          <a:xfrm>
            <a:off x="4318863" y="51860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7" name="Google Shape;817;g118dd7abf47_5_68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영화예매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비회원 영화예매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18" name="Google Shape;818;g118dd7abf47_5_683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부가서비스 이미지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담기버튼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장바구니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장바구니 담긴 상품 정보</a:t>
                      </a:r>
                      <a:br>
                        <a:rPr lang="en-US" sz="800">
                          <a:solidFill>
                            <a:srgbClr val="0C0C0C"/>
                          </a:solidFill>
                        </a:rPr>
                      </a:b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및 상태 변경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결제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부가서비스 이용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19" name="Google Shape;819;g118dd7abf47_5_683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g118dd7abf47_5_683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1" name="Google Shape;821;g118dd7abf47_5_683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ㅂ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g118dd7abf47_5_683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g118dd7abf47_5_683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4" name="Google Shape;824;g118dd7abf47_5_683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5" name="Google Shape;825;g118dd7abf47_5_683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6" name="Google Shape;826;g118dd7abf47_5_683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7" name="Google Shape;827;g118dd7abf47_5_683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8" name="Google Shape;828;g118dd7abf47_5_683"/>
          <p:cNvSpPr/>
          <p:nvPr/>
        </p:nvSpPr>
        <p:spPr>
          <a:xfrm>
            <a:off x="336596" y="2873875"/>
            <a:ext cx="5803500" cy="2695800"/>
          </a:xfrm>
          <a:prstGeom prst="roundRect">
            <a:avLst>
              <a:gd fmla="val 5645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9" name="Google Shape;829;g118dd7abf47_5_683"/>
          <p:cNvSpPr/>
          <p:nvPr/>
        </p:nvSpPr>
        <p:spPr>
          <a:xfrm>
            <a:off x="5200300" y="2982863"/>
            <a:ext cx="799500" cy="246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118dd7abf47_5_683"/>
          <p:cNvSpPr/>
          <p:nvPr/>
        </p:nvSpPr>
        <p:spPr>
          <a:xfrm>
            <a:off x="484950" y="3009866"/>
            <a:ext cx="546000" cy="63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118dd7abf47_5_683"/>
          <p:cNvSpPr/>
          <p:nvPr/>
        </p:nvSpPr>
        <p:spPr>
          <a:xfrm>
            <a:off x="1227150" y="3009853"/>
            <a:ext cx="546000" cy="63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118dd7abf47_5_683"/>
          <p:cNvSpPr/>
          <p:nvPr/>
        </p:nvSpPr>
        <p:spPr>
          <a:xfrm>
            <a:off x="549450" y="31186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3" name="Google Shape;833;g118dd7abf47_5_683"/>
          <p:cNvSpPr/>
          <p:nvPr/>
        </p:nvSpPr>
        <p:spPr>
          <a:xfrm>
            <a:off x="1969350" y="3009853"/>
            <a:ext cx="546000" cy="63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118dd7abf47_5_683"/>
          <p:cNvSpPr/>
          <p:nvPr/>
        </p:nvSpPr>
        <p:spPr>
          <a:xfrm>
            <a:off x="2711550" y="2997741"/>
            <a:ext cx="546000" cy="63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118dd7abf47_5_683"/>
          <p:cNvSpPr/>
          <p:nvPr/>
        </p:nvSpPr>
        <p:spPr>
          <a:xfrm>
            <a:off x="2838900" y="3750978"/>
            <a:ext cx="291300" cy="1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118dd7abf47_5_683"/>
          <p:cNvSpPr/>
          <p:nvPr/>
        </p:nvSpPr>
        <p:spPr>
          <a:xfrm>
            <a:off x="2096700" y="3750978"/>
            <a:ext cx="291300" cy="1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118dd7abf47_5_683"/>
          <p:cNvSpPr/>
          <p:nvPr/>
        </p:nvSpPr>
        <p:spPr>
          <a:xfrm>
            <a:off x="1354500" y="3750978"/>
            <a:ext cx="291300" cy="1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118dd7abf47_5_683"/>
          <p:cNvSpPr/>
          <p:nvPr/>
        </p:nvSpPr>
        <p:spPr>
          <a:xfrm>
            <a:off x="612300" y="3750978"/>
            <a:ext cx="291300" cy="1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118dd7abf47_5_683"/>
          <p:cNvSpPr/>
          <p:nvPr/>
        </p:nvSpPr>
        <p:spPr>
          <a:xfrm>
            <a:off x="5454400" y="5215278"/>
            <a:ext cx="291300" cy="132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118dd7abf47_5_683"/>
          <p:cNvSpPr/>
          <p:nvPr/>
        </p:nvSpPr>
        <p:spPr>
          <a:xfrm>
            <a:off x="549450" y="399016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1" name="Google Shape;841;g118dd7abf47_5_683"/>
          <p:cNvSpPr/>
          <p:nvPr/>
        </p:nvSpPr>
        <p:spPr>
          <a:xfrm>
            <a:off x="4714863" y="28685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2" name="Google Shape;842;g118dd7abf47_5_683"/>
          <p:cNvSpPr/>
          <p:nvPr/>
        </p:nvSpPr>
        <p:spPr>
          <a:xfrm>
            <a:off x="4936325" y="507306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3" name="Google Shape;843;g118dd7abf47_5_683"/>
          <p:cNvSpPr/>
          <p:nvPr/>
        </p:nvSpPr>
        <p:spPr>
          <a:xfrm>
            <a:off x="5374457" y="3106001"/>
            <a:ext cx="451200" cy="921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118dd7abf47_5_683"/>
          <p:cNvSpPr/>
          <p:nvPr/>
        </p:nvSpPr>
        <p:spPr>
          <a:xfrm>
            <a:off x="5374457" y="3214676"/>
            <a:ext cx="451200" cy="921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118dd7abf47_5_683"/>
          <p:cNvSpPr/>
          <p:nvPr/>
        </p:nvSpPr>
        <p:spPr>
          <a:xfrm>
            <a:off x="5374457" y="3323351"/>
            <a:ext cx="451200" cy="921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118dd7abf47_5_683"/>
          <p:cNvSpPr/>
          <p:nvPr/>
        </p:nvSpPr>
        <p:spPr>
          <a:xfrm>
            <a:off x="5391538" y="34357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7" name="Google Shape;847;g118dd7abf47_5_683"/>
          <p:cNvSpPr/>
          <p:nvPr/>
        </p:nvSpPr>
        <p:spPr>
          <a:xfrm>
            <a:off x="3084138" y="5630811"/>
            <a:ext cx="308400" cy="94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8" name="Google Shape;848;g118dd7abf47_5_683"/>
          <p:cNvSpPr/>
          <p:nvPr/>
        </p:nvSpPr>
        <p:spPr>
          <a:xfrm>
            <a:off x="2977588" y="515263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g118dd7abf47_3_14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조회 버튼 클릭시 나의 포인트를 조회할 수 있다.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로그인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54" name="Google Shape;854;g118dd7abf47_3_147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g118dd7abf47_3_147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g118dd7abf47_3_147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g118dd7abf47_3_147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8" name="Google Shape;858;g118dd7abf47_3_147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9" name="Google Shape;859;g118dd7abf47_3_147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0" name="Google Shape;860;g118dd7abf47_3_147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g118dd7abf47_3_147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2" name="Google Shape;862;g118dd7abf47_3_147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3" name="Google Shape;863;g118dd7abf47_3_147"/>
          <p:cNvSpPr/>
          <p:nvPr/>
        </p:nvSpPr>
        <p:spPr>
          <a:xfrm>
            <a:off x="4363500" y="52035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864" name="Google Shape;864;g118dd7abf47_3_14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혜택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김민혁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멤버쉽 포인트 조회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맴버쉽 포인트 조회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65" name="Google Shape;865;g118dd7abf47_3_147"/>
          <p:cNvSpPr/>
          <p:nvPr/>
        </p:nvSpPr>
        <p:spPr>
          <a:xfrm>
            <a:off x="1039376" y="2841450"/>
            <a:ext cx="4733100" cy="5001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현황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g118dd7abf47_3_147"/>
          <p:cNvSpPr/>
          <p:nvPr/>
        </p:nvSpPr>
        <p:spPr>
          <a:xfrm>
            <a:off x="1039375" y="3429000"/>
            <a:ext cx="4733100" cy="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시네마포인트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13,980</a:t>
            </a:r>
            <a:r>
              <a:rPr lang="en-US" sz="1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Point</a:t>
            </a:r>
            <a:endParaRPr sz="15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7" name="Google Shape;867;g118dd7abf47_3_147"/>
          <p:cNvSpPr/>
          <p:nvPr/>
        </p:nvSpPr>
        <p:spPr>
          <a:xfrm>
            <a:off x="1194900" y="3571675"/>
            <a:ext cx="417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8F8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g118dd7abf47_3_147"/>
          <p:cNvSpPr/>
          <p:nvPr/>
        </p:nvSpPr>
        <p:spPr>
          <a:xfrm>
            <a:off x="4883122" y="5315235"/>
            <a:ext cx="857400" cy="2142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조회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39f96e2e1_1_0"/>
          <p:cNvSpPr/>
          <p:nvPr/>
        </p:nvSpPr>
        <p:spPr>
          <a:xfrm>
            <a:off x="78526" y="150086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4" name="Google Shape;874;gf39f96e2e1_1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카드사 조회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김정선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고객의 카드사 조회/등록/수정/삭제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고객의 카드사 조회/등록/수정/삭제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75" name="Google Shape;875;gf39f96e2e1_1_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카드사 조회는 로그인한 회원에 한에서만 보여지는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2-1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등록시 카드사, 카드번호, 자주쓴느 카드 등록 유무 둥록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2-2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수정시, 카드번호, 자주쓰는 카드 등록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유무 수정 가능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2-3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삭제시, 선택 카드 삭제 가능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등록한 카드 목록 조회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고객이 사용하는 카드 목록 조회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76" name="Google Shape;876;gf39f96e2e1_1_0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7" name="Google Shape;877;gf39f96e2e1_1_0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gf39f96e2e1_1_0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gf39f96e2e1_1_0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0" name="Google Shape;880;gf39f96e2e1_1_0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gf39f96e2e1_1_0"/>
          <p:cNvSpPr/>
          <p:nvPr/>
        </p:nvSpPr>
        <p:spPr>
          <a:xfrm>
            <a:off x="71450" y="5862650"/>
            <a:ext cx="62151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2" name="Google Shape;882;gf39f96e2e1_1_0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3" name="Google Shape;883;gf39f96e2e1_1_0"/>
          <p:cNvCxnSpPr>
            <a:stCxn id="884" idx="1"/>
            <a:endCxn id="884" idx="3"/>
          </p:cNvCxnSpPr>
          <p:nvPr/>
        </p:nvCxnSpPr>
        <p:spPr>
          <a:xfrm>
            <a:off x="285725" y="3622525"/>
            <a:ext cx="830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gf39f96e2e1_1_0"/>
          <p:cNvSpPr/>
          <p:nvPr/>
        </p:nvSpPr>
        <p:spPr>
          <a:xfrm>
            <a:off x="4754625" y="12058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6" name="Google Shape;886;gf39f96e2e1_1_0"/>
          <p:cNvSpPr/>
          <p:nvPr/>
        </p:nvSpPr>
        <p:spPr>
          <a:xfrm>
            <a:off x="528550" y="3239525"/>
            <a:ext cx="4557000" cy="19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f39f96e2e1_1_0"/>
          <p:cNvSpPr txBox="1"/>
          <p:nvPr/>
        </p:nvSpPr>
        <p:spPr>
          <a:xfrm>
            <a:off x="1210225" y="3815250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하나카드      2222-3333-44**-****	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8" name="Google Shape;888;gf39f96e2e1_1_0"/>
          <p:cNvSpPr/>
          <p:nvPr/>
        </p:nvSpPr>
        <p:spPr>
          <a:xfrm>
            <a:off x="540625" y="3251750"/>
            <a:ext cx="45570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카드사             카드번호           자주쓰는 카드</a:t>
            </a:r>
            <a:endParaRPr/>
          </a:p>
        </p:txBody>
      </p:sp>
      <p:sp>
        <p:nvSpPr>
          <p:cNvPr id="889" name="Google Shape;889;gf39f96e2e1_1_0"/>
          <p:cNvSpPr/>
          <p:nvPr/>
        </p:nvSpPr>
        <p:spPr>
          <a:xfrm>
            <a:off x="4902075" y="3740725"/>
            <a:ext cx="122100" cy="13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f39f96e2e1_1_0"/>
          <p:cNvSpPr/>
          <p:nvPr/>
        </p:nvSpPr>
        <p:spPr>
          <a:xfrm>
            <a:off x="4902075" y="3960775"/>
            <a:ext cx="122100" cy="500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f39f96e2e1_1_0"/>
          <p:cNvSpPr/>
          <p:nvPr/>
        </p:nvSpPr>
        <p:spPr>
          <a:xfrm>
            <a:off x="4664550" y="48473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2" name="Google Shape;892;gf39f96e2e1_1_0"/>
          <p:cNvSpPr/>
          <p:nvPr/>
        </p:nvSpPr>
        <p:spPr>
          <a:xfrm>
            <a:off x="718000" y="30545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3" name="Google Shape;893;gf39f96e2e1_1_0"/>
          <p:cNvSpPr txBox="1"/>
          <p:nvPr/>
        </p:nvSpPr>
        <p:spPr>
          <a:xfrm>
            <a:off x="1210225" y="4272450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신한카드      1234-2345-67**-****	☆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4" name="Google Shape;894;gf39f96e2e1_1_0"/>
          <p:cNvSpPr txBox="1"/>
          <p:nvPr/>
        </p:nvSpPr>
        <p:spPr>
          <a:xfrm>
            <a:off x="1210225" y="4653450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국민카드      5678-4321-90**-****	☆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5" name="Google Shape;895;gf39f96e2e1_1_0"/>
          <p:cNvSpPr/>
          <p:nvPr/>
        </p:nvSpPr>
        <p:spPr>
          <a:xfrm>
            <a:off x="3295447" y="5322785"/>
            <a:ext cx="857400" cy="2142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등록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6" name="Google Shape;896;gf39f96e2e1_1_0"/>
          <p:cNvSpPr/>
          <p:nvPr/>
        </p:nvSpPr>
        <p:spPr>
          <a:xfrm>
            <a:off x="4224141" y="5322785"/>
            <a:ext cx="857400" cy="21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7" name="Google Shape;897;gf39f96e2e1_1_0"/>
          <p:cNvSpPr/>
          <p:nvPr/>
        </p:nvSpPr>
        <p:spPr>
          <a:xfrm>
            <a:off x="806050" y="3881500"/>
            <a:ext cx="240900" cy="214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f39f96e2e1_1_0"/>
          <p:cNvSpPr/>
          <p:nvPr/>
        </p:nvSpPr>
        <p:spPr>
          <a:xfrm>
            <a:off x="806050" y="4338700"/>
            <a:ext cx="240900" cy="214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gf39f96e2e1_1_0"/>
          <p:cNvSpPr/>
          <p:nvPr/>
        </p:nvSpPr>
        <p:spPr>
          <a:xfrm>
            <a:off x="806050" y="4719700"/>
            <a:ext cx="240900" cy="214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gf39f96e2e1_1_0"/>
          <p:cNvSpPr/>
          <p:nvPr/>
        </p:nvSpPr>
        <p:spPr>
          <a:xfrm>
            <a:off x="5143404" y="5329335"/>
            <a:ext cx="857400" cy="21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1" name="Google Shape;901;gf39f96e2e1_1_0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gf39f96e2e1_1_0"/>
          <p:cNvSpPr/>
          <p:nvPr/>
        </p:nvSpPr>
        <p:spPr>
          <a:xfrm>
            <a:off x="1529800" y="2748600"/>
            <a:ext cx="1182000" cy="2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카드사 조회</a:t>
            </a:r>
            <a:endParaRPr/>
          </a:p>
        </p:txBody>
      </p:sp>
      <p:cxnSp>
        <p:nvCxnSpPr>
          <p:cNvPr id="903" name="Google Shape;903;gf39f96e2e1_1_0"/>
          <p:cNvCxnSpPr>
            <a:endCxn id="902" idx="0"/>
          </p:cNvCxnSpPr>
          <p:nvPr/>
        </p:nvCxnSpPr>
        <p:spPr>
          <a:xfrm>
            <a:off x="2103400" y="2425200"/>
            <a:ext cx="174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18dd7abf47_3_1"/>
          <p:cNvSpPr/>
          <p:nvPr/>
        </p:nvSpPr>
        <p:spPr>
          <a:xfrm>
            <a:off x="95700" y="1424300"/>
            <a:ext cx="62322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g118dd7abf47_3_1"/>
          <p:cNvSpPr/>
          <p:nvPr/>
        </p:nvSpPr>
        <p:spPr>
          <a:xfrm>
            <a:off x="1039376" y="2841450"/>
            <a:ext cx="4733100" cy="50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0" name="Google Shape;910;g118dd7abf47_3_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고객센터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김민혁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공지사항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공지사항 </a:t>
                      </a: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11" name="Google Shape;911;g118dd7abf47_3_1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게시판 제목 및 내용 선택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찾을 게시판 제목 및 내용을 입력하고 검색을 클릭시 찾는 게시판 글이 나옴.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찾는 게시판의 정보를 번호, 구분, 제목, 등록일로 구분하여 볼 수 있다.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게시판 페이징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고객센터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912" name="Google Shape;912;g118dd7abf47_3_1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g118dd7abf47_3_1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4" name="Google Shape;914;g118dd7abf47_3_1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g118dd7abf47_3_1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6" name="Google Shape;916;g118dd7abf47_3_1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7" name="Google Shape;917;g118dd7abf47_3_1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</a:t>
            </a:r>
            <a:r>
              <a:rPr lang="en-US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8" name="Google Shape;918;g118dd7abf47_3_1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9" name="Google Shape;919;g118dd7abf47_3_1"/>
          <p:cNvSpPr/>
          <p:nvPr/>
        </p:nvSpPr>
        <p:spPr>
          <a:xfrm>
            <a:off x="2000200" y="2969700"/>
            <a:ext cx="28830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0" name="Google Shape;920;g118dd7abf47_3_1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1" name="Google Shape;921;g118dd7abf47_3_1"/>
          <p:cNvSpPr txBox="1"/>
          <p:nvPr/>
        </p:nvSpPr>
        <p:spPr>
          <a:xfrm>
            <a:off x="1211725" y="2969700"/>
            <a:ext cx="7269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 ∨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2" name="Google Shape;922;g118dd7abf47_3_1"/>
          <p:cNvSpPr txBox="1"/>
          <p:nvPr/>
        </p:nvSpPr>
        <p:spPr>
          <a:xfrm>
            <a:off x="757525" y="3477400"/>
            <a:ext cx="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3" name="Google Shape;923;g118dd7abf47_3_1"/>
          <p:cNvSpPr/>
          <p:nvPr/>
        </p:nvSpPr>
        <p:spPr>
          <a:xfrm>
            <a:off x="4998825" y="2970150"/>
            <a:ext cx="630600" cy="27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4" name="Google Shape;924;g118dd7abf47_3_1"/>
          <p:cNvSpPr/>
          <p:nvPr/>
        </p:nvSpPr>
        <p:spPr>
          <a:xfrm>
            <a:off x="568450" y="28830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5" name="Google Shape;925;g118dd7abf47_3_1"/>
          <p:cNvSpPr/>
          <p:nvPr/>
        </p:nvSpPr>
        <p:spPr>
          <a:xfrm>
            <a:off x="5828038" y="28830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6" name="Google Shape;926;g118dd7abf47_3_1"/>
          <p:cNvSpPr/>
          <p:nvPr/>
        </p:nvSpPr>
        <p:spPr>
          <a:xfrm>
            <a:off x="199263" y="34705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7" name="Google Shape;927;g118dd7abf47_3_1"/>
          <p:cNvSpPr txBox="1"/>
          <p:nvPr/>
        </p:nvSpPr>
        <p:spPr>
          <a:xfrm>
            <a:off x="5095875" y="3477400"/>
            <a:ext cx="67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8" name="Google Shape;928;g118dd7abf47_3_1"/>
          <p:cNvSpPr txBox="1"/>
          <p:nvPr/>
        </p:nvSpPr>
        <p:spPr>
          <a:xfrm>
            <a:off x="3073426" y="3477400"/>
            <a:ext cx="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9" name="Google Shape;929;g118dd7abf47_3_1"/>
          <p:cNvSpPr txBox="1"/>
          <p:nvPr/>
        </p:nvSpPr>
        <p:spPr>
          <a:xfrm>
            <a:off x="1557626" y="3477400"/>
            <a:ext cx="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0" name="Google Shape;930;g118dd7abf47_3_1"/>
          <p:cNvCxnSpPr/>
          <p:nvPr/>
        </p:nvCxnSpPr>
        <p:spPr>
          <a:xfrm>
            <a:off x="730075" y="3754300"/>
            <a:ext cx="5351700" cy="2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g118dd7abf47_3_1"/>
          <p:cNvSpPr txBox="1"/>
          <p:nvPr/>
        </p:nvSpPr>
        <p:spPr>
          <a:xfrm>
            <a:off x="833725" y="3763975"/>
            <a:ext cx="36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2" name="Google Shape;932;g118dd7abf47_3_1"/>
          <p:cNvSpPr txBox="1"/>
          <p:nvPr/>
        </p:nvSpPr>
        <p:spPr>
          <a:xfrm>
            <a:off x="1565500" y="3824875"/>
            <a:ext cx="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3" name="Google Shape;933;g118dd7abf47_3_1"/>
          <p:cNvSpPr txBox="1"/>
          <p:nvPr/>
        </p:nvSpPr>
        <p:spPr>
          <a:xfrm>
            <a:off x="2365850" y="3824875"/>
            <a:ext cx="257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롯데시네마&lt;방역패스&gt;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g118dd7abf47_3_1"/>
          <p:cNvSpPr txBox="1"/>
          <p:nvPr/>
        </p:nvSpPr>
        <p:spPr>
          <a:xfrm>
            <a:off x="5095875" y="3813950"/>
            <a:ext cx="9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2022-03-08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g118dd7abf47_3_1"/>
          <p:cNvSpPr txBox="1"/>
          <p:nvPr/>
        </p:nvSpPr>
        <p:spPr>
          <a:xfrm>
            <a:off x="825275" y="4109825"/>
            <a:ext cx="36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g118dd7abf47_3_1"/>
          <p:cNvSpPr txBox="1"/>
          <p:nvPr/>
        </p:nvSpPr>
        <p:spPr>
          <a:xfrm>
            <a:off x="1557050" y="4170725"/>
            <a:ext cx="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g118dd7abf47_3_1"/>
          <p:cNvSpPr txBox="1"/>
          <p:nvPr/>
        </p:nvSpPr>
        <p:spPr>
          <a:xfrm>
            <a:off x="2357400" y="4170725"/>
            <a:ext cx="273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2D 일반 관람권 활용 스페셜관 안내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g118dd7abf47_3_1"/>
          <p:cNvSpPr txBox="1"/>
          <p:nvPr/>
        </p:nvSpPr>
        <p:spPr>
          <a:xfrm>
            <a:off x="5087425" y="4159800"/>
            <a:ext cx="9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2022-03-08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g118dd7abf47_3_1"/>
          <p:cNvSpPr txBox="1"/>
          <p:nvPr/>
        </p:nvSpPr>
        <p:spPr>
          <a:xfrm>
            <a:off x="825275" y="4455675"/>
            <a:ext cx="36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g118dd7abf47_3_1"/>
          <p:cNvSpPr txBox="1"/>
          <p:nvPr/>
        </p:nvSpPr>
        <p:spPr>
          <a:xfrm>
            <a:off x="1557050" y="4475525"/>
            <a:ext cx="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g118dd7abf47_3_1"/>
          <p:cNvSpPr txBox="1"/>
          <p:nvPr/>
        </p:nvSpPr>
        <p:spPr>
          <a:xfrm>
            <a:off x="2357400" y="4475525"/>
            <a:ext cx="273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롯데시네마 개인정보 처리 방침 안내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g118dd7abf47_3_1"/>
          <p:cNvSpPr txBox="1"/>
          <p:nvPr/>
        </p:nvSpPr>
        <p:spPr>
          <a:xfrm>
            <a:off x="5087425" y="4464600"/>
            <a:ext cx="9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2022-03-08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g118dd7abf47_3_1"/>
          <p:cNvSpPr txBox="1"/>
          <p:nvPr/>
        </p:nvSpPr>
        <p:spPr>
          <a:xfrm>
            <a:off x="825275" y="4760475"/>
            <a:ext cx="36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g118dd7abf47_3_1"/>
          <p:cNvSpPr txBox="1"/>
          <p:nvPr/>
        </p:nvSpPr>
        <p:spPr>
          <a:xfrm>
            <a:off x="1557050" y="4780325"/>
            <a:ext cx="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5" name="Google Shape;945;g118dd7abf47_3_1"/>
          <p:cNvSpPr txBox="1"/>
          <p:nvPr/>
        </p:nvSpPr>
        <p:spPr>
          <a:xfrm>
            <a:off x="2357400" y="4780325"/>
            <a:ext cx="273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롯데시네마 회원 약관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6" name="Google Shape;946;g118dd7abf47_3_1"/>
          <p:cNvSpPr txBox="1"/>
          <p:nvPr/>
        </p:nvSpPr>
        <p:spPr>
          <a:xfrm>
            <a:off x="5087425" y="4769400"/>
            <a:ext cx="9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2022-03-08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7" name="Google Shape;947;g118dd7abf47_3_1"/>
          <p:cNvSpPr txBox="1"/>
          <p:nvPr/>
        </p:nvSpPr>
        <p:spPr>
          <a:xfrm>
            <a:off x="1938625" y="5315225"/>
            <a:ext cx="3060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9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2   3   4   5   6   7   8   9   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  &gt;&gt;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8" name="Google Shape;948;g118dd7abf47_3_1"/>
          <p:cNvSpPr/>
          <p:nvPr/>
        </p:nvSpPr>
        <p:spPr>
          <a:xfrm>
            <a:off x="1841063" y="521333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18dd7abf47_3_98"/>
          <p:cNvSpPr/>
          <p:nvPr/>
        </p:nvSpPr>
        <p:spPr>
          <a:xfrm>
            <a:off x="98600" y="1339150"/>
            <a:ext cx="62322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g118dd7abf47_3_98"/>
          <p:cNvSpPr/>
          <p:nvPr/>
        </p:nvSpPr>
        <p:spPr>
          <a:xfrm>
            <a:off x="1039376" y="2841450"/>
            <a:ext cx="4733100" cy="50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5" name="Google Shape;955;g118dd7abf47_3_9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고객센터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김민혁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자주 묻는 질문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자주묻는 질문 페이지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56" name="Google Shape;956;g118dd7abf47_3_98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찾고 싶은 문의 사항 작성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찾을 문의 사항을 입력하고 검색을 클릭후 관련 자료가 있을시 </a:t>
                      </a:r>
                      <a:br>
                        <a:rPr lang="en-US" sz="800">
                          <a:solidFill>
                            <a:srgbClr val="0C0C0C"/>
                          </a:solidFill>
                        </a:rPr>
                      </a:b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찾는 문의 사항이 나옴.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찾는 문의사항의 정보를 구분, 질문으로 구분하여 볼 수 있다.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문의사항 게시판 페이징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고객센터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957" name="Google Shape;957;g118dd7abf47_3_98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8" name="Google Shape;958;g118dd7abf47_3_98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9" name="Google Shape;959;g118dd7abf47_3_98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0" name="Google Shape;960;g118dd7abf47_3_98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1" name="Google Shape;961;g118dd7abf47_3_98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2" name="Google Shape;962;g118dd7abf47_3_98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</a:t>
            </a:r>
            <a:r>
              <a:rPr lang="en-US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3" name="Google Shape;963;g118dd7abf47_3_98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4" name="Google Shape;964;g118dd7abf47_3_98"/>
          <p:cNvSpPr/>
          <p:nvPr/>
        </p:nvSpPr>
        <p:spPr>
          <a:xfrm>
            <a:off x="1219600" y="2969700"/>
            <a:ext cx="36636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5" name="Google Shape;965;g118dd7abf47_3_98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6" name="Google Shape;966;g118dd7abf47_3_98"/>
          <p:cNvSpPr/>
          <p:nvPr/>
        </p:nvSpPr>
        <p:spPr>
          <a:xfrm>
            <a:off x="4998825" y="2970150"/>
            <a:ext cx="630600" cy="27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7" name="Google Shape;967;g118dd7abf47_3_98"/>
          <p:cNvSpPr/>
          <p:nvPr/>
        </p:nvSpPr>
        <p:spPr>
          <a:xfrm>
            <a:off x="568450" y="28830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8" name="Google Shape;968;g118dd7abf47_3_98"/>
          <p:cNvSpPr/>
          <p:nvPr/>
        </p:nvSpPr>
        <p:spPr>
          <a:xfrm>
            <a:off x="5828038" y="28830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9" name="Google Shape;969;g118dd7abf47_3_98"/>
          <p:cNvSpPr/>
          <p:nvPr/>
        </p:nvSpPr>
        <p:spPr>
          <a:xfrm>
            <a:off x="199263" y="34705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0" name="Google Shape;970;g118dd7abf47_3_98"/>
          <p:cNvSpPr txBox="1"/>
          <p:nvPr/>
        </p:nvSpPr>
        <p:spPr>
          <a:xfrm>
            <a:off x="3683026" y="3477400"/>
            <a:ext cx="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1" name="Google Shape;971;g118dd7abf47_3_98"/>
          <p:cNvSpPr txBox="1"/>
          <p:nvPr/>
        </p:nvSpPr>
        <p:spPr>
          <a:xfrm>
            <a:off x="871826" y="3477400"/>
            <a:ext cx="5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2" name="Google Shape;972;g118dd7abf47_3_98"/>
          <p:cNvCxnSpPr/>
          <p:nvPr/>
        </p:nvCxnSpPr>
        <p:spPr>
          <a:xfrm>
            <a:off x="730075" y="3754300"/>
            <a:ext cx="5351700" cy="2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g118dd7abf47_3_98"/>
          <p:cNvSpPr txBox="1"/>
          <p:nvPr/>
        </p:nvSpPr>
        <p:spPr>
          <a:xfrm>
            <a:off x="760000" y="3824875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영화관 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4" name="Google Shape;974;g118dd7abf47_3_98"/>
          <p:cNvSpPr txBox="1"/>
          <p:nvPr/>
        </p:nvSpPr>
        <p:spPr>
          <a:xfrm>
            <a:off x="2136080" y="3824875"/>
            <a:ext cx="366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[코로나19] 영화관 내부에서 취식이 가능한가요?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5" name="Google Shape;975;g118dd7abf47_3_98"/>
          <p:cNvSpPr txBox="1"/>
          <p:nvPr/>
        </p:nvSpPr>
        <p:spPr>
          <a:xfrm>
            <a:off x="142850" y="4114775"/>
            <a:ext cx="6143700" cy="7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	    </a:t>
            </a:r>
            <a:r>
              <a:rPr lang="en-US" sz="95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정부의 코로나19 '특별방역대책 시행'으로 인해</a:t>
            </a:r>
            <a:endParaRPr sz="950">
              <a:solidFill>
                <a:schemeClr val="dk1"/>
              </a:solidFill>
              <a:highlight>
                <a:srgbClr val="F8F8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2021년 12월 1일부터 </a:t>
            </a:r>
            <a:r>
              <a:rPr lang="en-US" sz="950">
                <a:solidFill>
                  <a:srgbClr val="FF0000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백신패스관을 포함한 전 상영관</a:t>
            </a:r>
            <a:r>
              <a:rPr lang="en-US" sz="95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에서</a:t>
            </a:r>
            <a:endParaRPr sz="950">
              <a:solidFill>
                <a:schemeClr val="dk1"/>
              </a:solidFill>
              <a:highlight>
                <a:srgbClr val="F8F8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50">
                <a:solidFill>
                  <a:srgbClr val="FF0000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[물, 무알콜 음료]에 한해 취식이 가능</a:t>
            </a:r>
            <a:r>
              <a:rPr lang="en-US" sz="95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합니다.</a:t>
            </a:r>
            <a:endParaRPr sz="950">
              <a:solidFill>
                <a:schemeClr val="dk1"/>
              </a:solidFill>
              <a:highlight>
                <a:srgbClr val="F8F8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5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90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팝콘, 스낵류등의 음식물 섭취는 불가합니다. </a:t>
            </a:r>
            <a:endParaRPr sz="900">
              <a:solidFill>
                <a:schemeClr val="dk1"/>
              </a:solidFill>
              <a:highlight>
                <a:srgbClr val="F8F8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6" name="Google Shape;976;g118dd7abf47_3_98"/>
          <p:cNvSpPr txBox="1"/>
          <p:nvPr/>
        </p:nvSpPr>
        <p:spPr>
          <a:xfrm>
            <a:off x="760000" y="4856525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영화관 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7" name="Google Shape;977;g118dd7abf47_3_98"/>
          <p:cNvSpPr txBox="1"/>
          <p:nvPr/>
        </p:nvSpPr>
        <p:spPr>
          <a:xfrm>
            <a:off x="2124050" y="4856525"/>
            <a:ext cx="388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카드로 결제할 경우 환불을 언제되나요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g118dd7abf47_3_98"/>
          <p:cNvSpPr txBox="1"/>
          <p:nvPr/>
        </p:nvSpPr>
        <p:spPr>
          <a:xfrm>
            <a:off x="1938625" y="5315225"/>
            <a:ext cx="3060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9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2   3   4   5   6   7   8   9   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  &gt;&gt;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9" name="Google Shape;979;g118dd7abf47_3_98"/>
          <p:cNvSpPr/>
          <p:nvPr/>
        </p:nvSpPr>
        <p:spPr>
          <a:xfrm>
            <a:off x="1841063" y="521333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0" name="Google Shape;980;g118dd7abf47_3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13" y="3837874"/>
            <a:ext cx="276900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g118dd7abf47_3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125" y="4856474"/>
            <a:ext cx="276900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g118dd7abf47_3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238" y="4133463"/>
            <a:ext cx="323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7" name="Google Shape;987;gf39f96e2e1_0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고객센터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</a:t>
                      </a: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10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오세현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분실물 문의 조회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88" name="Google Shape;988;gf39f96e2e1_0_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댓글 최대 3~5개씩 표출 및 스크롤바 조작 가능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삭제 버튼 누르면 “삭제하시겠습니까?”라고 confirm창 띄운 후 확인 누르면 삭제됨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작성 버튼을 누르면 작성 페이지로 연결됨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분실물 문의 조회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989" name="Google Shape;989;gf39f96e2e1_0_0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0" name="Google Shape;990;gf39f96e2e1_0_0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1" name="Google Shape;991;gf39f96e2e1_0_0"/>
          <p:cNvSpPr/>
          <p:nvPr/>
        </p:nvSpPr>
        <p:spPr>
          <a:xfrm>
            <a:off x="107138" y="138651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gf39f96e2e1_0_0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gf39f96e2e1_0_0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4" name="Google Shape;994;gf39f96e2e1_0_0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5" name="Google Shape;995;gf39f96e2e1_0_0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</a:t>
            </a:r>
            <a:r>
              <a:rPr lang="en-US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6" name="Google Shape;996;gf39f96e2e1_0_0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7" name="Google Shape;997;gf39f96e2e1_0_0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8" name="Google Shape;998;gf39f96e2e1_0_0"/>
          <p:cNvSpPr txBox="1"/>
          <p:nvPr/>
        </p:nvSpPr>
        <p:spPr>
          <a:xfrm>
            <a:off x="1062025" y="3138375"/>
            <a:ext cx="70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B7관에서 핸드폰을 잃어버린 거 같아요.. 찾을 수 있을까요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- </a:t>
            </a: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  <a:uFill>
                  <a:noFill/>
                </a:uFill>
                <a:latin typeface="Dotum"/>
                <a:ea typeface="Dotum"/>
                <a:cs typeface="Dotum"/>
                <a:sym typeface="Dot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김효준(hyoj****)</a:t>
            </a: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</a:rPr>
              <a:t> 2022.03.01 11:42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999" name="Google Shape;999;gf39f96e2e1_0_0"/>
          <p:cNvCxnSpPr/>
          <p:nvPr/>
        </p:nvCxnSpPr>
        <p:spPr>
          <a:xfrm>
            <a:off x="1079625" y="4310000"/>
            <a:ext cx="44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gf39f96e2e1_0_0"/>
          <p:cNvCxnSpPr/>
          <p:nvPr/>
        </p:nvCxnSpPr>
        <p:spPr>
          <a:xfrm>
            <a:off x="1079625" y="3647500"/>
            <a:ext cx="44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gf39f96e2e1_0_0"/>
          <p:cNvSpPr txBox="1"/>
          <p:nvPr/>
        </p:nvSpPr>
        <p:spPr>
          <a:xfrm>
            <a:off x="1062025" y="3800875"/>
            <a:ext cx="70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열쇠고리를 놓고 온거 같은데 A8관이었어요 찾아주세요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- </a:t>
            </a:r>
            <a:r>
              <a:rPr lang="en-US" sz="1000">
                <a:solidFill>
                  <a:srgbClr val="999999"/>
                </a:solidFill>
                <a:highlight>
                  <a:schemeClr val="lt1"/>
                </a:highlight>
                <a:uFill>
                  <a:noFill/>
                </a:uFill>
                <a:latin typeface="Dotum"/>
                <a:ea typeface="Dotum"/>
                <a:cs typeface="Dotum"/>
                <a:sym typeface="Dot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김효준(hyoj****)</a:t>
            </a:r>
            <a:r>
              <a:rPr lang="en-US" sz="1000">
                <a:solidFill>
                  <a:srgbClr val="999999"/>
                </a:solidFill>
                <a:highlight>
                  <a:schemeClr val="lt1"/>
                </a:highlight>
              </a:rPr>
              <a:t> 2022.01.01 10:42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02" name="Google Shape;1002;gf39f96e2e1_0_0"/>
          <p:cNvSpPr txBox="1"/>
          <p:nvPr/>
        </p:nvSpPr>
        <p:spPr>
          <a:xfrm>
            <a:off x="1062025" y="4463375"/>
            <a:ext cx="70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가방을 놓고 온거 같은데 지갑이랑 중요한게 들어있어서ㅠㅠ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- </a:t>
            </a:r>
            <a:r>
              <a:rPr lang="en-US" sz="1000">
                <a:solidFill>
                  <a:srgbClr val="999999"/>
                </a:solidFill>
                <a:highlight>
                  <a:schemeClr val="lt1"/>
                </a:highlight>
                <a:uFill>
                  <a:noFill/>
                </a:uFill>
                <a:latin typeface="Dotum"/>
                <a:ea typeface="Dotum"/>
                <a:cs typeface="Dotum"/>
                <a:sym typeface="Dot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김효준(hyoj****)</a:t>
            </a:r>
            <a:r>
              <a:rPr lang="en-US" sz="1000">
                <a:solidFill>
                  <a:srgbClr val="999999"/>
                </a:solidFill>
                <a:highlight>
                  <a:schemeClr val="lt1"/>
                </a:highlight>
              </a:rPr>
              <a:t> 2021.11.25 17:19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003" name="Google Shape;1003;gf39f96e2e1_0_0"/>
          <p:cNvCxnSpPr/>
          <p:nvPr/>
        </p:nvCxnSpPr>
        <p:spPr>
          <a:xfrm>
            <a:off x="1079625" y="4972500"/>
            <a:ext cx="44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gf39f96e2e1_0_0"/>
          <p:cNvSpPr/>
          <p:nvPr/>
        </p:nvSpPr>
        <p:spPr>
          <a:xfrm>
            <a:off x="5717050" y="3138375"/>
            <a:ext cx="110400" cy="18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gf39f96e2e1_0_0"/>
          <p:cNvSpPr/>
          <p:nvPr/>
        </p:nvSpPr>
        <p:spPr>
          <a:xfrm>
            <a:off x="5717050" y="3435863"/>
            <a:ext cx="110400" cy="9879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f39f96e2e1_0_0"/>
          <p:cNvSpPr/>
          <p:nvPr/>
        </p:nvSpPr>
        <p:spPr>
          <a:xfrm>
            <a:off x="5066925" y="3428997"/>
            <a:ext cx="466200" cy="156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삭제</a:t>
            </a:r>
            <a:endParaRPr sz="900"/>
          </a:p>
        </p:txBody>
      </p:sp>
      <p:sp>
        <p:nvSpPr>
          <p:cNvPr id="1007" name="Google Shape;1007;gf39f96e2e1_0_0"/>
          <p:cNvSpPr/>
          <p:nvPr/>
        </p:nvSpPr>
        <p:spPr>
          <a:xfrm>
            <a:off x="5066925" y="4075609"/>
            <a:ext cx="466200" cy="156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삭제</a:t>
            </a:r>
            <a:endParaRPr sz="900"/>
          </a:p>
        </p:txBody>
      </p:sp>
      <p:sp>
        <p:nvSpPr>
          <p:cNvPr id="1008" name="Google Shape;1008;gf39f96e2e1_0_0"/>
          <p:cNvSpPr/>
          <p:nvPr/>
        </p:nvSpPr>
        <p:spPr>
          <a:xfrm>
            <a:off x="5066925" y="4722209"/>
            <a:ext cx="466200" cy="156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삭제</a:t>
            </a:r>
            <a:endParaRPr sz="900"/>
          </a:p>
        </p:txBody>
      </p:sp>
      <p:sp>
        <p:nvSpPr>
          <p:cNvPr id="1009" name="Google Shape;1009;gf39f96e2e1_0_0"/>
          <p:cNvSpPr/>
          <p:nvPr/>
        </p:nvSpPr>
        <p:spPr>
          <a:xfrm>
            <a:off x="5827450" y="26830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0" name="Google Shape;1010;gf39f96e2e1_0_0"/>
          <p:cNvSpPr/>
          <p:nvPr/>
        </p:nvSpPr>
        <p:spPr>
          <a:xfrm>
            <a:off x="5310150" y="5193875"/>
            <a:ext cx="557700" cy="2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작성</a:t>
            </a:r>
            <a:endParaRPr sz="1200"/>
          </a:p>
        </p:txBody>
      </p:sp>
      <p:sp>
        <p:nvSpPr>
          <p:cNvPr id="1011" name="Google Shape;1011;gf39f96e2e1_0_0"/>
          <p:cNvSpPr/>
          <p:nvPr/>
        </p:nvSpPr>
        <p:spPr>
          <a:xfrm>
            <a:off x="4499975" y="26830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2" name="Google Shape;1012;gf39f96e2e1_0_0"/>
          <p:cNvSpPr/>
          <p:nvPr/>
        </p:nvSpPr>
        <p:spPr>
          <a:xfrm>
            <a:off x="4714875" y="51709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7" name="Google Shape;1017;g118dd7abf47_3_4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고객센터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김정선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/>
                        <a:t>분실</a:t>
                      </a:r>
                      <a:r>
                        <a:rPr lang="en-US"/>
                        <a:t>물 문의 작성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분실물 문의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18" name="Google Shape;1018;g118dd7abf47_3_4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고객센터의 분실물 문의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고객이 찾을 분실물에 대한 정보 입력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분실물 정보 제출 및 취소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고객센터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019" name="Google Shape;1019;g118dd7abf47_3_47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0" name="Google Shape;1020;g118dd7abf47_3_47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1" name="Google Shape;1021;g118dd7abf47_3_47"/>
          <p:cNvSpPr/>
          <p:nvPr/>
        </p:nvSpPr>
        <p:spPr>
          <a:xfrm>
            <a:off x="107138" y="142876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g118dd7abf47_3_47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3" name="Google Shape;1023;g118dd7abf47_3_47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4" name="Google Shape;1024;g118dd7abf47_3_47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5" name="Google Shape;1025;g118dd7abf47_3_47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</a:t>
            </a:r>
            <a:r>
              <a:rPr lang="en-US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1026;g118dd7abf47_3_47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7" name="Google Shape;1027;g118dd7abf47_3_47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8" name="Google Shape;1028;g118dd7abf47_3_47"/>
          <p:cNvSpPr/>
          <p:nvPr/>
        </p:nvSpPr>
        <p:spPr>
          <a:xfrm>
            <a:off x="5310150" y="25087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9" name="Google Shape;1029;g118dd7abf47_3_47"/>
          <p:cNvSpPr/>
          <p:nvPr/>
        </p:nvSpPr>
        <p:spPr>
          <a:xfrm>
            <a:off x="1521738" y="31866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0" name="Google Shape;1030;g118dd7abf47_3_47"/>
          <p:cNvSpPr/>
          <p:nvPr/>
        </p:nvSpPr>
        <p:spPr>
          <a:xfrm>
            <a:off x="4714863" y="48880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31" name="Google Shape;1031;g118dd7abf47_3_47"/>
          <p:cNvCxnSpPr/>
          <p:nvPr/>
        </p:nvCxnSpPr>
        <p:spPr>
          <a:xfrm>
            <a:off x="3510093" y="2522354"/>
            <a:ext cx="15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g118dd7abf47_3_47"/>
          <p:cNvSpPr txBox="1"/>
          <p:nvPr/>
        </p:nvSpPr>
        <p:spPr>
          <a:xfrm>
            <a:off x="1371050" y="2765500"/>
            <a:ext cx="44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공지사항 	 자주묻는질문	결제 및 환불		분실물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g118dd7abf47_3_47"/>
          <p:cNvSpPr txBox="1"/>
          <p:nvPr/>
        </p:nvSpPr>
        <p:spPr>
          <a:xfrm>
            <a:off x="409850" y="3502650"/>
            <a:ext cx="120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분실장소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분실일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g118dd7abf47_3_47"/>
          <p:cNvSpPr/>
          <p:nvPr/>
        </p:nvSpPr>
        <p:spPr>
          <a:xfrm>
            <a:off x="1486325" y="3616378"/>
            <a:ext cx="691200" cy="158700"/>
          </a:xfrm>
          <a:prstGeom prst="roundRect">
            <a:avLst>
              <a:gd fmla="val 22543" name="adj"/>
            </a:avLst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g118dd7abf47_3_47"/>
          <p:cNvSpPr/>
          <p:nvPr/>
        </p:nvSpPr>
        <p:spPr>
          <a:xfrm>
            <a:off x="1521750" y="3570500"/>
            <a:ext cx="1521600" cy="2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영화</a:t>
            </a:r>
            <a:r>
              <a:rPr lang="en-US"/>
              <a:t>관 선택</a:t>
            </a:r>
            <a:endParaRPr/>
          </a:p>
        </p:txBody>
      </p:sp>
      <p:sp>
        <p:nvSpPr>
          <p:cNvPr id="1036" name="Google Shape;1036;g118dd7abf47_3_47"/>
          <p:cNvSpPr/>
          <p:nvPr/>
        </p:nvSpPr>
        <p:spPr>
          <a:xfrm>
            <a:off x="1521750" y="3858025"/>
            <a:ext cx="1521600" cy="2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2022-03-08</a:t>
            </a:r>
            <a:endParaRPr/>
          </a:p>
        </p:txBody>
      </p:sp>
      <p:sp>
        <p:nvSpPr>
          <p:cNvPr id="1037" name="Google Shape;1037;g118dd7abf47_3_47"/>
          <p:cNvSpPr/>
          <p:nvPr/>
        </p:nvSpPr>
        <p:spPr>
          <a:xfrm>
            <a:off x="3126025" y="3858025"/>
            <a:ext cx="417000" cy="2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g118dd7abf47_3_47"/>
          <p:cNvSpPr/>
          <p:nvPr/>
        </p:nvSpPr>
        <p:spPr>
          <a:xfrm>
            <a:off x="1521750" y="4145550"/>
            <a:ext cx="1521600" cy="2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분실</a:t>
            </a:r>
            <a:r>
              <a:rPr lang="en-US"/>
              <a:t>물 종류</a:t>
            </a:r>
            <a:endParaRPr/>
          </a:p>
        </p:txBody>
      </p:sp>
      <p:sp>
        <p:nvSpPr>
          <p:cNvPr id="1039" name="Google Shape;1039;g118dd7abf47_3_47"/>
          <p:cNvSpPr/>
          <p:nvPr/>
        </p:nvSpPr>
        <p:spPr>
          <a:xfrm>
            <a:off x="1521750" y="4490775"/>
            <a:ext cx="1521600" cy="2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</a:t>
            </a:r>
            <a:r>
              <a:rPr lang="en-US"/>
              <a:t>용 입력</a:t>
            </a:r>
            <a:endParaRPr/>
          </a:p>
        </p:txBody>
      </p:sp>
      <p:sp>
        <p:nvSpPr>
          <p:cNvPr id="1040" name="Google Shape;1040;g118dd7abf47_3_47"/>
          <p:cNvSpPr/>
          <p:nvPr/>
        </p:nvSpPr>
        <p:spPr>
          <a:xfrm>
            <a:off x="1521750" y="4822225"/>
            <a:ext cx="1521600" cy="2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첨부파일</a:t>
            </a:r>
            <a:endParaRPr/>
          </a:p>
        </p:txBody>
      </p:sp>
      <p:sp>
        <p:nvSpPr>
          <p:cNvPr id="1041" name="Google Shape;1041;g118dd7abf47_3_47"/>
          <p:cNvSpPr/>
          <p:nvPr/>
        </p:nvSpPr>
        <p:spPr>
          <a:xfrm>
            <a:off x="3361525" y="5348275"/>
            <a:ext cx="1138500" cy="276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042" name="Google Shape;1042;g118dd7abf47_3_47"/>
          <p:cNvSpPr/>
          <p:nvPr/>
        </p:nvSpPr>
        <p:spPr>
          <a:xfrm>
            <a:off x="4714875" y="5348275"/>
            <a:ext cx="1138500" cy="276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Google Shape;1047;g118dd7abf47_10_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고객센터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결제 및 환불문의 게시판 목록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48" name="Google Shape;1048;g118dd7abf47_10_2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결제 및 환불 관련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검색창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게시글 번호 및 제목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게시글 페이지 번호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결제 및 환불문의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049" name="Google Shape;1049;g118dd7abf47_10_27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050;g118dd7abf47_10_27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051;g118dd7abf47_10_27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052;g118dd7abf47_10_27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g118dd7abf47_10_27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4" name="Google Shape;1054;g118dd7abf47_10_27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5" name="Google Shape;1055;g118dd7abf47_10_27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</a:t>
            </a:r>
            <a:r>
              <a:rPr lang="en-US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1056;g118dd7abf47_10_27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7" name="Google Shape;1057;g118dd7abf47_10_27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8" name="Google Shape;1058;g118dd7abf47_10_27"/>
          <p:cNvSpPr/>
          <p:nvPr/>
        </p:nvSpPr>
        <p:spPr>
          <a:xfrm>
            <a:off x="5219013" y="264316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9" name="Google Shape;1059;g118dd7abf47_10_27"/>
          <p:cNvSpPr/>
          <p:nvPr/>
        </p:nvSpPr>
        <p:spPr>
          <a:xfrm>
            <a:off x="2920813" y="38609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0" name="Google Shape;1060;g118dd7abf47_10_27"/>
          <p:cNvSpPr/>
          <p:nvPr/>
        </p:nvSpPr>
        <p:spPr>
          <a:xfrm>
            <a:off x="285725" y="3048475"/>
            <a:ext cx="830100" cy="11481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결제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환불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61" name="Google Shape;1061;g118dd7abf47_10_27"/>
          <p:cNvCxnSpPr>
            <a:stCxn id="1060" idx="1"/>
            <a:endCxn id="1060" idx="3"/>
          </p:cNvCxnSpPr>
          <p:nvPr/>
        </p:nvCxnSpPr>
        <p:spPr>
          <a:xfrm>
            <a:off x="285725" y="3622525"/>
            <a:ext cx="830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g118dd7abf47_10_27"/>
          <p:cNvSpPr/>
          <p:nvPr/>
        </p:nvSpPr>
        <p:spPr>
          <a:xfrm>
            <a:off x="539450" y="27239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3" name="Google Shape;1063;g118dd7abf47_10_27"/>
          <p:cNvSpPr/>
          <p:nvPr/>
        </p:nvSpPr>
        <p:spPr>
          <a:xfrm>
            <a:off x="1407963" y="2765500"/>
            <a:ext cx="3763800" cy="21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g118dd7abf47_10_27"/>
          <p:cNvSpPr/>
          <p:nvPr/>
        </p:nvSpPr>
        <p:spPr>
          <a:xfrm rot="5400000">
            <a:off x="4961900" y="2792950"/>
            <a:ext cx="132000" cy="1605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g118dd7abf47_10_27"/>
          <p:cNvSpPr/>
          <p:nvPr/>
        </p:nvSpPr>
        <p:spPr>
          <a:xfrm>
            <a:off x="1679125" y="3122425"/>
            <a:ext cx="3150600" cy="1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g118dd7abf47_10_27"/>
          <p:cNvSpPr/>
          <p:nvPr/>
        </p:nvSpPr>
        <p:spPr>
          <a:xfrm>
            <a:off x="1679125" y="3395950"/>
            <a:ext cx="3150600" cy="1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g118dd7abf47_10_27"/>
          <p:cNvSpPr/>
          <p:nvPr/>
        </p:nvSpPr>
        <p:spPr>
          <a:xfrm>
            <a:off x="1679125" y="3669475"/>
            <a:ext cx="3150600" cy="1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g118dd7abf47_10_27"/>
          <p:cNvSpPr txBox="1"/>
          <p:nvPr/>
        </p:nvSpPr>
        <p:spPr>
          <a:xfrm>
            <a:off x="1317225" y="2988325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1069;g118dd7abf47_10_27"/>
          <p:cNvSpPr txBox="1"/>
          <p:nvPr/>
        </p:nvSpPr>
        <p:spPr>
          <a:xfrm>
            <a:off x="1317225" y="32621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0" name="Google Shape;1070;g118dd7abf47_10_27"/>
          <p:cNvSpPr txBox="1"/>
          <p:nvPr/>
        </p:nvSpPr>
        <p:spPr>
          <a:xfrm>
            <a:off x="1317225" y="3535375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1071;g118dd7abf47_10_27"/>
          <p:cNvSpPr/>
          <p:nvPr/>
        </p:nvSpPr>
        <p:spPr>
          <a:xfrm>
            <a:off x="2359588" y="5494150"/>
            <a:ext cx="1653000" cy="1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g118dd7abf47_10_27"/>
          <p:cNvSpPr/>
          <p:nvPr/>
        </p:nvSpPr>
        <p:spPr>
          <a:xfrm>
            <a:off x="4154988" y="53163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42844" y="2090532"/>
            <a:ext cx="6143668" cy="190997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비주얼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2" name="Google Shape;112;p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LCB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S-PLS-000-00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오세현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LCB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메인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3" name="Google Shape;113;p3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로고 - 클릭 시 메인 홈페이지로 이동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로그인, 회원가입 - 클릭 시 각각 로그인, 회원가입 페이지로 이동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로그인 시, “로그아웃 회원탈퇴” 표출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메뉴 - 클릭 시 각 해당 페이지로 이동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(관리자 메뉴는 관리자 로그인 시에만 표출)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메인 비주얼 - 영화 포스터 표출 및 화살표 버튼 클릭 시 포스터 넘겨보기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무비차트 - 예매율이 높은 순서로 영화 표출 및 화살표 버튼 클릭 시 넘겨보기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공지사항 - 최신 글 1개 표출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footer - 저작권 문구 표출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메인 홈페이지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4" name="Google Shape;114;p3"/>
          <p:cNvSpPr txBox="1"/>
          <p:nvPr/>
        </p:nvSpPr>
        <p:spPr>
          <a:xfrm>
            <a:off x="95692" y="5417094"/>
            <a:ext cx="24077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95692" y="5663667"/>
            <a:ext cx="24077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85720" y="1571612"/>
            <a:ext cx="1652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714876" y="1643050"/>
            <a:ext cx="14253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142844" y="2071678"/>
            <a:ext cx="6143668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3"/>
          <p:cNvSpPr txBox="1"/>
          <p:nvPr/>
        </p:nvSpPr>
        <p:spPr>
          <a:xfrm>
            <a:off x="1785918" y="2214554"/>
            <a:ext cx="30973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/>
          <p:nvPr/>
        </p:nvSpPr>
        <p:spPr>
          <a:xfrm rot="-5400000">
            <a:off x="262861" y="2951794"/>
            <a:ext cx="331473" cy="285753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 rot="5400000">
            <a:off x="5863305" y="2951794"/>
            <a:ext cx="331473" cy="285753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500166" y="4143380"/>
            <a:ext cx="785818" cy="100013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2428860" y="4143380"/>
            <a:ext cx="785818" cy="100013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357554" y="4143380"/>
            <a:ext cx="785818" cy="100013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4286248" y="4143380"/>
            <a:ext cx="785818" cy="100013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/>
          <p:nvPr/>
        </p:nvSpPr>
        <p:spPr>
          <a:xfrm rot="-5400000">
            <a:off x="977300" y="4523343"/>
            <a:ext cx="331500" cy="2859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/>
          <p:nvPr/>
        </p:nvSpPr>
        <p:spPr>
          <a:xfrm rot="5400000">
            <a:off x="5263520" y="4523430"/>
            <a:ext cx="331473" cy="285753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500166" y="5286388"/>
            <a:ext cx="3571900" cy="2857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42844" y="5786454"/>
            <a:ext cx="6143668" cy="5000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714612" y="4429132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938600" y="15195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5220738" y="11734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4961775" y="215993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011850" y="31243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83500" y="41500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903663" y="52207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883238" y="57864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7" name="Google Shape;1077;g118dd7abf47_10_6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고객센터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한정수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결제 및 환불문의 게시글 조회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78" name="Google Shape;1078;g118dd7abf47_10_61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결제 및 환불 문의 게시글 제목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결제 및 환불 문의 상세 게시글 내용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수정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삭제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결제 및 환불문의 조회 및 삭제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079" name="Google Shape;1079;g118dd7abf47_10_61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080;g118dd7abf47_10_61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081;g118dd7abf47_10_61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082;g118dd7abf47_10_61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g118dd7abf47_10_61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4" name="Google Shape;1084;g118dd7abf47_10_61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5" name="Google Shape;1085;g118dd7abf47_10_61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</a:t>
            </a:r>
            <a:r>
              <a:rPr lang="en-US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6" name="Google Shape;1086;g118dd7abf47_10_61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7" name="Google Shape;1087;g118dd7abf47_10_61"/>
          <p:cNvSpPr/>
          <p:nvPr/>
        </p:nvSpPr>
        <p:spPr>
          <a:xfrm>
            <a:off x="396200" y="3326125"/>
            <a:ext cx="5694300" cy="224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8" name="Google Shape;1088;g118dd7abf47_10_61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9" name="Google Shape;1089;g118dd7abf47_10_61"/>
          <p:cNvSpPr/>
          <p:nvPr/>
        </p:nvSpPr>
        <p:spPr>
          <a:xfrm>
            <a:off x="3126013" y="423886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0" name="Google Shape;1090;g118dd7abf47_10_61"/>
          <p:cNvSpPr/>
          <p:nvPr/>
        </p:nvSpPr>
        <p:spPr>
          <a:xfrm>
            <a:off x="5531713" y="47067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1" name="Google Shape;1091;g118dd7abf47_10_61"/>
          <p:cNvSpPr/>
          <p:nvPr/>
        </p:nvSpPr>
        <p:spPr>
          <a:xfrm>
            <a:off x="396200" y="2924325"/>
            <a:ext cx="56730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2" name="Google Shape;1092;g118dd7abf47_10_61"/>
          <p:cNvCxnSpPr>
            <a:stCxn id="1093" idx="1"/>
            <a:endCxn id="1093" idx="3"/>
          </p:cNvCxnSpPr>
          <p:nvPr/>
        </p:nvCxnSpPr>
        <p:spPr>
          <a:xfrm>
            <a:off x="285725" y="3622525"/>
            <a:ext cx="830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g118dd7abf47_10_61"/>
          <p:cNvSpPr/>
          <p:nvPr/>
        </p:nvSpPr>
        <p:spPr>
          <a:xfrm>
            <a:off x="209275" y="28235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5" name="Google Shape;1095;g118dd7abf47_10_61"/>
          <p:cNvSpPr/>
          <p:nvPr/>
        </p:nvSpPr>
        <p:spPr>
          <a:xfrm>
            <a:off x="5531725" y="54807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6" name="Google Shape;1096;g118dd7abf47_10_61"/>
          <p:cNvCxnSpPr/>
          <p:nvPr/>
        </p:nvCxnSpPr>
        <p:spPr>
          <a:xfrm>
            <a:off x="374963" y="3244536"/>
            <a:ext cx="5694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g118dd7abf47_10_61"/>
          <p:cNvSpPr/>
          <p:nvPr/>
        </p:nvSpPr>
        <p:spPr>
          <a:xfrm>
            <a:off x="5575075" y="5329825"/>
            <a:ext cx="330300" cy="150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g118dd7abf47_10_61"/>
          <p:cNvSpPr/>
          <p:nvPr/>
        </p:nvSpPr>
        <p:spPr>
          <a:xfrm>
            <a:off x="5575075" y="5123775"/>
            <a:ext cx="330300" cy="150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" name="Google Shape;1103;g118e4a91a4c_0_8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회원 예매 조회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오세현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/>
                        <a:t>회원 예매 조회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예매 조회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04" name="Google Shape;1104;g118e4a91a4c_0_81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 예매 내역 정보 - 회원 ID, 영화명, 예매일시 정보 제공 및 최대 3~5개씩 표출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취소 버튼을 누르면 예매 취소를 진행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스크롤바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 예매 조회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05" name="Google Shape;1105;g118e4a91a4c_0_81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6" name="Google Shape;1106;g118e4a91a4c_0_81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7" name="Google Shape;1107;g118e4a91a4c_0_81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8" name="Google Shape;1108;g118e4a91a4c_0_81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9" name="Google Shape;1109;g118e4a91a4c_0_81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0" name="Google Shape;1110;g118e4a91a4c_0_81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1" name="Google Shape;1111;g118e4a91a4c_0_81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g118e4a91a4c_0_81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3" name="Google Shape;1113;g118e4a91a4c_0_81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4" name="Google Shape;1114;g118e4a91a4c_0_81"/>
          <p:cNvCxnSpPr>
            <a:stCxn id="1115" idx="1"/>
            <a:endCxn id="1115" idx="3"/>
          </p:cNvCxnSpPr>
          <p:nvPr/>
        </p:nvCxnSpPr>
        <p:spPr>
          <a:xfrm>
            <a:off x="285725" y="3622525"/>
            <a:ext cx="830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g118e4a91a4c_0_81"/>
          <p:cNvSpPr/>
          <p:nvPr/>
        </p:nvSpPr>
        <p:spPr>
          <a:xfrm>
            <a:off x="209275" y="28235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7" name="Google Shape;1117;g118e4a91a4c_0_81"/>
          <p:cNvSpPr/>
          <p:nvPr/>
        </p:nvSpPr>
        <p:spPr>
          <a:xfrm>
            <a:off x="843500" y="3239525"/>
            <a:ext cx="5097600" cy="19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g118e4a91a4c_0_81"/>
          <p:cNvSpPr txBox="1"/>
          <p:nvPr/>
        </p:nvSpPr>
        <p:spPr>
          <a:xfrm>
            <a:off x="794600" y="3808025"/>
            <a:ext cx="7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  hanj**                 배트맨                   2022-03-08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1119;g118e4a91a4c_0_81"/>
          <p:cNvSpPr/>
          <p:nvPr/>
        </p:nvSpPr>
        <p:spPr>
          <a:xfrm>
            <a:off x="843500" y="3251750"/>
            <a:ext cx="50976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ID                      영화명                    예매일시</a:t>
            </a:r>
            <a:endParaRPr/>
          </a:p>
        </p:txBody>
      </p:sp>
      <p:sp>
        <p:nvSpPr>
          <p:cNvPr id="1120" name="Google Shape;1120;g118e4a91a4c_0_81"/>
          <p:cNvSpPr/>
          <p:nvPr/>
        </p:nvSpPr>
        <p:spPr>
          <a:xfrm>
            <a:off x="5721125" y="3740725"/>
            <a:ext cx="122100" cy="13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g118e4a91a4c_0_81"/>
          <p:cNvSpPr/>
          <p:nvPr/>
        </p:nvSpPr>
        <p:spPr>
          <a:xfrm>
            <a:off x="5721125" y="3960775"/>
            <a:ext cx="122100" cy="500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g118e4a91a4c_0_81"/>
          <p:cNvSpPr txBox="1"/>
          <p:nvPr/>
        </p:nvSpPr>
        <p:spPr>
          <a:xfrm>
            <a:off x="794600" y="4222375"/>
            <a:ext cx="7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  sehy**                스파이더맨              2022-03-06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3" name="Google Shape;1123;g118e4a91a4c_0_81"/>
          <p:cNvSpPr txBox="1"/>
          <p:nvPr/>
        </p:nvSpPr>
        <p:spPr>
          <a:xfrm>
            <a:off x="794600" y="4636725"/>
            <a:ext cx="7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  kimj**                아이언맨                 2022-03-05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1124;g118e4a91a4c_0_81"/>
          <p:cNvSpPr/>
          <p:nvPr/>
        </p:nvSpPr>
        <p:spPr>
          <a:xfrm>
            <a:off x="4963150" y="3838150"/>
            <a:ext cx="539100" cy="276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취소</a:t>
            </a:r>
            <a:endParaRPr sz="1100"/>
          </a:p>
        </p:txBody>
      </p:sp>
      <p:sp>
        <p:nvSpPr>
          <p:cNvPr id="1125" name="Google Shape;1125;g118e4a91a4c_0_81"/>
          <p:cNvSpPr/>
          <p:nvPr/>
        </p:nvSpPr>
        <p:spPr>
          <a:xfrm>
            <a:off x="4963150" y="4237438"/>
            <a:ext cx="539100" cy="276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취소</a:t>
            </a:r>
            <a:endParaRPr sz="1100"/>
          </a:p>
        </p:txBody>
      </p:sp>
      <p:sp>
        <p:nvSpPr>
          <p:cNvPr id="1126" name="Google Shape;1126;g118e4a91a4c_0_81"/>
          <p:cNvSpPr/>
          <p:nvPr/>
        </p:nvSpPr>
        <p:spPr>
          <a:xfrm>
            <a:off x="4963150" y="4636713"/>
            <a:ext cx="539100" cy="276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취소</a:t>
            </a:r>
            <a:endParaRPr sz="1100"/>
          </a:p>
        </p:txBody>
      </p:sp>
      <p:sp>
        <p:nvSpPr>
          <p:cNvPr id="1127" name="Google Shape;1127;g118e4a91a4c_0_81"/>
          <p:cNvSpPr/>
          <p:nvPr/>
        </p:nvSpPr>
        <p:spPr>
          <a:xfrm>
            <a:off x="4883125" y="27336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8" name="Google Shape;1128;g118e4a91a4c_0_81"/>
          <p:cNvSpPr/>
          <p:nvPr/>
        </p:nvSpPr>
        <p:spPr>
          <a:xfrm>
            <a:off x="5843225" y="27397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3" name="Google Shape;1133;g118e4a91a4c_0_12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비회원 예매 조회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오세현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/>
                        <a:t>비회원 예매 조회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비회원 예매 조회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34" name="Google Shape;1134;g118e4a91a4c_0_123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비회원 예매 내역 정보 - 비회원 ID, 휴대폰 번호, 영화명, 예매일시 정보 제공 및 최대 3~5개씩 표출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취소 버튼을 누르면 예매 취소를 진행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스크롤바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비회원 예매 조회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35" name="Google Shape;1135;g118e4a91a4c_0_123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6" name="Google Shape;1136;g118e4a91a4c_0_123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7" name="Google Shape;1137;g118e4a91a4c_0_123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8" name="Google Shape;1138;g118e4a91a4c_0_123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g118e4a91a4c_0_123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0" name="Google Shape;1140;g118e4a91a4c_0_123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1" name="Google Shape;1141;g118e4a91a4c_0_123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1142;g118e4a91a4c_0_123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3" name="Google Shape;1143;g118e4a91a4c_0_123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4" name="Google Shape;1144;g118e4a91a4c_0_123"/>
          <p:cNvCxnSpPr>
            <a:stCxn id="1145" idx="1"/>
            <a:endCxn id="1145" idx="3"/>
          </p:cNvCxnSpPr>
          <p:nvPr/>
        </p:nvCxnSpPr>
        <p:spPr>
          <a:xfrm>
            <a:off x="285725" y="3622525"/>
            <a:ext cx="830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6" name="Google Shape;1146;g118e4a91a4c_0_123"/>
          <p:cNvSpPr/>
          <p:nvPr/>
        </p:nvSpPr>
        <p:spPr>
          <a:xfrm>
            <a:off x="209275" y="28235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7" name="Google Shape;1147;g118e4a91a4c_0_123"/>
          <p:cNvSpPr/>
          <p:nvPr/>
        </p:nvSpPr>
        <p:spPr>
          <a:xfrm>
            <a:off x="843500" y="3239525"/>
            <a:ext cx="5097600" cy="19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g118e4a91a4c_0_123"/>
          <p:cNvSpPr txBox="1"/>
          <p:nvPr/>
        </p:nvSpPr>
        <p:spPr>
          <a:xfrm>
            <a:off x="794600" y="3808025"/>
            <a:ext cx="7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  hanj**      010-0000-0000      배트맨          2022-03-08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9" name="Google Shape;1149;g118e4a91a4c_0_123"/>
          <p:cNvSpPr/>
          <p:nvPr/>
        </p:nvSpPr>
        <p:spPr>
          <a:xfrm>
            <a:off x="843500" y="3251750"/>
            <a:ext cx="50976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ID          휴대폰번호         영화명          예매일시</a:t>
            </a:r>
            <a:endParaRPr/>
          </a:p>
        </p:txBody>
      </p:sp>
      <p:sp>
        <p:nvSpPr>
          <p:cNvPr id="1150" name="Google Shape;1150;g118e4a91a4c_0_123"/>
          <p:cNvSpPr/>
          <p:nvPr/>
        </p:nvSpPr>
        <p:spPr>
          <a:xfrm>
            <a:off x="5721125" y="3740725"/>
            <a:ext cx="122100" cy="13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g118e4a91a4c_0_123"/>
          <p:cNvSpPr/>
          <p:nvPr/>
        </p:nvSpPr>
        <p:spPr>
          <a:xfrm>
            <a:off x="5721125" y="3960775"/>
            <a:ext cx="122100" cy="500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g118e4a91a4c_0_123"/>
          <p:cNvSpPr txBox="1"/>
          <p:nvPr/>
        </p:nvSpPr>
        <p:spPr>
          <a:xfrm>
            <a:off x="794600" y="4222375"/>
            <a:ext cx="7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  sehy**      010-1111-1111      스파이더맨    2022-03-06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1153;g118e4a91a4c_0_123"/>
          <p:cNvSpPr txBox="1"/>
          <p:nvPr/>
        </p:nvSpPr>
        <p:spPr>
          <a:xfrm>
            <a:off x="794600" y="4636725"/>
            <a:ext cx="7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  kimj**      010-2222-2222       아이언맨       2022-03-05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4" name="Google Shape;1154;g118e4a91a4c_0_123"/>
          <p:cNvSpPr/>
          <p:nvPr/>
        </p:nvSpPr>
        <p:spPr>
          <a:xfrm>
            <a:off x="5060975" y="3838150"/>
            <a:ext cx="539100" cy="276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취소</a:t>
            </a:r>
            <a:endParaRPr sz="1100"/>
          </a:p>
        </p:txBody>
      </p:sp>
      <p:sp>
        <p:nvSpPr>
          <p:cNvPr id="1155" name="Google Shape;1155;g118e4a91a4c_0_123"/>
          <p:cNvSpPr/>
          <p:nvPr/>
        </p:nvSpPr>
        <p:spPr>
          <a:xfrm>
            <a:off x="5060975" y="4237438"/>
            <a:ext cx="539100" cy="276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취소</a:t>
            </a:r>
            <a:endParaRPr sz="1100"/>
          </a:p>
        </p:txBody>
      </p:sp>
      <p:sp>
        <p:nvSpPr>
          <p:cNvPr id="1156" name="Google Shape;1156;g118e4a91a4c_0_123"/>
          <p:cNvSpPr/>
          <p:nvPr/>
        </p:nvSpPr>
        <p:spPr>
          <a:xfrm>
            <a:off x="5060975" y="4636713"/>
            <a:ext cx="539100" cy="276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취소</a:t>
            </a:r>
            <a:endParaRPr sz="1100"/>
          </a:p>
        </p:txBody>
      </p:sp>
      <p:sp>
        <p:nvSpPr>
          <p:cNvPr id="1157" name="Google Shape;1157;g118e4a91a4c_0_123"/>
          <p:cNvSpPr/>
          <p:nvPr/>
        </p:nvSpPr>
        <p:spPr>
          <a:xfrm>
            <a:off x="4714875" y="27336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8" name="Google Shape;1158;g118e4a91a4c_0_123"/>
          <p:cNvSpPr/>
          <p:nvPr/>
        </p:nvSpPr>
        <p:spPr>
          <a:xfrm>
            <a:off x="5843225" y="27397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" name="Google Shape;1163;g118e4a91a4c_0_15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구매등급 비례 연간포인트 지급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오세현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구매등급 비례 연간포인트 지급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구매등급 비례 연간포인트 지급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64" name="Google Shape;1164;g118e4a91a4c_0_152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회원명, 구매등급, 포인트 정보 출력 - 최대 3~5개씩 표출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포인트 정보 및 포인트 지급 버튼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- 버튼 클릭 시 구매등급 비례 연간 포인트가 지급된다.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스크롤바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구매등급 비례 연간포인트 지급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65" name="Google Shape;1165;g118e4a91a4c_0_152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6" name="Google Shape;1166;g118e4a91a4c_0_152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7" name="Google Shape;1167;g118e4a91a4c_0_152"/>
          <p:cNvSpPr/>
          <p:nvPr/>
        </p:nvSpPr>
        <p:spPr>
          <a:xfrm>
            <a:off x="78526" y="150086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8" name="Google Shape;1168;g118e4a91a4c_0_152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g118e4a91a4c_0_152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0" name="Google Shape;1170;g118e4a91a4c_0_152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1" name="Google Shape;1171;g118e4a91a4c_0_152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172;g118e4a91a4c_0_152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3" name="Google Shape;1173;g118e4a91a4c_0_152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4" name="Google Shape;1174;g118e4a91a4c_0_152"/>
          <p:cNvCxnSpPr>
            <a:stCxn id="1175" idx="1"/>
            <a:endCxn id="1175" idx="3"/>
          </p:cNvCxnSpPr>
          <p:nvPr/>
        </p:nvCxnSpPr>
        <p:spPr>
          <a:xfrm>
            <a:off x="285725" y="3622525"/>
            <a:ext cx="830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g118e4a91a4c_0_152"/>
          <p:cNvSpPr/>
          <p:nvPr/>
        </p:nvSpPr>
        <p:spPr>
          <a:xfrm>
            <a:off x="492275" y="30680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7" name="Google Shape;1177;g118e4a91a4c_0_152"/>
          <p:cNvSpPr/>
          <p:nvPr/>
        </p:nvSpPr>
        <p:spPr>
          <a:xfrm>
            <a:off x="1198000" y="3239525"/>
            <a:ext cx="3887400" cy="19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g118e4a91a4c_0_152"/>
          <p:cNvSpPr txBox="1"/>
          <p:nvPr/>
        </p:nvSpPr>
        <p:spPr>
          <a:xfrm>
            <a:off x="1210225" y="3815250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한정수(hanj**)                        3,000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g118e4a91a4c_0_152"/>
          <p:cNvSpPr/>
          <p:nvPr/>
        </p:nvSpPr>
        <p:spPr>
          <a:xfrm>
            <a:off x="1210225" y="3251750"/>
            <a:ext cx="38874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회원명                     구매등급       포인트</a:t>
            </a:r>
            <a:endParaRPr/>
          </a:p>
        </p:txBody>
      </p:sp>
      <p:sp>
        <p:nvSpPr>
          <p:cNvPr id="1180" name="Google Shape;1180;g118e4a91a4c_0_152"/>
          <p:cNvSpPr txBox="1"/>
          <p:nvPr/>
        </p:nvSpPr>
        <p:spPr>
          <a:xfrm>
            <a:off x="1210225" y="4199275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오세현(sehy**)                        2,000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g118e4a91a4c_0_152"/>
          <p:cNvSpPr txBox="1"/>
          <p:nvPr/>
        </p:nvSpPr>
        <p:spPr>
          <a:xfrm>
            <a:off x="1210225" y="4613050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김정진(kimj**)                        1,000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g118e4a91a4c_0_152"/>
          <p:cNvSpPr/>
          <p:nvPr/>
        </p:nvSpPr>
        <p:spPr>
          <a:xfrm>
            <a:off x="4902075" y="3740725"/>
            <a:ext cx="122100" cy="13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g118e4a91a4c_0_152"/>
          <p:cNvSpPr/>
          <p:nvPr/>
        </p:nvSpPr>
        <p:spPr>
          <a:xfrm>
            <a:off x="4902075" y="3960775"/>
            <a:ext cx="122100" cy="500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g118e4a91a4c_0_152"/>
          <p:cNvSpPr/>
          <p:nvPr/>
        </p:nvSpPr>
        <p:spPr>
          <a:xfrm>
            <a:off x="3126025" y="3907650"/>
            <a:ext cx="4170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85" name="Google Shape;1185;g118e4a91a4c_0_152"/>
          <p:cNvSpPr/>
          <p:nvPr/>
        </p:nvSpPr>
        <p:spPr>
          <a:xfrm>
            <a:off x="3126025" y="4306550"/>
            <a:ext cx="4170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86" name="Google Shape;1186;g118e4a91a4c_0_152"/>
          <p:cNvSpPr/>
          <p:nvPr/>
        </p:nvSpPr>
        <p:spPr>
          <a:xfrm>
            <a:off x="3126025" y="4705450"/>
            <a:ext cx="4170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87" name="Google Shape;1187;g118e4a91a4c_0_152"/>
          <p:cNvSpPr/>
          <p:nvPr/>
        </p:nvSpPr>
        <p:spPr>
          <a:xfrm>
            <a:off x="5097625" y="28511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8" name="Google Shape;1188;g118e4a91a4c_0_152"/>
          <p:cNvSpPr/>
          <p:nvPr/>
        </p:nvSpPr>
        <p:spPr>
          <a:xfrm>
            <a:off x="5219025" y="396076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9" name="Google Shape;1189;g118e4a91a4c_0_152"/>
          <p:cNvSpPr/>
          <p:nvPr/>
        </p:nvSpPr>
        <p:spPr>
          <a:xfrm>
            <a:off x="4630375" y="3907650"/>
            <a:ext cx="201000" cy="215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g118e4a91a4c_0_152"/>
          <p:cNvSpPr/>
          <p:nvPr/>
        </p:nvSpPr>
        <p:spPr>
          <a:xfrm>
            <a:off x="4630375" y="4260350"/>
            <a:ext cx="201000" cy="215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g118e4a91a4c_0_152"/>
          <p:cNvSpPr/>
          <p:nvPr/>
        </p:nvSpPr>
        <p:spPr>
          <a:xfrm>
            <a:off x="4630375" y="4675700"/>
            <a:ext cx="201000" cy="215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6" name="Google Shape;1196;g118e4a91a4c_0_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구매금액 비례 연간 구매등급 제공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오세현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구매금액 비례 연간 구매등급 제공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구매금액 비례 연간 구매등급 제공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97" name="Google Shape;1197;g118e4a91a4c_0_2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회원명, 구매금액, 구매등급 정보 출력 - 최대 3~5개씩 표출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구매등급 버튼 - 현재 구매등급을 나타내며, 클릭 시 구매금액에 비례하여 연간 구매등급이 갱신된다.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스크롤바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구매금액 비례 연간 구매등급 제공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98" name="Google Shape;1198;g118e4a91a4c_0_27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9" name="Google Shape;1199;g118e4a91a4c_0_27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0" name="Google Shape;1200;g118e4a91a4c_0_27"/>
          <p:cNvSpPr/>
          <p:nvPr/>
        </p:nvSpPr>
        <p:spPr>
          <a:xfrm>
            <a:off x="78526" y="150086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201;g118e4a91a4c_0_27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2" name="Google Shape;1202;g118e4a91a4c_0_27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3" name="Google Shape;1203;g118e4a91a4c_0_27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4" name="Google Shape;1204;g118e4a91a4c_0_27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5" name="Google Shape;1205;g118e4a91a4c_0_27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6" name="Google Shape;1206;g118e4a91a4c_0_27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7" name="Google Shape;1207;g118e4a91a4c_0_27"/>
          <p:cNvCxnSpPr>
            <a:stCxn id="1208" idx="1"/>
            <a:endCxn id="1208" idx="3"/>
          </p:cNvCxnSpPr>
          <p:nvPr/>
        </p:nvCxnSpPr>
        <p:spPr>
          <a:xfrm>
            <a:off x="285725" y="3622525"/>
            <a:ext cx="830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Google Shape;1209;g118e4a91a4c_0_27"/>
          <p:cNvSpPr/>
          <p:nvPr/>
        </p:nvSpPr>
        <p:spPr>
          <a:xfrm>
            <a:off x="492275" y="30680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0" name="Google Shape;1210;g118e4a91a4c_0_27"/>
          <p:cNvSpPr/>
          <p:nvPr/>
        </p:nvSpPr>
        <p:spPr>
          <a:xfrm>
            <a:off x="1198000" y="3239525"/>
            <a:ext cx="3887400" cy="19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g118e4a91a4c_0_27"/>
          <p:cNvSpPr txBox="1"/>
          <p:nvPr/>
        </p:nvSpPr>
        <p:spPr>
          <a:xfrm>
            <a:off x="1210225" y="3815250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한정수(hanj**)           50,000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2" name="Google Shape;1212;g118e4a91a4c_0_27"/>
          <p:cNvSpPr/>
          <p:nvPr/>
        </p:nvSpPr>
        <p:spPr>
          <a:xfrm>
            <a:off x="1210225" y="3251750"/>
            <a:ext cx="38874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회원명                        구매금액        구매등급</a:t>
            </a:r>
            <a:endParaRPr/>
          </a:p>
        </p:txBody>
      </p:sp>
      <p:sp>
        <p:nvSpPr>
          <p:cNvPr id="1213" name="Google Shape;1213;g118e4a91a4c_0_27"/>
          <p:cNvSpPr txBox="1"/>
          <p:nvPr/>
        </p:nvSpPr>
        <p:spPr>
          <a:xfrm>
            <a:off x="1210225" y="4199275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오세현(sehy**)           14,000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4" name="Google Shape;1214;g118e4a91a4c_0_27"/>
          <p:cNvSpPr txBox="1"/>
          <p:nvPr/>
        </p:nvSpPr>
        <p:spPr>
          <a:xfrm>
            <a:off x="1210225" y="4613050"/>
            <a:ext cx="70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김정진(kimj**)           10,000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5" name="Google Shape;1215;g118e4a91a4c_0_27"/>
          <p:cNvSpPr/>
          <p:nvPr/>
        </p:nvSpPr>
        <p:spPr>
          <a:xfrm>
            <a:off x="4902075" y="3740725"/>
            <a:ext cx="122100" cy="13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g118e4a91a4c_0_27"/>
          <p:cNvSpPr/>
          <p:nvPr/>
        </p:nvSpPr>
        <p:spPr>
          <a:xfrm>
            <a:off x="4902075" y="3960775"/>
            <a:ext cx="122100" cy="500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g118e4a91a4c_0_27"/>
          <p:cNvSpPr/>
          <p:nvPr/>
        </p:nvSpPr>
        <p:spPr>
          <a:xfrm>
            <a:off x="4297875" y="3907650"/>
            <a:ext cx="4170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18" name="Google Shape;1218;g118e4a91a4c_0_27"/>
          <p:cNvSpPr/>
          <p:nvPr/>
        </p:nvSpPr>
        <p:spPr>
          <a:xfrm>
            <a:off x="4297875" y="4306550"/>
            <a:ext cx="4170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19" name="Google Shape;1219;g118e4a91a4c_0_27"/>
          <p:cNvSpPr/>
          <p:nvPr/>
        </p:nvSpPr>
        <p:spPr>
          <a:xfrm>
            <a:off x="4297875" y="4705450"/>
            <a:ext cx="417000" cy="2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20" name="Google Shape;1220;g118e4a91a4c_0_27"/>
          <p:cNvSpPr/>
          <p:nvPr/>
        </p:nvSpPr>
        <p:spPr>
          <a:xfrm>
            <a:off x="5097625" y="28511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1" name="Google Shape;1221;g118e4a91a4c_0_27"/>
          <p:cNvSpPr/>
          <p:nvPr/>
        </p:nvSpPr>
        <p:spPr>
          <a:xfrm>
            <a:off x="5219025" y="396076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6" name="Google Shape;1226;g118e4a91a4c_0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영화후기댓글조회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오세현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</a:t>
                      </a: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영화후기댓글조회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27" name="Google Shape;1227;g118e4a91a4c_0_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댓글 최대 3~5개씩 표출 및 스크롤바 조작 가능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삭제 버튼 누르면 “삭제하시겠습니까?”라고 confirm창 띄운 후 확인 누르면 삭제됨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영화후기댓글조회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228" name="Google Shape;1228;g118e4a91a4c_0_0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g118e4a91a4c_0_0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230;g118e4a91a4c_0_0"/>
          <p:cNvSpPr/>
          <p:nvPr/>
        </p:nvSpPr>
        <p:spPr>
          <a:xfrm>
            <a:off x="107138" y="138651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231;g118e4a91a4c_0_0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232;g118e4a91a4c_0_0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3" name="Google Shape;1233;g118e4a91a4c_0_0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4" name="Google Shape;1234;g118e4a91a4c_0_0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5" name="Google Shape;1235;g118e4a91a4c_0_0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6" name="Google Shape;1236;g118e4a91a4c_0_0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7" name="Google Shape;1237;g118e4a91a4c_0_0"/>
          <p:cNvSpPr txBox="1"/>
          <p:nvPr/>
        </p:nvSpPr>
        <p:spPr>
          <a:xfrm>
            <a:off x="1062025" y="3138375"/>
            <a:ext cx="70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원래 dc가 detective comics의 준말임. 이거에 가장 부합하는 영화인 거 같음.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- </a:t>
            </a: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  <a:uFill>
                  <a:noFill/>
                </a:uFill>
                <a:latin typeface="Dotum"/>
                <a:ea typeface="Dotum"/>
                <a:cs typeface="Dotum"/>
                <a:sym typeface="Dot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김효준(hyoj****)</a:t>
            </a: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</a:rPr>
              <a:t> 2022.03.01 11:42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238" name="Google Shape;1238;g118e4a91a4c_0_0"/>
          <p:cNvCxnSpPr/>
          <p:nvPr/>
        </p:nvCxnSpPr>
        <p:spPr>
          <a:xfrm>
            <a:off x="1079625" y="4310000"/>
            <a:ext cx="44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g118e4a91a4c_0_0"/>
          <p:cNvCxnSpPr/>
          <p:nvPr/>
        </p:nvCxnSpPr>
        <p:spPr>
          <a:xfrm>
            <a:off x="1079625" y="3647500"/>
            <a:ext cx="44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g118e4a91a4c_0_0"/>
          <p:cNvSpPr txBox="1"/>
          <p:nvPr/>
        </p:nvSpPr>
        <p:spPr>
          <a:xfrm>
            <a:off x="1062025" y="3800875"/>
            <a:ext cx="70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지루..할 수가 있나..?또 보고 싶은데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- </a:t>
            </a: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  <a:uFill>
                  <a:noFill/>
                </a:uFill>
                <a:latin typeface="Dotum"/>
                <a:ea typeface="Dotum"/>
                <a:cs typeface="Dotum"/>
                <a:sym typeface="Dot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seb(sebi****)</a:t>
            </a: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</a:rPr>
              <a:t> 2022.03.01 11:45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41" name="Google Shape;1241;g118e4a91a4c_0_0"/>
          <p:cNvSpPr txBox="1"/>
          <p:nvPr/>
        </p:nvSpPr>
        <p:spPr>
          <a:xfrm>
            <a:off x="1062025" y="4463375"/>
            <a:ext cx="70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전작 배트맨 영화들과 다른 장르 느낌 화려함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- </a:t>
            </a: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  <a:uFill>
                  <a:noFill/>
                </a:uFill>
                <a:latin typeface="Dotum"/>
                <a:ea typeface="Dotum"/>
                <a:cs typeface="Dotum"/>
                <a:sym typeface="Dot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udjehsj(dlck****)</a:t>
            </a:r>
            <a:r>
              <a:rPr lang="en-US" sz="1000">
                <a:solidFill>
                  <a:srgbClr val="999999"/>
                </a:solidFill>
                <a:highlight>
                  <a:srgbClr val="FFFFFF"/>
                </a:highlight>
              </a:rPr>
              <a:t> 2022.03.01 10:35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242" name="Google Shape;1242;g118e4a91a4c_0_0"/>
          <p:cNvCxnSpPr/>
          <p:nvPr/>
        </p:nvCxnSpPr>
        <p:spPr>
          <a:xfrm>
            <a:off x="1079625" y="4972500"/>
            <a:ext cx="44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3" name="Google Shape;1243;g118e4a91a4c_0_0"/>
          <p:cNvSpPr/>
          <p:nvPr/>
        </p:nvSpPr>
        <p:spPr>
          <a:xfrm>
            <a:off x="5717050" y="3138375"/>
            <a:ext cx="110400" cy="18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g118e4a91a4c_0_0"/>
          <p:cNvSpPr/>
          <p:nvPr/>
        </p:nvSpPr>
        <p:spPr>
          <a:xfrm>
            <a:off x="5717050" y="3435863"/>
            <a:ext cx="110400" cy="9879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g118e4a91a4c_0_0"/>
          <p:cNvSpPr/>
          <p:nvPr/>
        </p:nvSpPr>
        <p:spPr>
          <a:xfrm>
            <a:off x="5066925" y="3428997"/>
            <a:ext cx="466200" cy="156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삭제</a:t>
            </a:r>
            <a:endParaRPr sz="900"/>
          </a:p>
        </p:txBody>
      </p:sp>
      <p:sp>
        <p:nvSpPr>
          <p:cNvPr id="1246" name="Google Shape;1246;g118e4a91a4c_0_0"/>
          <p:cNvSpPr/>
          <p:nvPr/>
        </p:nvSpPr>
        <p:spPr>
          <a:xfrm>
            <a:off x="5066925" y="4075609"/>
            <a:ext cx="466200" cy="156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삭제</a:t>
            </a:r>
            <a:endParaRPr sz="900"/>
          </a:p>
        </p:txBody>
      </p:sp>
      <p:sp>
        <p:nvSpPr>
          <p:cNvPr id="1247" name="Google Shape;1247;g118e4a91a4c_0_0"/>
          <p:cNvSpPr/>
          <p:nvPr/>
        </p:nvSpPr>
        <p:spPr>
          <a:xfrm>
            <a:off x="5066925" y="4722209"/>
            <a:ext cx="466200" cy="156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삭제</a:t>
            </a:r>
            <a:endParaRPr sz="900"/>
          </a:p>
        </p:txBody>
      </p:sp>
      <p:sp>
        <p:nvSpPr>
          <p:cNvPr id="1248" name="Google Shape;1248;g118e4a91a4c_0_0"/>
          <p:cNvSpPr/>
          <p:nvPr/>
        </p:nvSpPr>
        <p:spPr>
          <a:xfrm>
            <a:off x="4155000" y="27285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9" name="Google Shape;1249;g118e4a91a4c_0_0"/>
          <p:cNvSpPr/>
          <p:nvPr/>
        </p:nvSpPr>
        <p:spPr>
          <a:xfrm>
            <a:off x="5827450" y="26830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로그인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S-PLS-000-001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오세현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로그인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로그인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44" name="Google Shape;144;p4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아이디, 비밀번호 입력필드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로그인 버튼 클릭 시 입력된 아이디, 비밀번호가 일치하면 로그인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 ID/PW 찾기 - 클릭 시 ID/PW 찾기      페이지로 이동(ID 찾기, PW 찾기 페이지 별도)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 로그인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45" name="Google Shape;145;p4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14563" y="13525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4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4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3071802" y="3571876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" name="Google Shape;154;p4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4"/>
          <p:cNvSpPr txBox="1"/>
          <p:nvPr/>
        </p:nvSpPr>
        <p:spPr>
          <a:xfrm>
            <a:off x="2400579" y="3524741"/>
            <a:ext cx="64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2242827" y="3840245"/>
            <a:ext cx="80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2357422" y="4233672"/>
            <a:ext cx="857400" cy="21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3286116" y="4233672"/>
            <a:ext cx="857400" cy="21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071802" y="3876482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4363500" y="36447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2515238" y="45856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3506238" y="457782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g118dd7abf47_0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로그인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로그인 오류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로그인 페이지 및 메뉴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68" name="Google Shape;168;g118dd7abf47_0_0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로그인 입력 오류 경고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영화예매시스템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영화후기관리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69" name="Google Shape;169;g118dd7abf47_0_0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18dd7abf47_0_0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118dd7abf47_0_0"/>
          <p:cNvSpPr/>
          <p:nvPr/>
        </p:nvSpPr>
        <p:spPr>
          <a:xfrm>
            <a:off x="114563" y="1428736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118dd7abf47_0_0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118dd7abf47_0_0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4" name="Google Shape;174;g118dd7abf47_0_0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g118dd7abf47_0_0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118dd7abf47_0_0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118dd7abf47_0_0"/>
          <p:cNvSpPr/>
          <p:nvPr/>
        </p:nvSpPr>
        <p:spPr>
          <a:xfrm>
            <a:off x="3071802" y="3571876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g118dd7abf47_0_0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118dd7abf47_0_0"/>
          <p:cNvSpPr/>
          <p:nvPr/>
        </p:nvSpPr>
        <p:spPr>
          <a:xfrm>
            <a:off x="2357422" y="4233672"/>
            <a:ext cx="857400" cy="2142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118dd7abf47_0_0"/>
          <p:cNvSpPr/>
          <p:nvPr/>
        </p:nvSpPr>
        <p:spPr>
          <a:xfrm>
            <a:off x="3286116" y="4233672"/>
            <a:ext cx="857400" cy="21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118dd7abf47_0_0"/>
          <p:cNvSpPr/>
          <p:nvPr/>
        </p:nvSpPr>
        <p:spPr>
          <a:xfrm>
            <a:off x="3071802" y="3876482"/>
            <a:ext cx="1071600" cy="214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118dd7abf47_0_0"/>
          <p:cNvSpPr txBox="1"/>
          <p:nvPr/>
        </p:nvSpPr>
        <p:spPr>
          <a:xfrm>
            <a:off x="2299600" y="4563188"/>
            <a:ext cx="2616000" cy="4617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또는 비밀번호를 잘못 입력했습니다.</a:t>
            </a:r>
            <a:b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입력하신 내용을 다시 확인해주세요.</a:t>
            </a:r>
            <a:endParaRPr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118dd7abf47_0_0"/>
          <p:cNvSpPr txBox="1"/>
          <p:nvPr/>
        </p:nvSpPr>
        <p:spPr>
          <a:xfrm>
            <a:off x="2400579" y="3524741"/>
            <a:ext cx="64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118dd7abf47_0_0"/>
          <p:cNvSpPr txBox="1"/>
          <p:nvPr/>
        </p:nvSpPr>
        <p:spPr>
          <a:xfrm>
            <a:off x="2242827" y="3840245"/>
            <a:ext cx="80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118dd7abf47_0_0"/>
          <p:cNvSpPr/>
          <p:nvPr/>
        </p:nvSpPr>
        <p:spPr>
          <a:xfrm>
            <a:off x="1785925" y="4132275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9f96e2e1_2_67"/>
          <p:cNvSpPr txBox="1"/>
          <p:nvPr/>
        </p:nvSpPr>
        <p:spPr>
          <a:xfrm>
            <a:off x="1487125" y="4485975"/>
            <a:ext cx="121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1" name="Google Shape;191;gf39f96e2e1_2_6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아이디 찾기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아이디 찾기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아이디 찾기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2" name="Google Shape;192;gf39f96e2e1_2_67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f39f96e2e1_2_67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f39f96e2e1_2_67"/>
          <p:cNvSpPr/>
          <p:nvPr/>
        </p:nvSpPr>
        <p:spPr>
          <a:xfrm>
            <a:off x="107138" y="142866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f39f96e2e1_2_67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f39f96e2e1_2_67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gf39f96e2e1_2_67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gf39f96e2e1_2_67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f39f96e2e1_2_67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200;gf39f96e2e1_2_67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gf39f96e2e1_2_67"/>
          <p:cNvSpPr txBox="1"/>
          <p:nvPr/>
        </p:nvSpPr>
        <p:spPr>
          <a:xfrm>
            <a:off x="1381450" y="2920900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f39f96e2e1_2_67"/>
          <p:cNvSpPr txBox="1"/>
          <p:nvPr/>
        </p:nvSpPr>
        <p:spPr>
          <a:xfrm>
            <a:off x="1468475" y="3475700"/>
            <a:ext cx="3382200" cy="354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주소 ex) ddit@naver.com</a:t>
            </a:r>
            <a:endParaRPr sz="11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f39f96e2e1_2_67"/>
          <p:cNvSpPr txBox="1"/>
          <p:nvPr/>
        </p:nvSpPr>
        <p:spPr>
          <a:xfrm>
            <a:off x="1468475" y="3954300"/>
            <a:ext cx="33822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찾기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f39f96e2e1_2_67"/>
          <p:cNvSpPr txBox="1"/>
          <p:nvPr/>
        </p:nvSpPr>
        <p:spPr>
          <a:xfrm>
            <a:off x="1487125" y="4380900"/>
            <a:ext cx="10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9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f39f96e2e1_2_67"/>
          <p:cNvSpPr/>
          <p:nvPr/>
        </p:nvSpPr>
        <p:spPr>
          <a:xfrm>
            <a:off x="903725" y="34442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gf39f96e2e1_2_67"/>
          <p:cNvSpPr/>
          <p:nvPr/>
        </p:nvSpPr>
        <p:spPr>
          <a:xfrm>
            <a:off x="4956875" y="39458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gf39f96e2e1_2_67"/>
          <p:cNvSpPr/>
          <p:nvPr/>
        </p:nvSpPr>
        <p:spPr>
          <a:xfrm>
            <a:off x="1618825" y="47303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08" name="Google Shape;208;gf39f96e2e1_2_67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회원정보를 찾기 위해 이메일을 입력하는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이메일전송과 동시에 회원정보 조회하는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아이디를 찾는 필드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비밀번호를 찾는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 찾기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09" name="Google Shape;209;gf39f96e2e1_2_67"/>
          <p:cNvSpPr txBox="1"/>
          <p:nvPr/>
        </p:nvSpPr>
        <p:spPr>
          <a:xfrm>
            <a:off x="2224475" y="4380900"/>
            <a:ext cx="10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9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f39f96e2e1_2_67"/>
          <p:cNvSpPr/>
          <p:nvPr/>
        </p:nvSpPr>
        <p:spPr>
          <a:xfrm>
            <a:off x="2532125" y="46607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1" name="Google Shape;211;gf39f96e2e1_2_67"/>
          <p:cNvCxnSpPr/>
          <p:nvPr/>
        </p:nvCxnSpPr>
        <p:spPr>
          <a:xfrm flipH="1" rot="10800000">
            <a:off x="1487125" y="3236663"/>
            <a:ext cx="746400" cy="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8dd7abf47_1_23"/>
          <p:cNvSpPr txBox="1"/>
          <p:nvPr/>
        </p:nvSpPr>
        <p:spPr>
          <a:xfrm>
            <a:off x="1487125" y="4485975"/>
            <a:ext cx="121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7" name="Google Shape;217;g118dd7abf47_1_2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아이디 찾기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아이디 찾기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아이디 찾기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8" name="Google Shape;218;g118dd7abf47_1_23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118dd7abf47_1_23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118dd7abf47_1_23"/>
          <p:cNvSpPr/>
          <p:nvPr/>
        </p:nvSpPr>
        <p:spPr>
          <a:xfrm>
            <a:off x="107138" y="142866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118dd7abf47_1_23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118dd7abf47_1_23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3" name="Google Shape;223;g118dd7abf47_1_23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118dd7abf47_1_23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118dd7abf47_1_23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g118dd7abf47_1_23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g118dd7abf47_1_23"/>
          <p:cNvSpPr txBox="1"/>
          <p:nvPr/>
        </p:nvSpPr>
        <p:spPr>
          <a:xfrm>
            <a:off x="1381450" y="2920900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아</a:t>
            </a: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이디 찾기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118dd7abf47_1_23"/>
          <p:cNvSpPr txBox="1"/>
          <p:nvPr/>
        </p:nvSpPr>
        <p:spPr>
          <a:xfrm>
            <a:off x="1447400" y="3680900"/>
            <a:ext cx="3382200" cy="33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 gncnvkdlf</a:t>
            </a:r>
            <a:r>
              <a:rPr lang="en-US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</a:t>
            </a:r>
            <a:r>
              <a:rPr lang="en-US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가입일 2005.07.13</a:t>
            </a:r>
            <a:endParaRPr sz="10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118dd7abf47_1_23"/>
          <p:cNvSpPr txBox="1"/>
          <p:nvPr/>
        </p:nvSpPr>
        <p:spPr>
          <a:xfrm>
            <a:off x="1487125" y="4609500"/>
            <a:ext cx="10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하기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118dd7abf47_1_23"/>
          <p:cNvSpPr/>
          <p:nvPr/>
        </p:nvSpPr>
        <p:spPr>
          <a:xfrm>
            <a:off x="903725" y="344420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31" name="Google Shape;231;g118dd7abf47_1_23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인증완료 후 해당 고객아이디를 표시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로그인 필드와 비밀번호를 찾는필드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 찾기</a:t>
                      </a: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32" name="Google Shape;232;g118dd7abf47_1_23"/>
          <p:cNvSpPr txBox="1"/>
          <p:nvPr/>
        </p:nvSpPr>
        <p:spPr>
          <a:xfrm>
            <a:off x="2224475" y="4609500"/>
            <a:ext cx="103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9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3" name="Google Shape;233;g118dd7abf47_1_23"/>
          <p:cNvCxnSpPr/>
          <p:nvPr/>
        </p:nvCxnSpPr>
        <p:spPr>
          <a:xfrm flipH="1" rot="10800000">
            <a:off x="1487125" y="3236663"/>
            <a:ext cx="746400" cy="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g118dd7abf47_1_23"/>
          <p:cNvSpPr txBox="1"/>
          <p:nvPr/>
        </p:nvSpPr>
        <p:spPr>
          <a:xfrm>
            <a:off x="1392275" y="3281588"/>
            <a:ext cx="3382200" cy="32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고객님의 정보와 일치하는 아이디 목록입니다.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118dd7abf47_1_23"/>
          <p:cNvSpPr txBox="1"/>
          <p:nvPr/>
        </p:nvSpPr>
        <p:spPr>
          <a:xfrm>
            <a:off x="1447400" y="4083438"/>
            <a:ext cx="3382200" cy="33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 ancnvkdlf             가입일 2013.03.10</a:t>
            </a:r>
            <a:endParaRPr sz="10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118dd7abf47_1_23"/>
          <p:cNvSpPr/>
          <p:nvPr/>
        </p:nvSpPr>
        <p:spPr>
          <a:xfrm>
            <a:off x="964450" y="4562550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9f96e2e1_2_4"/>
          <p:cNvSpPr txBox="1"/>
          <p:nvPr/>
        </p:nvSpPr>
        <p:spPr>
          <a:xfrm>
            <a:off x="1487125" y="4485975"/>
            <a:ext cx="121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2" name="Google Shape;242;gf39f96e2e1_2_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비밀번호 찾기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비밀번호 찾기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비밀번호 찾기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43" name="Google Shape;243;gf39f96e2e1_2_4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f39f96e2e1_2_4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f39f96e2e1_2_4"/>
          <p:cNvSpPr/>
          <p:nvPr/>
        </p:nvSpPr>
        <p:spPr>
          <a:xfrm>
            <a:off x="107138" y="142866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f39f96e2e1_2_4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f39f96e2e1_2_4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" name="Google Shape;248;gf39f96e2e1_2_4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gf39f96e2e1_2_4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f39f96e2e1_2_4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1" name="Google Shape;251;gf39f96e2e1_2_4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f39f96e2e1_2_4"/>
          <p:cNvSpPr txBox="1"/>
          <p:nvPr/>
        </p:nvSpPr>
        <p:spPr>
          <a:xfrm>
            <a:off x="1405775" y="2999725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f39f96e2e1_2_4"/>
          <p:cNvSpPr txBox="1"/>
          <p:nvPr/>
        </p:nvSpPr>
        <p:spPr>
          <a:xfrm>
            <a:off x="1468475" y="3785000"/>
            <a:ext cx="3382200" cy="354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f39f96e2e1_2_4"/>
          <p:cNvSpPr txBox="1"/>
          <p:nvPr/>
        </p:nvSpPr>
        <p:spPr>
          <a:xfrm>
            <a:off x="1468475" y="4259100"/>
            <a:ext cx="33822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f39f96e2e1_2_4"/>
          <p:cNvSpPr/>
          <p:nvPr/>
        </p:nvSpPr>
        <p:spPr>
          <a:xfrm>
            <a:off x="903725" y="37213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56" name="Google Shape;256;gf39f96e2e1_2_4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 비밀번호를 찾기 위해 아이디를 입력하는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아이디값을 입력 후 핸드폰인증 화면으로 넘어가는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아이디를 찾는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비밀번호를 찾는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 찾기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57" name="Google Shape;257;gf39f96e2e1_2_4"/>
          <p:cNvSpPr txBox="1"/>
          <p:nvPr/>
        </p:nvSpPr>
        <p:spPr>
          <a:xfrm>
            <a:off x="1487125" y="4685700"/>
            <a:ext cx="16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   </a:t>
            </a:r>
            <a:r>
              <a:rPr lang="en-US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9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f39f96e2e1_2_4"/>
          <p:cNvSpPr txBox="1"/>
          <p:nvPr/>
        </p:nvSpPr>
        <p:spPr>
          <a:xfrm>
            <a:off x="1405775" y="3480838"/>
            <a:ext cx="3382200" cy="32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찾고자 하는 아이디를 입력해 주세요.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f39f96e2e1_2_4"/>
          <p:cNvSpPr/>
          <p:nvPr/>
        </p:nvSpPr>
        <p:spPr>
          <a:xfrm>
            <a:off x="4974175" y="42151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0" name="Google Shape;260;gf39f96e2e1_2_4"/>
          <p:cNvCxnSpPr/>
          <p:nvPr/>
        </p:nvCxnSpPr>
        <p:spPr>
          <a:xfrm>
            <a:off x="1512450" y="3310488"/>
            <a:ext cx="9087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gf39f96e2e1_2_4"/>
          <p:cNvSpPr/>
          <p:nvPr/>
        </p:nvSpPr>
        <p:spPr>
          <a:xfrm>
            <a:off x="1521725" y="50000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gf39f96e2e1_2_4"/>
          <p:cNvSpPr/>
          <p:nvPr/>
        </p:nvSpPr>
        <p:spPr>
          <a:xfrm>
            <a:off x="2554000" y="50000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39f96e2e1_2_35"/>
          <p:cNvSpPr txBox="1"/>
          <p:nvPr/>
        </p:nvSpPr>
        <p:spPr>
          <a:xfrm>
            <a:off x="1487125" y="4485975"/>
            <a:ext cx="121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8" name="Google Shape;268;gf39f96e2e1_2_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{3E001C29-DE15-4B8E-891A-668F19DEB71D}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비밀번호 찾기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S-PLS-00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-00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220308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김정진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0C0C0C"/>
                          </a:solidFill>
                        </a:rPr>
                        <a:t>  비밀번호 찾기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C0C0C"/>
                          </a:solidFill>
                        </a:rPr>
                        <a:t>비밀번호 찾기 핸드폰 인증화면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69" name="Google Shape;269;gf39f96e2e1_2_35"/>
          <p:cNvSpPr txBox="1"/>
          <p:nvPr/>
        </p:nvSpPr>
        <p:spPr>
          <a:xfrm>
            <a:off x="95692" y="5417094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f39f96e2e1_2_35"/>
          <p:cNvSpPr txBox="1"/>
          <p:nvPr/>
        </p:nvSpPr>
        <p:spPr>
          <a:xfrm>
            <a:off x="95692" y="5663667"/>
            <a:ext cx="24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f39f96e2e1_2_35"/>
          <p:cNvSpPr/>
          <p:nvPr/>
        </p:nvSpPr>
        <p:spPr>
          <a:xfrm>
            <a:off x="107138" y="1428661"/>
            <a:ext cx="6215100" cy="4857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f39f96e2e1_2_35"/>
          <p:cNvSpPr txBox="1"/>
          <p:nvPr/>
        </p:nvSpPr>
        <p:spPr>
          <a:xfrm>
            <a:off x="285720" y="1571612"/>
            <a:ext cx="16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Lotte Cgv 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f39f96e2e1_2_35"/>
          <p:cNvSpPr txBox="1"/>
          <p:nvPr/>
        </p:nvSpPr>
        <p:spPr>
          <a:xfrm>
            <a:off x="4714876" y="1643050"/>
            <a:ext cx="14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  회원가입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4" name="Google Shape;274;gf39f96e2e1_2_35"/>
          <p:cNvCxnSpPr/>
          <p:nvPr/>
        </p:nvCxnSpPr>
        <p:spPr>
          <a:xfrm>
            <a:off x="142844" y="2071678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gf39f96e2e1_2_35"/>
          <p:cNvSpPr txBox="1"/>
          <p:nvPr/>
        </p:nvSpPr>
        <p:spPr>
          <a:xfrm>
            <a:off x="1785918" y="2214554"/>
            <a:ext cx="30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    혜택     고객센터     관리자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f39f96e2e1_2_35"/>
          <p:cNvSpPr/>
          <p:nvPr/>
        </p:nvSpPr>
        <p:spPr>
          <a:xfrm>
            <a:off x="142844" y="5786454"/>
            <a:ext cx="6143700" cy="500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Lotte Cgv Box ALL RIGHT RESERVED.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gf39f96e2e1_2_35"/>
          <p:cNvCxnSpPr/>
          <p:nvPr/>
        </p:nvCxnSpPr>
        <p:spPr>
          <a:xfrm>
            <a:off x="142844" y="2643182"/>
            <a:ext cx="61437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gf39f96e2e1_2_35"/>
          <p:cNvSpPr txBox="1"/>
          <p:nvPr/>
        </p:nvSpPr>
        <p:spPr>
          <a:xfrm>
            <a:off x="1405775" y="2999725"/>
            <a:ext cx="32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f39f96e2e1_2_35"/>
          <p:cNvSpPr txBox="1"/>
          <p:nvPr/>
        </p:nvSpPr>
        <p:spPr>
          <a:xfrm>
            <a:off x="1468475" y="4288450"/>
            <a:ext cx="33822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f39f96e2e1_2_35"/>
          <p:cNvSpPr/>
          <p:nvPr/>
        </p:nvSpPr>
        <p:spPr>
          <a:xfrm>
            <a:off x="903725" y="3721313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81" name="Google Shape;281;gf39f96e2e1_2_35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{20C964C0-663C-4D69-A4D8-CEAE55DFD03D}</a:tableStyleId>
              </a:tblPr>
              <a:tblGrid>
                <a:gridCol w="700100"/>
                <a:gridCol w="191585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회원 비밀번호를 찾기 위해 아이디를 입력하는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 아이디값을 입력 후 핸드폰인증 화면으로 넘어가는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아이디를 찾는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비밀번호를 찾는 필드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C0C0C"/>
                          </a:solidFill>
                        </a:rPr>
                        <a:t>아이디 찾기 </a:t>
                      </a:r>
                      <a:r>
                        <a:rPr lang="en-US" sz="800" u="none" cap="none" strike="noStrike">
                          <a:solidFill>
                            <a:srgbClr val="0C0C0C"/>
                          </a:solidFill>
                        </a:rPr>
                        <a:t>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82" name="Google Shape;282;gf39f96e2e1_2_35"/>
          <p:cNvSpPr txBox="1"/>
          <p:nvPr/>
        </p:nvSpPr>
        <p:spPr>
          <a:xfrm>
            <a:off x="1487125" y="4685700"/>
            <a:ext cx="6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가기</a:t>
            </a:r>
            <a:r>
              <a:rPr lang="en-US" sz="9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9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f39f96e2e1_2_35"/>
          <p:cNvSpPr/>
          <p:nvPr/>
        </p:nvSpPr>
        <p:spPr>
          <a:xfrm>
            <a:off x="935575" y="429138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84" name="Google Shape;284;gf39f96e2e1_2_35"/>
          <p:cNvCxnSpPr/>
          <p:nvPr/>
        </p:nvCxnSpPr>
        <p:spPr>
          <a:xfrm>
            <a:off x="1512450" y="3310488"/>
            <a:ext cx="9087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gf39f96e2e1_2_35"/>
          <p:cNvSpPr txBox="1"/>
          <p:nvPr/>
        </p:nvSpPr>
        <p:spPr>
          <a:xfrm>
            <a:off x="1468475" y="3738800"/>
            <a:ext cx="33822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휴대전화 인증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gf39f96e2e1_2_35"/>
          <p:cNvSpPr txBox="1"/>
          <p:nvPr/>
        </p:nvSpPr>
        <p:spPr>
          <a:xfrm>
            <a:off x="4850674" y="3768250"/>
            <a:ext cx="165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6AA8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인증이 완료되었습니다</a:t>
            </a:r>
            <a:r>
              <a:rPr b="1" lang="en-US" sz="900">
                <a:solidFill>
                  <a:srgbClr val="6AA84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900">
              <a:solidFill>
                <a:srgbClr val="6AA8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7" name="Google Shape;287;gf39f96e2e1_2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554" y="2073175"/>
            <a:ext cx="2706771" cy="41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f39f96e2e1_2_35"/>
          <p:cNvSpPr/>
          <p:nvPr/>
        </p:nvSpPr>
        <p:spPr>
          <a:xfrm>
            <a:off x="4082975" y="1725238"/>
            <a:ext cx="417000" cy="41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31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00FF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2016-02-22T11:51:01Z</dcterms:created>
  <dc:creator>AutoBVT</dc:creator>
</cp:coreProperties>
</file>