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A38CA6-3677-491D-AAA3-4D24552EBD24}">
  <a:tblStyle styleId="{83A38CA6-3677-491D-AAA3-4D24552EBD24}" styleName="Table_0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dd521e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8dd521ed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a7910fc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18a7910fc5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8a7910fc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18a7910fc5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8a7910fc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8a7910fc5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8a7910f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18a7910fc5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8a7910fc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18a7910fc5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8a7910fc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18a7910fc5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8a7910fc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18a7910fc5_0_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8a7910fc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18a7910fc5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8a7910fc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18a7910fc5_0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8a7910fc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18a7910fc5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dd521e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18dd521ed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8a7910fc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8a7910fc5_0_1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8a7910fc5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18a7910fc5_0_1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8a7910fc5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18a7910fc5_0_1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a7910fc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8a7910fc5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a7910fc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8a7910fc5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a7910fc5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8a7910fc5_0_1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a7910fc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8a7910fc5_0_1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a7910fc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8a7910fc5_0_9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a7910fc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18a7910fc5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a7910fc5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8a7910fc5_0_9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50680" cy="520350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58324" y="4941455"/>
            <a:ext cx="179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34475" y="571219"/>
            <a:ext cx="6475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373838"/>
                </a:solidFill>
              </a:rPr>
              <a:t>프로세스흐름도</a:t>
            </a:r>
            <a:endParaRPr b="1" i="0" sz="6000" u="none" cap="none" strike="noStrike">
              <a:solidFill>
                <a:srgbClr val="37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02" name="Google Shape;302;p22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 예매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22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23125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예매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1451313" y="2678275"/>
            <a:ext cx="956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지역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705450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영화관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4082563" y="2683550"/>
            <a:ext cx="937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영화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314700" y="2683550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시간대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6655275" y="2678275"/>
            <a:ext cx="937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6.</a:t>
            </a:r>
            <a:r>
              <a:rPr lang="ko" sz="1000">
                <a:solidFill>
                  <a:srgbClr val="FFFFFF"/>
                </a:solidFill>
              </a:rPr>
              <a:t> 인원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7892650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부가서비스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11" name="Google Shape;311;p22"/>
          <p:cNvCxnSpPr>
            <a:stCxn id="304" idx="0"/>
            <a:endCxn id="305" idx="2"/>
          </p:cNvCxnSpPr>
          <p:nvPr/>
        </p:nvCxnSpPr>
        <p:spPr>
          <a:xfrm>
            <a:off x="1164125" y="2860975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2"/>
          <p:cNvCxnSpPr>
            <a:stCxn id="305" idx="0"/>
            <a:endCxn id="306" idx="2"/>
          </p:cNvCxnSpPr>
          <p:nvPr/>
        </p:nvCxnSpPr>
        <p:spPr>
          <a:xfrm>
            <a:off x="2408013" y="2860975"/>
            <a:ext cx="297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306" idx="0"/>
            <a:endCxn id="307" idx="2"/>
          </p:cNvCxnSpPr>
          <p:nvPr/>
        </p:nvCxnSpPr>
        <p:spPr>
          <a:xfrm>
            <a:off x="3785150" y="2866250"/>
            <a:ext cx="29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stCxn id="307" idx="0"/>
            <a:endCxn id="308" idx="2"/>
          </p:cNvCxnSpPr>
          <p:nvPr/>
        </p:nvCxnSpPr>
        <p:spPr>
          <a:xfrm>
            <a:off x="5020363" y="2866250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308" idx="0"/>
            <a:endCxn id="309" idx="2"/>
          </p:cNvCxnSpPr>
          <p:nvPr/>
        </p:nvCxnSpPr>
        <p:spPr>
          <a:xfrm flipH="1" rot="10800000">
            <a:off x="6355700" y="2860850"/>
            <a:ext cx="29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309" idx="0"/>
            <a:endCxn id="310" idx="2"/>
          </p:cNvCxnSpPr>
          <p:nvPr/>
        </p:nvCxnSpPr>
        <p:spPr>
          <a:xfrm>
            <a:off x="7593075" y="28609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3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27" name="Google Shape;327;p23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부가서비스 장바구니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23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1037525" y="2678275"/>
            <a:ext cx="104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부가서비스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661151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상품 장바구니 담기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4651500" y="2683550"/>
            <a:ext cx="10797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장바구니 담긴 상품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6400800" y="2683550"/>
            <a:ext cx="1243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삭제/변경시 변경내용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33" name="Google Shape;333;p23"/>
          <p:cNvCxnSpPr>
            <a:stCxn id="329" idx="0"/>
            <a:endCxn id="330" idx="2"/>
          </p:cNvCxnSpPr>
          <p:nvPr/>
        </p:nvCxnSpPr>
        <p:spPr>
          <a:xfrm>
            <a:off x="2078525" y="2860975"/>
            <a:ext cx="582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3"/>
          <p:cNvCxnSpPr>
            <a:stCxn id="330" idx="0"/>
            <a:endCxn id="331" idx="2"/>
          </p:cNvCxnSpPr>
          <p:nvPr/>
        </p:nvCxnSpPr>
        <p:spPr>
          <a:xfrm>
            <a:off x="3740851" y="2866250"/>
            <a:ext cx="9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3"/>
          <p:cNvCxnSpPr>
            <a:stCxn id="331" idx="0"/>
            <a:endCxn id="332" idx="2"/>
          </p:cNvCxnSpPr>
          <p:nvPr/>
        </p:nvCxnSpPr>
        <p:spPr>
          <a:xfrm>
            <a:off x="5731200" y="2866250"/>
            <a:ext cx="6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3"/>
          <p:cNvSpPr/>
          <p:nvPr/>
        </p:nvSpPr>
        <p:spPr>
          <a:xfrm>
            <a:off x="2680500" y="3449150"/>
            <a:ext cx="1005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미선택시 결제창 이동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23"/>
          <p:cNvCxnSpPr>
            <a:stCxn id="329" idx="1"/>
            <a:endCxn id="336" idx="2"/>
          </p:cNvCxnSpPr>
          <p:nvPr/>
        </p:nvCxnSpPr>
        <p:spPr>
          <a:xfrm flipH="1" rot="-5400000">
            <a:off x="1825175" y="2776525"/>
            <a:ext cx="588300" cy="112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48" name="Google Shape;348;p2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 검색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4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427925" y="2678275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영화 검색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2588000" y="268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검색어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4698875" y="2683550"/>
            <a:ext cx="1292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검색내용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6716082" y="2683550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포스터 클릭시 영화 예고편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54" name="Google Shape;354;p24"/>
          <p:cNvCxnSpPr>
            <a:stCxn id="350" idx="0"/>
            <a:endCxn id="351" idx="2"/>
          </p:cNvCxnSpPr>
          <p:nvPr/>
        </p:nvCxnSpPr>
        <p:spPr>
          <a:xfrm>
            <a:off x="1895225" y="2860975"/>
            <a:ext cx="69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4"/>
          <p:cNvCxnSpPr>
            <a:stCxn id="351" idx="0"/>
            <a:endCxn id="352" idx="2"/>
          </p:cNvCxnSpPr>
          <p:nvPr/>
        </p:nvCxnSpPr>
        <p:spPr>
          <a:xfrm>
            <a:off x="3847400" y="2866250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4"/>
          <p:cNvCxnSpPr>
            <a:stCxn id="352" idx="0"/>
            <a:endCxn id="353" idx="2"/>
          </p:cNvCxnSpPr>
          <p:nvPr/>
        </p:nvCxnSpPr>
        <p:spPr>
          <a:xfrm>
            <a:off x="5990975" y="2866250"/>
            <a:ext cx="7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4"/>
          <p:cNvSpPr/>
          <p:nvPr/>
        </p:nvSpPr>
        <p:spPr>
          <a:xfrm>
            <a:off x="4796525" y="31104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검색내용 없을 시 해당 검색어 없음 창 출력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25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68" name="Google Shape;368;p25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영화관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검색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25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342325" y="2678275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영화관 검색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3502400" y="268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지역 선택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5613275" y="2683550"/>
            <a:ext cx="1467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해당 지역 내 존재하는 영화관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73" name="Google Shape;373;p25"/>
          <p:cNvCxnSpPr>
            <a:stCxn id="370" idx="0"/>
            <a:endCxn id="371" idx="2"/>
          </p:cNvCxnSpPr>
          <p:nvPr/>
        </p:nvCxnSpPr>
        <p:spPr>
          <a:xfrm>
            <a:off x="2809625" y="2860975"/>
            <a:ext cx="69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5"/>
          <p:cNvCxnSpPr>
            <a:stCxn id="371" idx="0"/>
            <a:endCxn id="372" idx="2"/>
          </p:cNvCxnSpPr>
          <p:nvPr/>
        </p:nvCxnSpPr>
        <p:spPr>
          <a:xfrm>
            <a:off x="4761800" y="2866250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85" name="Google Shape;385;p26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6" name="Google Shape;386;p26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520125" y="27535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최종 결제창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2350425" y="275352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금액 확인 후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결제 방법 클릭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4275425" y="2324663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핸드폰 결제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0" name="Google Shape;390;p26"/>
          <p:cNvCxnSpPr>
            <a:stCxn id="387" idx="0"/>
            <a:endCxn id="388" idx="2"/>
          </p:cNvCxnSpPr>
          <p:nvPr/>
        </p:nvCxnSpPr>
        <p:spPr>
          <a:xfrm>
            <a:off x="1865925" y="2936250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6"/>
          <p:cNvSpPr/>
          <p:nvPr/>
        </p:nvSpPr>
        <p:spPr>
          <a:xfrm>
            <a:off x="4275425" y="2753550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무통장 입금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4275425" y="3182425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 결제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3" name="Google Shape;393;p26"/>
          <p:cNvCxnSpPr>
            <a:stCxn id="389" idx="2"/>
            <a:endCxn id="392" idx="2"/>
          </p:cNvCxnSpPr>
          <p:nvPr/>
        </p:nvCxnSpPr>
        <p:spPr>
          <a:xfrm>
            <a:off x="4275425" y="2507363"/>
            <a:ext cx="600" cy="8577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6"/>
          <p:cNvCxnSpPr>
            <a:stCxn id="389" idx="0"/>
            <a:endCxn id="392" idx="0"/>
          </p:cNvCxnSpPr>
          <p:nvPr/>
        </p:nvCxnSpPr>
        <p:spPr>
          <a:xfrm>
            <a:off x="5568725" y="2507363"/>
            <a:ext cx="600" cy="857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6"/>
          <p:cNvCxnSpPr/>
          <p:nvPr/>
        </p:nvCxnSpPr>
        <p:spPr>
          <a:xfrm flipH="1" rot="10800000">
            <a:off x="3609825" y="2928300"/>
            <a:ext cx="429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6"/>
          <p:cNvSpPr/>
          <p:nvPr/>
        </p:nvSpPr>
        <p:spPr>
          <a:xfrm>
            <a:off x="6289525" y="27468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</a:t>
            </a:r>
            <a:r>
              <a:rPr lang="ko" sz="1000">
                <a:solidFill>
                  <a:srgbClr val="FFFFFF"/>
                </a:solidFill>
              </a:rPr>
              <a:t> 결제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97" name="Google Shape;397;p26"/>
          <p:cNvCxnSpPr>
            <a:endCxn id="396" idx="2"/>
          </p:cNvCxnSpPr>
          <p:nvPr/>
        </p:nvCxnSpPr>
        <p:spPr>
          <a:xfrm>
            <a:off x="5805025" y="2929500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27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08" name="Google Shape;408;p27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핸드폰 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27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203950" y="2753538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이름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3480462" y="274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전화번호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1667600" y="2753550"/>
            <a:ext cx="12933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통신사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7305575" y="27467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결제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5393013" y="275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주민번호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7"/>
          <p:cNvCxnSpPr>
            <a:stCxn id="410" idx="0"/>
            <a:endCxn id="412" idx="2"/>
          </p:cNvCxnSpPr>
          <p:nvPr/>
        </p:nvCxnSpPr>
        <p:spPr>
          <a:xfrm>
            <a:off x="1148050" y="2936238"/>
            <a:ext cx="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7"/>
          <p:cNvCxnSpPr>
            <a:stCxn id="412" idx="0"/>
            <a:endCxn id="411" idx="2"/>
          </p:cNvCxnSpPr>
          <p:nvPr/>
        </p:nvCxnSpPr>
        <p:spPr>
          <a:xfrm flipH="1" rot="10800000">
            <a:off x="2960900" y="2929350"/>
            <a:ext cx="519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7"/>
          <p:cNvCxnSpPr>
            <a:stCxn id="411" idx="0"/>
            <a:endCxn id="414" idx="2"/>
          </p:cNvCxnSpPr>
          <p:nvPr/>
        </p:nvCxnSpPr>
        <p:spPr>
          <a:xfrm>
            <a:off x="4739862" y="2929463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7"/>
          <p:cNvCxnSpPr>
            <a:stCxn id="414" idx="0"/>
            <a:endCxn id="413" idx="2"/>
          </p:cNvCxnSpPr>
          <p:nvPr/>
        </p:nvCxnSpPr>
        <p:spPr>
          <a:xfrm flipH="1" rot="10800000">
            <a:off x="6652413" y="2929350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7"/>
          <p:cNvSpPr/>
          <p:nvPr/>
        </p:nvSpPr>
        <p:spPr>
          <a:xfrm>
            <a:off x="3561763" y="38603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정보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20" name="Google Shape;420;p27"/>
          <p:cNvCxnSpPr>
            <a:stCxn id="410" idx="1"/>
            <a:endCxn id="419" idx="2"/>
          </p:cNvCxnSpPr>
          <p:nvPr/>
        </p:nvCxnSpPr>
        <p:spPr>
          <a:xfrm flipH="1" rot="-5400000">
            <a:off x="1617400" y="2177538"/>
            <a:ext cx="1002900" cy="288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>
            <a:stCxn id="411" idx="1"/>
            <a:endCxn id="419" idx="3"/>
          </p:cNvCxnSpPr>
          <p:nvPr/>
        </p:nvCxnSpPr>
        <p:spPr>
          <a:xfrm flipH="1" rot="-5400000">
            <a:off x="3736362" y="3485963"/>
            <a:ext cx="74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>
            <a:stCxn id="414" idx="1"/>
            <a:endCxn id="419" idx="0"/>
          </p:cNvCxnSpPr>
          <p:nvPr/>
        </p:nvCxnSpPr>
        <p:spPr>
          <a:xfrm rot="5400000">
            <a:off x="4839213" y="2938350"/>
            <a:ext cx="1002900" cy="136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28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3" name="Google Shape;433;p28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카드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결제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28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20395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카드사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3480462" y="274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추가 카드정보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1749625" y="2753550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카드번호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7305575" y="27467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결제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5393013" y="2753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카드정보 저장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8"/>
          <p:cNvCxnSpPr>
            <a:stCxn id="435" idx="0"/>
            <a:endCxn id="437" idx="2"/>
          </p:cNvCxnSpPr>
          <p:nvPr/>
        </p:nvCxnSpPr>
        <p:spPr>
          <a:xfrm>
            <a:off x="1230550" y="293625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8"/>
          <p:cNvCxnSpPr>
            <a:stCxn id="437" idx="0"/>
            <a:endCxn id="436" idx="2"/>
          </p:cNvCxnSpPr>
          <p:nvPr/>
        </p:nvCxnSpPr>
        <p:spPr>
          <a:xfrm flipH="1" rot="10800000">
            <a:off x="2910025" y="2929350"/>
            <a:ext cx="570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8"/>
          <p:cNvCxnSpPr>
            <a:stCxn id="436" idx="0"/>
            <a:endCxn id="439" idx="2"/>
          </p:cNvCxnSpPr>
          <p:nvPr/>
        </p:nvCxnSpPr>
        <p:spPr>
          <a:xfrm>
            <a:off x="4739862" y="2929463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8"/>
          <p:cNvCxnSpPr>
            <a:stCxn id="439" idx="0"/>
            <a:endCxn id="438" idx="2"/>
          </p:cNvCxnSpPr>
          <p:nvPr/>
        </p:nvCxnSpPr>
        <p:spPr>
          <a:xfrm flipH="1" rot="10800000">
            <a:off x="6652413" y="2929350"/>
            <a:ext cx="653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8"/>
          <p:cNvSpPr/>
          <p:nvPr/>
        </p:nvSpPr>
        <p:spPr>
          <a:xfrm>
            <a:off x="2697263" y="386036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카드 정보</a:t>
            </a:r>
            <a:r>
              <a:rPr lang="ko" sz="900">
                <a:solidFill>
                  <a:srgbClr val="FFFFFF"/>
                </a:solidFill>
              </a:rPr>
              <a:t>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45" name="Google Shape;445;p28"/>
          <p:cNvCxnSpPr>
            <a:stCxn id="437" idx="1"/>
            <a:endCxn id="444" idx="2"/>
          </p:cNvCxnSpPr>
          <p:nvPr/>
        </p:nvCxnSpPr>
        <p:spPr>
          <a:xfrm flipH="1" rot="-5400000">
            <a:off x="2012125" y="3436650"/>
            <a:ext cx="1002900" cy="36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8"/>
          <p:cNvCxnSpPr>
            <a:stCxn id="436" idx="1"/>
            <a:endCxn id="444" idx="0"/>
          </p:cNvCxnSpPr>
          <p:nvPr/>
        </p:nvCxnSpPr>
        <p:spPr>
          <a:xfrm rot="5400000">
            <a:off x="3447162" y="3458963"/>
            <a:ext cx="1009800" cy="31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9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57" name="Google Shape;457;p29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카드 관리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29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132700" y="2998975"/>
            <a:ext cx="1026600" cy="3453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카드사 관리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007575" y="24476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카드정보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1499025" y="298892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7781275" y="24476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등록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6379375" y="24476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카드정보 저장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5583713" y="188590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카드 정보 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3536787" y="32858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536787" y="28667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3536787" y="24476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등록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3536787" y="3704963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삭제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69" name="Google Shape;469;p29"/>
          <p:cNvCxnSpPr>
            <a:stCxn id="467" idx="2"/>
            <a:endCxn id="467" idx="2"/>
          </p:cNvCxnSpPr>
          <p:nvPr/>
        </p:nvCxnSpPr>
        <p:spPr>
          <a:xfrm>
            <a:off x="3536787" y="26303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/>
          <p:nvPr/>
        </p:nvSpPr>
        <p:spPr>
          <a:xfrm>
            <a:off x="1530813" y="243571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비밀번호 </a:t>
            </a:r>
            <a:r>
              <a:rPr lang="ko" sz="900">
                <a:solidFill>
                  <a:srgbClr val="FFFFFF"/>
                </a:solidFill>
              </a:rPr>
              <a:t>입력 불일치 시 경고창 출력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71" name="Google Shape;471;p29"/>
          <p:cNvCxnSpPr>
            <a:stCxn id="459" idx="0"/>
            <a:endCxn id="461" idx="2"/>
          </p:cNvCxnSpPr>
          <p:nvPr/>
        </p:nvCxnSpPr>
        <p:spPr>
          <a:xfrm>
            <a:off x="1159300" y="3171625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9"/>
          <p:cNvCxnSpPr>
            <a:stCxn id="467" idx="2"/>
            <a:endCxn id="468" idx="2"/>
          </p:cNvCxnSpPr>
          <p:nvPr/>
        </p:nvCxnSpPr>
        <p:spPr>
          <a:xfrm>
            <a:off x="3536787" y="2630363"/>
            <a:ext cx="600" cy="1257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3" name="Google Shape;473;p29"/>
          <p:cNvCxnSpPr>
            <a:stCxn id="460" idx="0"/>
            <a:endCxn id="463" idx="2"/>
          </p:cNvCxnSpPr>
          <p:nvPr/>
        </p:nvCxnSpPr>
        <p:spPr>
          <a:xfrm>
            <a:off x="6167975" y="26303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9"/>
          <p:cNvCxnSpPr>
            <a:stCxn id="467" idx="0"/>
            <a:endCxn id="460" idx="2"/>
          </p:cNvCxnSpPr>
          <p:nvPr/>
        </p:nvCxnSpPr>
        <p:spPr>
          <a:xfrm>
            <a:off x="4796187" y="2630363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9"/>
          <p:cNvCxnSpPr>
            <a:stCxn id="463" idx="0"/>
            <a:endCxn id="462" idx="2"/>
          </p:cNvCxnSpPr>
          <p:nvPr/>
        </p:nvCxnSpPr>
        <p:spPr>
          <a:xfrm>
            <a:off x="7539775" y="2630375"/>
            <a:ext cx="2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9"/>
          <p:cNvSpPr/>
          <p:nvPr/>
        </p:nvSpPr>
        <p:spPr>
          <a:xfrm>
            <a:off x="5007675" y="28667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등록카드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77" name="Google Shape;477;p29"/>
          <p:cNvCxnSpPr>
            <a:endCxn id="476" idx="2"/>
          </p:cNvCxnSpPr>
          <p:nvPr/>
        </p:nvCxnSpPr>
        <p:spPr>
          <a:xfrm>
            <a:off x="4796175" y="30494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29"/>
          <p:cNvSpPr/>
          <p:nvPr/>
        </p:nvSpPr>
        <p:spPr>
          <a:xfrm>
            <a:off x="5007675" y="32858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카드정보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7781375" y="32858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6. 수정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6379475" y="32858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카드정보 수정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9"/>
          <p:cNvCxnSpPr>
            <a:stCxn id="478" idx="0"/>
            <a:endCxn id="480" idx="2"/>
          </p:cNvCxnSpPr>
          <p:nvPr/>
        </p:nvCxnSpPr>
        <p:spPr>
          <a:xfrm>
            <a:off x="6168075" y="34685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9"/>
          <p:cNvCxnSpPr>
            <a:endCxn id="478" idx="2"/>
          </p:cNvCxnSpPr>
          <p:nvPr/>
        </p:nvCxnSpPr>
        <p:spPr>
          <a:xfrm>
            <a:off x="4796175" y="34685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9"/>
          <p:cNvCxnSpPr>
            <a:stCxn id="480" idx="0"/>
            <a:endCxn id="479" idx="2"/>
          </p:cNvCxnSpPr>
          <p:nvPr/>
        </p:nvCxnSpPr>
        <p:spPr>
          <a:xfrm>
            <a:off x="7539875" y="3468575"/>
            <a:ext cx="2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9"/>
          <p:cNvSpPr/>
          <p:nvPr/>
        </p:nvSpPr>
        <p:spPr>
          <a:xfrm>
            <a:off x="6379575" y="3704975"/>
            <a:ext cx="944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삭제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5007675" y="3704975"/>
            <a:ext cx="1160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카드정보 삭제 메시지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29"/>
          <p:cNvCxnSpPr>
            <a:stCxn id="468" idx="0"/>
            <a:endCxn id="485" idx="2"/>
          </p:cNvCxnSpPr>
          <p:nvPr/>
        </p:nvCxnSpPr>
        <p:spPr>
          <a:xfrm>
            <a:off x="4796187" y="3887663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9"/>
          <p:cNvCxnSpPr>
            <a:stCxn id="485" idx="0"/>
            <a:endCxn id="484" idx="2"/>
          </p:cNvCxnSpPr>
          <p:nvPr/>
        </p:nvCxnSpPr>
        <p:spPr>
          <a:xfrm>
            <a:off x="6168075" y="3887675"/>
            <a:ext cx="2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29"/>
          <p:cNvCxnSpPr>
            <a:stCxn id="461" idx="0"/>
          </p:cNvCxnSpPr>
          <p:nvPr/>
        </p:nvCxnSpPr>
        <p:spPr>
          <a:xfrm>
            <a:off x="2659425" y="3171625"/>
            <a:ext cx="647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9"/>
          <p:cNvCxnSpPr>
            <a:stCxn id="466" idx="2"/>
          </p:cNvCxnSpPr>
          <p:nvPr/>
        </p:nvCxnSpPr>
        <p:spPr>
          <a:xfrm rot="10800000">
            <a:off x="3294387" y="3048263"/>
            <a:ext cx="242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0" name="Google Shape;490;p29"/>
          <p:cNvCxnSpPr/>
          <p:nvPr/>
        </p:nvCxnSpPr>
        <p:spPr>
          <a:xfrm rot="10800000">
            <a:off x="3294387" y="3464813"/>
            <a:ext cx="242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30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01" name="Google Shape;501;p30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무통장 입금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30"/>
          <p:cNvSpPr/>
          <p:nvPr/>
        </p:nvSpPr>
        <p:spPr>
          <a:xfrm>
            <a:off x="37757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146470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은행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30"/>
          <p:cNvCxnSpPr>
            <a:stCxn id="503" idx="0"/>
            <a:endCxn id="505" idx="2"/>
          </p:cNvCxnSpPr>
          <p:nvPr/>
        </p:nvCxnSpPr>
        <p:spPr>
          <a:xfrm>
            <a:off x="2491300" y="2936250"/>
            <a:ext cx="5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0"/>
          <p:cNvSpPr/>
          <p:nvPr/>
        </p:nvSpPr>
        <p:spPr>
          <a:xfrm>
            <a:off x="3010300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은행에 맞는 계좌번호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0"/>
          <p:cNvSpPr/>
          <p:nvPr/>
        </p:nvSpPr>
        <p:spPr>
          <a:xfrm>
            <a:off x="4652888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입금확인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/>
          <p:nvPr/>
        </p:nvSpPr>
        <p:spPr>
          <a:xfrm>
            <a:off x="6295475" y="2753550"/>
            <a:ext cx="10266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</a:t>
            </a:r>
            <a:r>
              <a:rPr lang="ko" sz="1000">
                <a:solidFill>
                  <a:srgbClr val="FFFFFF"/>
                </a:solidFill>
              </a:rPr>
              <a:t> 결제 완료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30"/>
          <p:cNvCxnSpPr>
            <a:stCxn id="506" idx="0"/>
            <a:endCxn id="507" idx="2"/>
          </p:cNvCxnSpPr>
          <p:nvPr/>
        </p:nvCxnSpPr>
        <p:spPr>
          <a:xfrm>
            <a:off x="4036900" y="2936250"/>
            <a:ext cx="6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0"/>
          <p:cNvCxnSpPr>
            <a:stCxn id="507" idx="0"/>
            <a:endCxn id="508" idx="2"/>
          </p:cNvCxnSpPr>
          <p:nvPr/>
        </p:nvCxnSpPr>
        <p:spPr>
          <a:xfrm>
            <a:off x="5679488" y="2936250"/>
            <a:ext cx="6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31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21" name="Google Shape;521;p31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영화후기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31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영화 후기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1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작성</a:t>
            </a:r>
            <a:r>
              <a:rPr lang="ko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</a:t>
            </a:r>
            <a:r>
              <a:rPr lang="ko" sz="1000">
                <a:solidFill>
                  <a:srgbClr val="FFFFFF"/>
                </a:solidFill>
              </a:rPr>
              <a:t>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조회</a:t>
            </a:r>
            <a:r>
              <a:rPr lang="ko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영화 후기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댓글 </a:t>
            </a:r>
            <a:r>
              <a:rPr lang="ko" sz="1000">
                <a:solidFill>
                  <a:srgbClr val="FFFFFF"/>
                </a:solidFill>
              </a:rPr>
              <a:t>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5639288" y="221355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댓글에 부적절한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단어 포함시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528" name="Google Shape;528;p31"/>
          <p:cNvCxnSpPr>
            <a:stCxn id="525" idx="2"/>
            <a:endCxn id="526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9" name="Google Shape;529;p31"/>
          <p:cNvCxnSpPr>
            <a:endCxn id="523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1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1"/>
          <p:cNvCxnSpPr>
            <a:stCxn id="522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1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댓글 작성 영화 구매 여부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7135600" y="27786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작성 완료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4004400" y="23714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댓글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37" name="Google Shape;537;p31"/>
          <p:cNvCxnSpPr>
            <a:stCxn id="525" idx="0"/>
            <a:endCxn id="536" idx="2"/>
          </p:cNvCxnSpPr>
          <p:nvPr/>
        </p:nvCxnSpPr>
        <p:spPr>
          <a:xfrm>
            <a:off x="3752850" y="2554075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>
            <a:stCxn id="523" idx="0"/>
            <a:endCxn id="532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524" idx="0"/>
            <a:endCxn id="534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1"/>
          <p:cNvCxnSpPr>
            <a:stCxn id="526" idx="0"/>
            <a:endCxn id="535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1"/>
          <p:cNvSpPr/>
          <p:nvPr/>
        </p:nvSpPr>
        <p:spPr>
          <a:xfrm>
            <a:off x="5570000" y="27785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댓글 작성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2" name="Google Shape;542;p31"/>
          <p:cNvCxnSpPr>
            <a:stCxn id="532" idx="0"/>
            <a:endCxn id="541" idx="2"/>
          </p:cNvCxnSpPr>
          <p:nvPr/>
        </p:nvCxnSpPr>
        <p:spPr>
          <a:xfrm>
            <a:off x="5263800" y="29613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1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댓글 수정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4" name="Google Shape;544;p31"/>
          <p:cNvCxnSpPr>
            <a:stCxn id="541" idx="0"/>
            <a:endCxn id="533" idx="2"/>
          </p:cNvCxnSpPr>
          <p:nvPr/>
        </p:nvCxnSpPr>
        <p:spPr>
          <a:xfrm>
            <a:off x="6805400" y="29612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1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46" name="Google Shape;546;p31"/>
          <p:cNvCxnSpPr>
            <a:stCxn id="534" idx="0"/>
            <a:endCxn id="543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1"/>
          <p:cNvCxnSpPr>
            <a:stCxn id="543" idx="0"/>
            <a:endCxn id="545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1"/>
          <p:cNvSpPr/>
          <p:nvPr/>
        </p:nvSpPr>
        <p:spPr>
          <a:xfrm>
            <a:off x="5582000" y="35929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댓글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50" name="Google Shape;550;p31"/>
          <p:cNvCxnSpPr>
            <a:stCxn id="535" idx="0"/>
            <a:endCxn id="548" idx="2"/>
          </p:cNvCxnSpPr>
          <p:nvPr/>
        </p:nvCxnSpPr>
        <p:spPr>
          <a:xfrm>
            <a:off x="5263800" y="3775600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1"/>
          <p:cNvCxnSpPr>
            <a:stCxn id="548" idx="0"/>
            <a:endCxn id="549" idx="2"/>
          </p:cNvCxnSpPr>
          <p:nvPr/>
        </p:nvCxnSpPr>
        <p:spPr>
          <a:xfrm>
            <a:off x="6817400" y="3775650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1"/>
          <p:cNvSpPr/>
          <p:nvPr/>
        </p:nvSpPr>
        <p:spPr>
          <a:xfrm>
            <a:off x="3363980" y="1212225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7" name="Google Shape;67;p1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로그인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4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 rot="10800000">
            <a:off x="561768" y="1988231"/>
            <a:ext cx="126300" cy="118500"/>
          </a:xfrm>
          <a:prstGeom prst="rtTriangle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13025" y="19825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</a:t>
            </a:r>
            <a:r>
              <a:rPr lang="ko" sz="1000">
                <a:solidFill>
                  <a:srgbClr val="FFFFFF"/>
                </a:solidFill>
              </a:rPr>
              <a:t>로그인화면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930200" y="247985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아이디/비밀번호 오류시 경고창 출력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71394" y="1903637"/>
            <a:ext cx="65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298000" y="19882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아이디 / 비밀번호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4"/>
          <p:cNvCxnSpPr>
            <a:stCxn id="70" idx="0"/>
            <a:endCxn id="73" idx="2"/>
          </p:cNvCxnSpPr>
          <p:nvPr/>
        </p:nvCxnSpPr>
        <p:spPr>
          <a:xfrm>
            <a:off x="1609825" y="2165225"/>
            <a:ext cx="688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4082975" y="1988225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3.로그인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3386075" y="2168088"/>
            <a:ext cx="688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069900" y="1983200"/>
            <a:ext cx="115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4.메인화면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8" name="Google Shape;78;p14"/>
          <p:cNvCxnSpPr>
            <a:stCxn id="75" idx="0"/>
            <a:endCxn id="77" idx="2"/>
          </p:cNvCxnSpPr>
          <p:nvPr/>
        </p:nvCxnSpPr>
        <p:spPr>
          <a:xfrm flipH="1" rot="10800000">
            <a:off x="5179775" y="2165825"/>
            <a:ext cx="890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649300" y="30501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아이디 찾기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5400000">
            <a:off x="-750700" y="3237900"/>
            <a:ext cx="2340000" cy="214500"/>
          </a:xfrm>
          <a:prstGeom prst="bentConnector3">
            <a:avLst>
              <a:gd fmla="val -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79" idx="2"/>
          </p:cNvCxnSpPr>
          <p:nvPr/>
        </p:nvCxnSpPr>
        <p:spPr>
          <a:xfrm flipH="1" rot="10800000">
            <a:off x="312100" y="3232850"/>
            <a:ext cx="33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2711863" y="30530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아이디 찾기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화면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3" name="Google Shape;83;p14"/>
          <p:cNvCxnSpPr>
            <a:stCxn id="79" idx="0"/>
            <a:endCxn id="82" idx="2"/>
          </p:cNvCxnSpPr>
          <p:nvPr/>
        </p:nvCxnSpPr>
        <p:spPr>
          <a:xfrm>
            <a:off x="1995100" y="3232850"/>
            <a:ext cx="716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4805700" y="30530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이름 전화번호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986800" y="305013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아이디 일부분 출력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6" name="Google Shape;86;p14"/>
          <p:cNvCxnSpPr>
            <a:stCxn id="82" idx="0"/>
            <a:endCxn id="84" idx="2"/>
          </p:cNvCxnSpPr>
          <p:nvPr/>
        </p:nvCxnSpPr>
        <p:spPr>
          <a:xfrm>
            <a:off x="4057663" y="32357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0"/>
            <a:endCxn id="85" idx="2"/>
          </p:cNvCxnSpPr>
          <p:nvPr/>
        </p:nvCxnSpPr>
        <p:spPr>
          <a:xfrm flipH="1" rot="10800000">
            <a:off x="6151500" y="3232775"/>
            <a:ext cx="83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649300" y="4335000"/>
            <a:ext cx="14610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비밀번호 찾기 선택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 flipH="1" rot="10800000">
            <a:off x="312050" y="4515150"/>
            <a:ext cx="33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2744425" y="43364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비밀번호 찾기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화면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838263" y="43364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이름 전화번호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19363" y="433352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비밀번호 이메일로 전송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93" name="Google Shape;93;p14"/>
          <p:cNvCxnSpPr>
            <a:stCxn id="90" idx="0"/>
            <a:endCxn id="91" idx="2"/>
          </p:cNvCxnSpPr>
          <p:nvPr/>
        </p:nvCxnSpPr>
        <p:spPr>
          <a:xfrm>
            <a:off x="4090225" y="4519163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1" idx="0"/>
            <a:endCxn id="92" idx="2"/>
          </p:cNvCxnSpPr>
          <p:nvPr/>
        </p:nvCxnSpPr>
        <p:spPr>
          <a:xfrm flipH="1" rot="10800000">
            <a:off x="6184063" y="4516163"/>
            <a:ext cx="83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88" idx="0"/>
            <a:endCxn id="90" idx="2"/>
          </p:cNvCxnSpPr>
          <p:nvPr/>
        </p:nvCxnSpPr>
        <p:spPr>
          <a:xfrm>
            <a:off x="2110300" y="4517700"/>
            <a:ext cx="634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4930200" y="3757100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입력정보</a:t>
            </a:r>
            <a:r>
              <a:rPr lang="ko" sz="900">
                <a:solidFill>
                  <a:srgbClr val="FFFFFF"/>
                </a:solidFill>
              </a:rPr>
              <a:t> 오류시 경고창 출력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32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63" name="Google Shape;563;p32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분실물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64" name="Google Shape;564;p32"/>
          <p:cNvSpPr/>
          <p:nvPr/>
        </p:nvSpPr>
        <p:spPr>
          <a:xfrm>
            <a:off x="3445780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분실물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2.분실물 게시글 작성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조회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분실물 게시글 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4016400" y="2115625"/>
            <a:ext cx="12354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게시글</a:t>
            </a:r>
            <a:r>
              <a:rPr lang="ko" sz="900">
                <a:solidFill>
                  <a:srgbClr val="FFFFFF"/>
                </a:solidFill>
              </a:rPr>
              <a:t>에 부적절한 단어 포함시 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571" name="Google Shape;571;p32"/>
          <p:cNvCxnSpPr>
            <a:stCxn id="568" idx="2"/>
            <a:endCxn id="569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2" name="Google Shape;572;p32"/>
          <p:cNvCxnSpPr>
            <a:endCxn id="566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32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32"/>
          <p:cNvCxnSpPr>
            <a:stCxn id="565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32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77" name="Google Shape;577;p32"/>
          <p:cNvCxnSpPr>
            <a:stCxn id="566" idx="0"/>
            <a:endCxn id="578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2"/>
          <p:cNvCxnSpPr>
            <a:stCxn id="567" idx="0"/>
            <a:endCxn id="575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32"/>
          <p:cNvCxnSpPr>
            <a:stCxn id="569" idx="0"/>
            <a:endCxn id="576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2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83" name="Google Shape;583;p32"/>
          <p:cNvCxnSpPr>
            <a:stCxn id="575" idx="0"/>
            <a:endCxn id="581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2"/>
          <p:cNvCxnSpPr>
            <a:stCxn id="581" idx="0"/>
            <a:endCxn id="582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2"/>
          <p:cNvSpPr/>
          <p:nvPr/>
        </p:nvSpPr>
        <p:spPr>
          <a:xfrm>
            <a:off x="5570000" y="359290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87" name="Google Shape;587;p32"/>
          <p:cNvCxnSpPr>
            <a:stCxn id="576" idx="0"/>
            <a:endCxn id="585" idx="2"/>
          </p:cNvCxnSpPr>
          <p:nvPr/>
        </p:nvCxnSpPr>
        <p:spPr>
          <a:xfrm>
            <a:off x="5263800" y="37756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32"/>
          <p:cNvCxnSpPr>
            <a:stCxn id="585" idx="0"/>
            <a:endCxn id="586" idx="2"/>
          </p:cNvCxnSpPr>
          <p:nvPr/>
        </p:nvCxnSpPr>
        <p:spPr>
          <a:xfrm>
            <a:off x="6805400" y="37756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2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작성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590" name="Google Shape;590;p32"/>
          <p:cNvCxnSpPr>
            <a:stCxn id="570" idx="0"/>
            <a:endCxn id="581" idx="3"/>
          </p:cNvCxnSpPr>
          <p:nvPr/>
        </p:nvCxnSpPr>
        <p:spPr>
          <a:xfrm>
            <a:off x="5251800" y="2377225"/>
            <a:ext cx="936000" cy="80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2"/>
          <p:cNvCxnSpPr>
            <a:stCxn id="570" idx="1"/>
            <a:endCxn id="589" idx="3"/>
          </p:cNvCxnSpPr>
          <p:nvPr/>
        </p:nvCxnSpPr>
        <p:spPr>
          <a:xfrm flipH="1" rot="-5400000">
            <a:off x="4564500" y="2708425"/>
            <a:ext cx="1398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33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02" name="Google Shape;602;p33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결제 및 환불문의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33"/>
          <p:cNvSpPr/>
          <p:nvPr/>
        </p:nvSpPr>
        <p:spPr>
          <a:xfrm>
            <a:off x="3445780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729775" y="29821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결제 및 환불 게시판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2493450" y="27785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 게시글 작성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2493450" y="31857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2493450" y="2371375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조회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2493450" y="3592938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</a:t>
            </a:r>
            <a:r>
              <a:rPr lang="ko" sz="1000">
                <a:solidFill>
                  <a:schemeClr val="lt1"/>
                </a:solidFill>
              </a:rPr>
              <a:t>결제 및 환불 </a:t>
            </a:r>
            <a:r>
              <a:rPr lang="ko" sz="1000">
                <a:solidFill>
                  <a:srgbClr val="FFFFFF"/>
                </a:solidFill>
              </a:rPr>
              <a:t>게시글 삭제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4016700" y="1942438"/>
            <a:ext cx="12354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게시글에 부적절한 단어 포함시 블라인드 처리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10" name="Google Shape;610;p33"/>
          <p:cNvCxnSpPr>
            <a:stCxn id="607" idx="2"/>
            <a:endCxn id="608" idx="2"/>
          </p:cNvCxnSpPr>
          <p:nvPr/>
        </p:nvCxnSpPr>
        <p:spPr>
          <a:xfrm>
            <a:off x="2493450" y="2554075"/>
            <a:ext cx="600" cy="122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11" name="Google Shape;611;p33"/>
          <p:cNvCxnSpPr>
            <a:endCxn id="605" idx="2"/>
          </p:cNvCxnSpPr>
          <p:nvPr/>
        </p:nvCxnSpPr>
        <p:spPr>
          <a:xfrm>
            <a:off x="2251350" y="29612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3"/>
          <p:cNvCxnSpPr/>
          <p:nvPr/>
        </p:nvCxnSpPr>
        <p:spPr>
          <a:xfrm>
            <a:off x="2253638" y="3368450"/>
            <a:ext cx="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3"/>
          <p:cNvCxnSpPr>
            <a:stCxn id="604" idx="0"/>
          </p:cNvCxnSpPr>
          <p:nvPr/>
        </p:nvCxnSpPr>
        <p:spPr>
          <a:xfrm>
            <a:off x="1882975" y="3164850"/>
            <a:ext cx="379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33"/>
          <p:cNvSpPr/>
          <p:nvPr/>
        </p:nvSpPr>
        <p:spPr>
          <a:xfrm>
            <a:off x="4004400" y="31857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4004400" y="35929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본인 확인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16" name="Google Shape;616;p33"/>
          <p:cNvCxnSpPr>
            <a:stCxn id="605" idx="0"/>
            <a:endCxn id="617" idx="2"/>
          </p:cNvCxnSpPr>
          <p:nvPr/>
        </p:nvCxnSpPr>
        <p:spPr>
          <a:xfrm>
            <a:off x="3752850" y="296125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3"/>
          <p:cNvCxnSpPr>
            <a:stCxn id="606" idx="0"/>
            <a:endCxn id="614" idx="2"/>
          </p:cNvCxnSpPr>
          <p:nvPr/>
        </p:nvCxnSpPr>
        <p:spPr>
          <a:xfrm>
            <a:off x="3752850" y="3368438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3"/>
          <p:cNvCxnSpPr>
            <a:stCxn id="608" idx="0"/>
            <a:endCxn id="615" idx="2"/>
          </p:cNvCxnSpPr>
          <p:nvPr/>
        </p:nvCxnSpPr>
        <p:spPr>
          <a:xfrm>
            <a:off x="3752850" y="3775638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3"/>
          <p:cNvSpPr/>
          <p:nvPr/>
        </p:nvSpPr>
        <p:spPr>
          <a:xfrm>
            <a:off x="5570000" y="318575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수정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7135600" y="3185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수정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2" name="Google Shape;622;p33"/>
          <p:cNvCxnSpPr>
            <a:stCxn id="614" idx="0"/>
            <a:endCxn id="620" idx="2"/>
          </p:cNvCxnSpPr>
          <p:nvPr/>
        </p:nvCxnSpPr>
        <p:spPr>
          <a:xfrm>
            <a:off x="5263800" y="336845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3"/>
          <p:cNvCxnSpPr>
            <a:stCxn id="620" idx="0"/>
            <a:endCxn id="621" idx="2"/>
          </p:cNvCxnSpPr>
          <p:nvPr/>
        </p:nvCxnSpPr>
        <p:spPr>
          <a:xfrm>
            <a:off x="6805400" y="336845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3"/>
          <p:cNvSpPr/>
          <p:nvPr/>
        </p:nvSpPr>
        <p:spPr>
          <a:xfrm>
            <a:off x="5570000" y="3592900"/>
            <a:ext cx="1235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게시글 삭제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메시지 출력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7135600" y="359290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5.삭제완료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6" name="Google Shape;626;p33"/>
          <p:cNvCxnSpPr>
            <a:stCxn id="615" idx="0"/>
            <a:endCxn id="624" idx="2"/>
          </p:cNvCxnSpPr>
          <p:nvPr/>
        </p:nvCxnSpPr>
        <p:spPr>
          <a:xfrm>
            <a:off x="5263800" y="3775600"/>
            <a:ext cx="3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33"/>
          <p:cNvCxnSpPr>
            <a:stCxn id="624" idx="0"/>
            <a:endCxn id="625" idx="2"/>
          </p:cNvCxnSpPr>
          <p:nvPr/>
        </p:nvCxnSpPr>
        <p:spPr>
          <a:xfrm>
            <a:off x="6805400" y="3775600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33"/>
          <p:cNvSpPr/>
          <p:nvPr/>
        </p:nvSpPr>
        <p:spPr>
          <a:xfrm>
            <a:off x="4004400" y="277860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작성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29" name="Google Shape;629;p33"/>
          <p:cNvCxnSpPr>
            <a:stCxn id="609" idx="0"/>
            <a:endCxn id="620" idx="3"/>
          </p:cNvCxnSpPr>
          <p:nvPr/>
        </p:nvCxnSpPr>
        <p:spPr>
          <a:xfrm>
            <a:off x="5252100" y="2204038"/>
            <a:ext cx="935700" cy="98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3"/>
          <p:cNvCxnSpPr>
            <a:stCxn id="609" idx="1"/>
            <a:endCxn id="628" idx="3"/>
          </p:cNvCxnSpPr>
          <p:nvPr/>
        </p:nvCxnSpPr>
        <p:spPr>
          <a:xfrm flipH="1" rot="-5400000">
            <a:off x="4478250" y="2621788"/>
            <a:ext cx="3129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34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41" name="Google Shape;641;p34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안내사항 게시판</a:t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34"/>
          <p:cNvSpPr/>
          <p:nvPr/>
        </p:nvSpPr>
        <p:spPr>
          <a:xfrm>
            <a:off x="2600938" y="2912750"/>
            <a:ext cx="1153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안내사항  게시판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4"/>
          <p:cNvSpPr/>
          <p:nvPr/>
        </p:nvSpPr>
        <p:spPr>
          <a:xfrm>
            <a:off x="4600962" y="26879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QnA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3261805" y="1212200"/>
            <a:ext cx="19377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고객/관리자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4600962" y="3199150"/>
            <a:ext cx="1259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자주찾는 QnA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상단 게시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646" name="Google Shape;646;p34"/>
          <p:cNvCxnSpPr>
            <a:stCxn id="643" idx="2"/>
            <a:endCxn id="645" idx="2"/>
          </p:cNvCxnSpPr>
          <p:nvPr/>
        </p:nvCxnSpPr>
        <p:spPr>
          <a:xfrm>
            <a:off x="4600962" y="2870650"/>
            <a:ext cx="600" cy="511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7" name="Google Shape;647;p34"/>
          <p:cNvCxnSpPr>
            <a:stCxn id="642" idx="0"/>
          </p:cNvCxnSpPr>
          <p:nvPr/>
        </p:nvCxnSpPr>
        <p:spPr>
          <a:xfrm>
            <a:off x="3754138" y="3095450"/>
            <a:ext cx="613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7" name="Google Shape;107;p15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회원가입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5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13025" y="18961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메인 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765925" y="3806275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빈칸 존재시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13025" y="2911700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회원가입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160847" y="2911700"/>
            <a:ext cx="1048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고객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07250" y="291168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가입 완료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4" name="Google Shape;114;p15"/>
          <p:cNvCxnSpPr>
            <a:stCxn id="109" idx="1"/>
            <a:endCxn id="111" idx="3"/>
          </p:cNvCxnSpPr>
          <p:nvPr/>
        </p:nvCxnSpPr>
        <p:spPr>
          <a:xfrm>
            <a:off x="1061425" y="2261588"/>
            <a:ext cx="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11" idx="0"/>
            <a:endCxn id="112" idx="2"/>
          </p:cNvCxnSpPr>
          <p:nvPr/>
        </p:nvCxnSpPr>
        <p:spPr>
          <a:xfrm>
            <a:off x="1609825" y="30944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4130950" y="3692438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이메일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130950" y="3312175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성별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130950" y="4453000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보안문자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130950" y="4072713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생년월일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130950" y="2171338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130950" y="1791075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아이디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130950" y="2931900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전화번호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130950" y="2551613"/>
            <a:ext cx="12831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이름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24" name="Google Shape;124;p15"/>
          <p:cNvCxnSpPr>
            <a:stCxn id="112" idx="0"/>
          </p:cNvCxnSpPr>
          <p:nvPr/>
        </p:nvCxnSpPr>
        <p:spPr>
          <a:xfrm>
            <a:off x="3209647" y="3094400"/>
            <a:ext cx="678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21" idx="2"/>
            <a:endCxn id="118" idx="2"/>
          </p:cNvCxnSpPr>
          <p:nvPr/>
        </p:nvCxnSpPr>
        <p:spPr>
          <a:xfrm>
            <a:off x="4130950" y="1973775"/>
            <a:ext cx="600" cy="2661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21" idx="0"/>
            <a:endCxn id="118" idx="0"/>
          </p:cNvCxnSpPr>
          <p:nvPr/>
        </p:nvCxnSpPr>
        <p:spPr>
          <a:xfrm>
            <a:off x="5414050" y="1973775"/>
            <a:ext cx="600" cy="2661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endCxn id="113" idx="2"/>
          </p:cNvCxnSpPr>
          <p:nvPr/>
        </p:nvCxnSpPr>
        <p:spPr>
          <a:xfrm flipH="1" rot="10800000">
            <a:off x="5665850" y="3094388"/>
            <a:ext cx="941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5984500" y="1730388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아이디</a:t>
            </a:r>
            <a:r>
              <a:rPr lang="ko" sz="900">
                <a:solidFill>
                  <a:srgbClr val="FFFFFF"/>
                </a:solidFill>
              </a:rPr>
              <a:t> 존재시</a:t>
            </a:r>
            <a:endParaRPr sz="9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 rot="10800000">
            <a:off x="5714675" y="1855038"/>
            <a:ext cx="207300" cy="273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160847" y="1896200"/>
            <a:ext cx="1048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회원탈퇴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31" name="Google Shape;131;p15"/>
          <p:cNvCxnSpPr>
            <a:endCxn id="130" idx="2"/>
          </p:cNvCxnSpPr>
          <p:nvPr/>
        </p:nvCxnSpPr>
        <p:spPr>
          <a:xfrm>
            <a:off x="1609747" y="20789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6"/>
          <p:cNvCxnSpPr>
            <a:stCxn id="137" idx="1"/>
            <a:endCxn id="138" idx="3"/>
          </p:cNvCxnSpPr>
          <p:nvPr/>
        </p:nvCxnSpPr>
        <p:spPr>
          <a:xfrm>
            <a:off x="6367612" y="2296525"/>
            <a:ext cx="0" cy="22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5" name="Google Shape;145;p16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마이 페이지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16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786512" y="193112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000897" y="1950050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멤버쉽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49" name="Google Shape;149;p16"/>
          <p:cNvCxnSpPr>
            <a:stCxn id="150" idx="0"/>
            <a:endCxn id="137" idx="2"/>
          </p:cNvCxnSpPr>
          <p:nvPr/>
        </p:nvCxnSpPr>
        <p:spPr>
          <a:xfrm>
            <a:off x="5235412" y="211382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6"/>
          <p:cNvSpPr/>
          <p:nvPr/>
        </p:nvSpPr>
        <p:spPr>
          <a:xfrm>
            <a:off x="5819200" y="4510413"/>
            <a:ext cx="1096800" cy="523200"/>
          </a:xfrm>
          <a:prstGeom prst="snip1Rect">
            <a:avLst>
              <a:gd fmla="val 16667" name="adj"/>
            </a:avLst>
          </a:prstGeom>
          <a:solidFill>
            <a:srgbClr val="D0CEC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비밀번호 불일치 시 경고장 출력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000900" y="2647656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영화 예매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2" name="Google Shape;152;p16"/>
          <p:cNvCxnSpPr>
            <a:stCxn id="148" idx="2"/>
            <a:endCxn id="153" idx="2"/>
          </p:cNvCxnSpPr>
          <p:nvPr/>
        </p:nvCxnSpPr>
        <p:spPr>
          <a:xfrm>
            <a:off x="4000897" y="2132750"/>
            <a:ext cx="600" cy="2639400"/>
          </a:xfrm>
          <a:prstGeom prst="bentConnector3">
            <a:avLst>
              <a:gd fmla="val -641120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16"/>
          <p:cNvCxnSpPr>
            <a:stCxn id="137" idx="0"/>
            <a:endCxn id="155" idx="2"/>
          </p:cNvCxnSpPr>
          <p:nvPr/>
        </p:nvCxnSpPr>
        <p:spPr>
          <a:xfrm>
            <a:off x="6948712" y="21138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/>
          <p:nvPr/>
        </p:nvSpPr>
        <p:spPr>
          <a:xfrm>
            <a:off x="7451313" y="193111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멤버쉽 등급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786450" y="264767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7" name="Google Shape;157;p16"/>
          <p:cNvCxnSpPr>
            <a:endCxn id="156" idx="2"/>
          </p:cNvCxnSpPr>
          <p:nvPr/>
        </p:nvCxnSpPr>
        <p:spPr>
          <a:xfrm>
            <a:off x="5235350" y="283037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6" idx="0"/>
            <a:endCxn id="159" idx="2"/>
          </p:cNvCxnSpPr>
          <p:nvPr/>
        </p:nvCxnSpPr>
        <p:spPr>
          <a:xfrm>
            <a:off x="6948650" y="283037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/>
          <p:nvPr/>
        </p:nvSpPr>
        <p:spPr>
          <a:xfrm>
            <a:off x="7451250" y="264766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영화 예매 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000900" y="3345286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회원 정보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786500" y="4056925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2" name="Google Shape;162;p16"/>
          <p:cNvCxnSpPr>
            <a:endCxn id="161" idx="2"/>
          </p:cNvCxnSpPr>
          <p:nvPr/>
        </p:nvCxnSpPr>
        <p:spPr>
          <a:xfrm>
            <a:off x="5235400" y="4239625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61" idx="0"/>
            <a:endCxn id="164" idx="2"/>
          </p:cNvCxnSpPr>
          <p:nvPr/>
        </p:nvCxnSpPr>
        <p:spPr>
          <a:xfrm>
            <a:off x="6948700" y="42396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/>
          <p:nvPr/>
        </p:nvSpPr>
        <p:spPr>
          <a:xfrm>
            <a:off x="7451300" y="4056913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회원 탈퇴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000900" y="3980723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회원 탈퇴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86450" y="3345250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7" name="Google Shape;167;p16"/>
          <p:cNvCxnSpPr>
            <a:endCxn id="166" idx="2"/>
          </p:cNvCxnSpPr>
          <p:nvPr/>
        </p:nvCxnSpPr>
        <p:spPr>
          <a:xfrm>
            <a:off x="5235350" y="352795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stCxn id="166" idx="0"/>
            <a:endCxn id="169" idx="2"/>
          </p:cNvCxnSpPr>
          <p:nvPr/>
        </p:nvCxnSpPr>
        <p:spPr>
          <a:xfrm>
            <a:off x="6948650" y="3527950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/>
          <p:nvPr/>
        </p:nvSpPr>
        <p:spPr>
          <a:xfrm>
            <a:off x="7451250" y="3345238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회원 정보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70" name="Google Shape;170;p16"/>
          <p:cNvCxnSpPr>
            <a:endCxn id="151" idx="2"/>
          </p:cNvCxnSpPr>
          <p:nvPr/>
        </p:nvCxnSpPr>
        <p:spPr>
          <a:xfrm flipH="1" rot="10800000">
            <a:off x="3618700" y="2830356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/>
          <p:nvPr/>
        </p:nvCxnSpPr>
        <p:spPr>
          <a:xfrm flipH="1" rot="10800000">
            <a:off x="3618700" y="3533343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/>
          <p:nvPr/>
        </p:nvSpPr>
        <p:spPr>
          <a:xfrm>
            <a:off x="2067688" y="25598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067663" y="34471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</a:t>
            </a:r>
            <a:r>
              <a:rPr lang="ko" sz="1000">
                <a:solidFill>
                  <a:srgbClr val="FFFFFF"/>
                </a:solidFill>
              </a:rPr>
              <a:t>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6"/>
          <p:cNvCxnSpPr>
            <a:stCxn id="147" idx="0"/>
            <a:endCxn id="172" idx="2"/>
          </p:cNvCxnSpPr>
          <p:nvPr/>
        </p:nvCxnSpPr>
        <p:spPr>
          <a:xfrm flipH="1" rot="10800000">
            <a:off x="1231275" y="2742613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3" idx="2"/>
            <a:endCxn id="147" idx="0"/>
          </p:cNvCxnSpPr>
          <p:nvPr/>
        </p:nvCxnSpPr>
        <p:spPr>
          <a:xfrm rot="10800000">
            <a:off x="1231263" y="3176563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3164525" y="2756875"/>
            <a:ext cx="451800" cy="40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/>
          <p:nvPr/>
        </p:nvSpPr>
        <p:spPr>
          <a:xfrm>
            <a:off x="4000900" y="4589323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카드사 관리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77" name="Google Shape;177;p16"/>
          <p:cNvCxnSpPr/>
          <p:nvPr/>
        </p:nvCxnSpPr>
        <p:spPr>
          <a:xfrm flipH="1" rot="10800000">
            <a:off x="3617750" y="4161768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88" name="Google Shape;188;p17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멤버쉽 등급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17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515475" y="17355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252387" y="1740338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526685" y="1740338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멤버쉽 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93" name="Google Shape;193;p17"/>
          <p:cNvCxnSpPr>
            <a:stCxn id="192" idx="0"/>
            <a:endCxn id="191" idx="2"/>
          </p:cNvCxnSpPr>
          <p:nvPr/>
        </p:nvCxnSpPr>
        <p:spPr>
          <a:xfrm>
            <a:off x="4761185" y="1923038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>
            <a:stCxn id="191" idx="0"/>
            <a:endCxn id="195" idx="2"/>
          </p:cNvCxnSpPr>
          <p:nvPr/>
        </p:nvCxnSpPr>
        <p:spPr>
          <a:xfrm>
            <a:off x="6414587" y="1923038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7"/>
          <p:cNvSpPr/>
          <p:nvPr/>
        </p:nvSpPr>
        <p:spPr>
          <a:xfrm>
            <a:off x="6905763" y="1740350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멤버쉽 등급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950113" y="17355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7"/>
          <p:cNvCxnSpPr>
            <a:stCxn id="190" idx="0"/>
            <a:endCxn id="196" idx="2"/>
          </p:cNvCxnSpPr>
          <p:nvPr/>
        </p:nvCxnSpPr>
        <p:spPr>
          <a:xfrm>
            <a:off x="1612275" y="1918238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>
            <a:stCxn id="196" idx="0"/>
            <a:endCxn id="192" idx="2"/>
          </p:cNvCxnSpPr>
          <p:nvPr/>
        </p:nvCxnSpPr>
        <p:spPr>
          <a:xfrm>
            <a:off x="3046913" y="1918238"/>
            <a:ext cx="479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7"/>
          <p:cNvSpPr/>
          <p:nvPr/>
        </p:nvSpPr>
        <p:spPr>
          <a:xfrm>
            <a:off x="515475" y="33520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멤버쉽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등급 확인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7"/>
          <p:cNvCxnSpPr>
            <a:stCxn id="195" idx="1"/>
            <a:endCxn id="199" idx="3"/>
          </p:cNvCxnSpPr>
          <p:nvPr/>
        </p:nvCxnSpPr>
        <p:spPr>
          <a:xfrm rot="5400000">
            <a:off x="3698163" y="-528550"/>
            <a:ext cx="1246200" cy="6514800"/>
          </a:xfrm>
          <a:prstGeom prst="bentConnector3">
            <a:avLst>
              <a:gd fmla="val 265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7"/>
          <p:cNvSpPr/>
          <p:nvPr/>
        </p:nvSpPr>
        <p:spPr>
          <a:xfrm>
            <a:off x="2302425" y="29589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다이아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2302425" y="33520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골드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302425" y="37452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7</a:t>
            </a:r>
            <a:r>
              <a:rPr lang="ko" sz="1000">
                <a:solidFill>
                  <a:srgbClr val="FFFFFF"/>
                </a:solidFill>
              </a:rPr>
              <a:t>. 브론즈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7"/>
          <p:cNvCxnSpPr>
            <a:stCxn id="201" idx="2"/>
            <a:endCxn id="203" idx="2"/>
          </p:cNvCxnSpPr>
          <p:nvPr/>
        </p:nvCxnSpPr>
        <p:spPr>
          <a:xfrm>
            <a:off x="2302425" y="3141613"/>
            <a:ext cx="600" cy="786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>
            <a:stCxn id="199" idx="0"/>
          </p:cNvCxnSpPr>
          <p:nvPr/>
        </p:nvCxnSpPr>
        <p:spPr>
          <a:xfrm>
            <a:off x="1612275" y="3534788"/>
            <a:ext cx="457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6" name="Google Shape;216;p18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멤버쉽 포인트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18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2907375" y="28016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결제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342013" y="28016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결제금액 1%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포인트 적립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20" name="Google Shape;220;p18"/>
          <p:cNvCxnSpPr>
            <a:stCxn id="218" idx="0"/>
            <a:endCxn id="219" idx="2"/>
          </p:cNvCxnSpPr>
          <p:nvPr/>
        </p:nvCxnSpPr>
        <p:spPr>
          <a:xfrm>
            <a:off x="4004175" y="2984338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31" name="Google Shape;231;p19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회원 예매 취소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9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3053500" y="2994018"/>
            <a:ext cx="12345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영화 예매 조회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4670200" y="2995663"/>
            <a:ext cx="11622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비밀번호 입력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36" name="Google Shape;236;p19"/>
          <p:cNvCxnSpPr>
            <a:stCxn id="234" idx="0"/>
            <a:endCxn id="235" idx="2"/>
          </p:cNvCxnSpPr>
          <p:nvPr/>
        </p:nvCxnSpPr>
        <p:spPr>
          <a:xfrm>
            <a:off x="4288000" y="3176718"/>
            <a:ext cx="382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9"/>
          <p:cNvCxnSpPr>
            <a:stCxn id="235" idx="0"/>
            <a:endCxn id="238" idx="2"/>
          </p:cNvCxnSpPr>
          <p:nvPr/>
        </p:nvCxnSpPr>
        <p:spPr>
          <a:xfrm>
            <a:off x="5832400" y="3178363"/>
            <a:ext cx="3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9"/>
          <p:cNvSpPr/>
          <p:nvPr/>
        </p:nvSpPr>
        <p:spPr>
          <a:xfrm>
            <a:off x="6141800" y="2995675"/>
            <a:ext cx="1345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영화 예매 정보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조회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39" name="Google Shape;239;p19"/>
          <p:cNvCxnSpPr>
            <a:endCxn id="234" idx="2"/>
          </p:cNvCxnSpPr>
          <p:nvPr/>
        </p:nvCxnSpPr>
        <p:spPr>
          <a:xfrm flipH="1" rot="10800000">
            <a:off x="2671300" y="3176718"/>
            <a:ext cx="382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9"/>
          <p:cNvSpPr/>
          <p:nvPr/>
        </p:nvSpPr>
        <p:spPr>
          <a:xfrm>
            <a:off x="1574488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9"/>
          <p:cNvCxnSpPr>
            <a:stCxn id="233" idx="0"/>
            <a:endCxn id="240" idx="2"/>
          </p:cNvCxnSpPr>
          <p:nvPr/>
        </p:nvCxnSpPr>
        <p:spPr>
          <a:xfrm>
            <a:off x="1231275" y="3176713"/>
            <a:ext cx="3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9"/>
          <p:cNvSpPr/>
          <p:nvPr/>
        </p:nvSpPr>
        <p:spPr>
          <a:xfrm>
            <a:off x="7948500" y="29956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예매 취소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버튼 클릭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>
            <a:stCxn id="238" idx="0"/>
            <a:endCxn id="242" idx="2"/>
          </p:cNvCxnSpPr>
          <p:nvPr/>
        </p:nvCxnSpPr>
        <p:spPr>
          <a:xfrm>
            <a:off x="7487600" y="31783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0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54" name="Google Shape;254;p20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비회원 예매 조회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0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134475" y="29940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2067688" y="255981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2067663" y="3447163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0"/>
          <p:cNvCxnSpPr>
            <a:stCxn id="256" idx="0"/>
            <a:endCxn id="257" idx="2"/>
          </p:cNvCxnSpPr>
          <p:nvPr/>
        </p:nvCxnSpPr>
        <p:spPr>
          <a:xfrm flipH="1" rot="10800000">
            <a:off x="1231275" y="2742613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>
            <a:stCxn id="258" idx="2"/>
            <a:endCxn id="256" idx="0"/>
          </p:cNvCxnSpPr>
          <p:nvPr/>
        </p:nvCxnSpPr>
        <p:spPr>
          <a:xfrm rot="10800000">
            <a:off x="1231263" y="3176563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0"/>
          <p:cNvSpPr/>
          <p:nvPr/>
        </p:nvSpPr>
        <p:spPr>
          <a:xfrm>
            <a:off x="5286225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</a:t>
            </a:r>
            <a:r>
              <a:rPr lang="ko" sz="1000">
                <a:solidFill>
                  <a:srgbClr val="FFFFFF"/>
                </a:solidFill>
              </a:rPr>
              <a:t>. 예매 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586187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</a:t>
            </a:r>
            <a:r>
              <a:rPr lang="ko" sz="1000">
                <a:solidFill>
                  <a:srgbClr val="FFFFFF"/>
                </a:solidFill>
              </a:rPr>
              <a:t>. 비회원 ID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6986275" y="3447175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</a:t>
            </a:r>
            <a:r>
              <a:rPr lang="ko" sz="1000">
                <a:solidFill>
                  <a:srgbClr val="FFFFFF"/>
                </a:solidFill>
              </a:rPr>
              <a:t>. 예매 정보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0"/>
          <p:cNvCxnSpPr>
            <a:stCxn id="258" idx="0"/>
            <a:endCxn id="262" idx="2"/>
          </p:cNvCxnSpPr>
          <p:nvPr/>
        </p:nvCxnSpPr>
        <p:spPr>
          <a:xfrm>
            <a:off x="3164463" y="3629863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0"/>
          <p:cNvCxnSpPr>
            <a:stCxn id="262" idx="0"/>
            <a:endCxn id="261" idx="2"/>
          </p:cNvCxnSpPr>
          <p:nvPr/>
        </p:nvCxnSpPr>
        <p:spPr>
          <a:xfrm>
            <a:off x="4800587" y="3629875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61" idx="0"/>
            <a:endCxn id="263" idx="2"/>
          </p:cNvCxnSpPr>
          <p:nvPr/>
        </p:nvCxnSpPr>
        <p:spPr>
          <a:xfrm>
            <a:off x="6500625" y="3629875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/>
          <p:nvPr/>
        </p:nvSpPr>
        <p:spPr>
          <a:xfrm>
            <a:off x="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828800" y="-1"/>
            <a:ext cx="1828800" cy="1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3657600" y="-1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54864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7315200" y="-2"/>
            <a:ext cx="18288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1"/>
          <p:cNvCxnSpPr/>
          <p:nvPr/>
        </p:nvCxnSpPr>
        <p:spPr>
          <a:xfrm>
            <a:off x="381272" y="978860"/>
            <a:ext cx="8347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7" name="Google Shape;277;p21"/>
          <p:cNvGraphicFramePr/>
          <p:nvPr/>
        </p:nvGraphicFramePr>
        <p:xfrm>
          <a:off x="919560" y="25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{83A38CA6-3677-491D-AAA3-4D24552EBD24}</a:tableStyleId>
              </a:tblPr>
              <a:tblGrid>
                <a:gridCol w="1633550"/>
                <a:gridCol w="2226875"/>
                <a:gridCol w="1519550"/>
                <a:gridCol w="1812800"/>
              </a:tblGrid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단위 프로세스 ID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프로세스명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비회원 예매 취소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작성일자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2022.03.08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작성자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한정수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6725" marB="36725" marR="73450" marL="73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21"/>
          <p:cNvSpPr/>
          <p:nvPr/>
        </p:nvSpPr>
        <p:spPr>
          <a:xfrm>
            <a:off x="3470989" y="1193275"/>
            <a:ext cx="1345800" cy="417300"/>
          </a:xfrm>
          <a:prstGeom prst="snip1Rect">
            <a:avLst>
              <a:gd fmla="val 16667" name="adj"/>
            </a:avLst>
          </a:prstGeom>
          <a:solidFill>
            <a:srgbClr val="FD94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고객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6125" y="21483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1. 마이페이지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979338" y="171413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979313" y="2601488"/>
            <a:ext cx="10968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2. 비회원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1"/>
          <p:cNvCxnSpPr>
            <a:stCxn id="279" idx="0"/>
            <a:endCxn id="280" idx="2"/>
          </p:cNvCxnSpPr>
          <p:nvPr/>
        </p:nvCxnSpPr>
        <p:spPr>
          <a:xfrm flipH="1" rot="10800000">
            <a:off x="1142925" y="1896938"/>
            <a:ext cx="836400" cy="434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1"/>
          <p:cNvCxnSpPr>
            <a:stCxn id="281" idx="2"/>
            <a:endCxn id="279" idx="0"/>
          </p:cNvCxnSpPr>
          <p:nvPr/>
        </p:nvCxnSpPr>
        <p:spPr>
          <a:xfrm rot="10800000">
            <a:off x="1142913" y="2330888"/>
            <a:ext cx="836400" cy="45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4" name="Google Shape;284;p21"/>
          <p:cNvSpPr/>
          <p:nvPr/>
        </p:nvSpPr>
        <p:spPr>
          <a:xfrm>
            <a:off x="5197875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4. 예매 번호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497837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3. 비회원 ID 입력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6897925" y="260150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5. 예매 정보 출력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1"/>
          <p:cNvCxnSpPr>
            <a:stCxn id="281" idx="0"/>
            <a:endCxn id="285" idx="2"/>
          </p:cNvCxnSpPr>
          <p:nvPr/>
        </p:nvCxnSpPr>
        <p:spPr>
          <a:xfrm>
            <a:off x="3076113" y="2784188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1"/>
          <p:cNvCxnSpPr>
            <a:stCxn id="285" idx="0"/>
            <a:endCxn id="284" idx="2"/>
          </p:cNvCxnSpPr>
          <p:nvPr/>
        </p:nvCxnSpPr>
        <p:spPr>
          <a:xfrm>
            <a:off x="4712237" y="2784200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>
            <a:stCxn id="284" idx="0"/>
            <a:endCxn id="286" idx="2"/>
          </p:cNvCxnSpPr>
          <p:nvPr/>
        </p:nvCxnSpPr>
        <p:spPr>
          <a:xfrm>
            <a:off x="6412275" y="2784200"/>
            <a:ext cx="4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1"/>
          <p:cNvCxnSpPr>
            <a:stCxn id="286" idx="1"/>
          </p:cNvCxnSpPr>
          <p:nvPr/>
        </p:nvCxnSpPr>
        <p:spPr>
          <a:xfrm rot="5400000">
            <a:off x="6747475" y="2896550"/>
            <a:ext cx="687300" cy="82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1"/>
          <p:cNvSpPr/>
          <p:nvPr/>
        </p:nvSpPr>
        <p:spPr>
          <a:xfrm>
            <a:off x="5462725" y="3467050"/>
            <a:ext cx="1214400" cy="365400"/>
          </a:xfrm>
          <a:prstGeom prst="snip1Rect">
            <a:avLst>
              <a:gd fmla="val 16667" name="adj"/>
            </a:avLst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6</a:t>
            </a:r>
            <a:r>
              <a:rPr lang="ko" sz="1000">
                <a:solidFill>
                  <a:srgbClr val="FFFFFF"/>
                </a:solidFill>
              </a:rPr>
              <a:t>. 예매 취소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버튼 클릭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