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904" r:id="rId2"/>
    <p:sldId id="894" r:id="rId3"/>
    <p:sldId id="907" r:id="rId4"/>
    <p:sldId id="908" r:id="rId5"/>
    <p:sldId id="893" r:id="rId6"/>
    <p:sldId id="906" r:id="rId7"/>
    <p:sldId id="896" r:id="rId8"/>
    <p:sldId id="898" r:id="rId9"/>
    <p:sldId id="895" r:id="rId10"/>
    <p:sldId id="897" r:id="rId11"/>
    <p:sldId id="325" r:id="rId1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525" autoAdjust="0"/>
  </p:normalViewPr>
  <p:slideViewPr>
    <p:cSldViewPr snapToGrid="0">
      <p:cViewPr varScale="1">
        <p:scale>
          <a:sx n="82" d="100"/>
          <a:sy n="82" d="100"/>
        </p:scale>
        <p:origin x="108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07877" y="5034579"/>
            <a:ext cx="4090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Bootstrap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게시판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023822"/>
          </a:xfrm>
        </p:spPr>
        <p:txBody>
          <a:bodyPr/>
          <a:lstStyle/>
          <a:p>
            <a:r>
              <a:rPr lang="ko-KR" altLang="en-US" dirty="0" smtClean="0"/>
              <a:t>댓글 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8" y="1961366"/>
            <a:ext cx="6683692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댓글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810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013064"/>
          </a:xfrm>
        </p:spPr>
        <p:txBody>
          <a:bodyPr/>
          <a:lstStyle/>
          <a:p>
            <a:r>
              <a:rPr lang="en-US" altLang="ko-KR" dirty="0" smtClean="0"/>
              <a:t>HTML5 DOCTYPE, META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, CSS, JS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23109" y="165847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Bootstrap3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6" y="1992924"/>
            <a:ext cx="8432473" cy="40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83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013064"/>
          </a:xfrm>
        </p:spPr>
        <p:txBody>
          <a:bodyPr/>
          <a:lstStyle/>
          <a:p>
            <a:r>
              <a:rPr lang="en-US" altLang="ko-KR" sz="2400" dirty="0" smtClean="0"/>
              <a:t>Containers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1</a:t>
            </a:r>
            <a:r>
              <a:rPr lang="en-US" altLang="ko-KR" sz="2200" dirty="0"/>
              <a:t>) .container : fixed width container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2</a:t>
            </a:r>
            <a:r>
              <a:rPr lang="en-US" altLang="ko-KR" sz="2200" dirty="0"/>
              <a:t>) .container-fluid : full width container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그리드 시스템</a:t>
            </a:r>
            <a:endParaRPr lang="en-US" altLang="ko-KR" sz="2400" dirty="0" smtClean="0"/>
          </a:p>
          <a:p>
            <a:pPr lvl="1"/>
            <a:r>
              <a:rPr lang="ko-KR" altLang="en-US" sz="2200" dirty="0" smtClean="0"/>
              <a:t>한 페이지를 </a:t>
            </a:r>
            <a:r>
              <a:rPr lang="en-US" altLang="ko-KR" sz="2200" dirty="0" smtClean="0"/>
              <a:t>12</a:t>
            </a:r>
            <a:r>
              <a:rPr lang="ko-KR" altLang="en-US" sz="2200" dirty="0"/>
              <a:t>개의 컬럼으로 나눠서 사용</a:t>
            </a:r>
            <a:r>
              <a:rPr lang="ko-KR" altLang="en-US" sz="2200" dirty="0" smtClean="0"/>
              <a:t> 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&lt;div class=“col-xs-12”&gt;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형식으로 </a:t>
            </a:r>
            <a:r>
              <a:rPr lang="ko-KR" altLang="en-US" sz="2200" dirty="0" smtClean="0"/>
              <a:t>표현</a:t>
            </a:r>
            <a:r>
              <a:rPr lang="en-US" altLang="ko-KR" sz="2200" dirty="0" smtClean="0"/>
              <a:t>(col-</a:t>
            </a:r>
            <a:r>
              <a:rPr lang="ko-KR" altLang="en-US" sz="2200" dirty="0"/>
              <a:t>사이즈</a:t>
            </a:r>
            <a:r>
              <a:rPr lang="en-US" altLang="ko-KR" sz="2200" dirty="0"/>
              <a:t>-</a:t>
            </a:r>
            <a:r>
              <a:rPr lang="ko-KR" altLang="en-US" sz="2200" dirty="0" smtClean="0"/>
              <a:t>컬럼 개수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ko-KR" altLang="en-US" sz="2200" dirty="0" smtClean="0"/>
              <a:t>사이즈</a:t>
            </a:r>
            <a:endParaRPr lang="en-US" altLang="ko-KR" sz="2200" dirty="0" smtClean="0"/>
          </a:p>
          <a:p>
            <a:pPr marL="914400" lvl="1" indent="-457200">
              <a:buAutoNum type="arabicParenR"/>
            </a:pPr>
            <a:r>
              <a:rPr lang="en-US" altLang="ko-KR" sz="2200" dirty="0" err="1" smtClean="0"/>
              <a:t>xs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휴대전화의 경우</a:t>
            </a:r>
            <a:r>
              <a:rPr lang="en-US" altLang="ko-KR" sz="2200" dirty="0"/>
              <a:t>. </a:t>
            </a:r>
            <a:r>
              <a:rPr lang="ko-KR" altLang="en-US" sz="2200" dirty="0"/>
              <a:t>너비 </a:t>
            </a:r>
            <a:r>
              <a:rPr lang="en-US" altLang="ko-KR" sz="2200" dirty="0"/>
              <a:t>768px </a:t>
            </a:r>
            <a:r>
              <a:rPr lang="ko-KR" altLang="en-US" sz="2200" dirty="0"/>
              <a:t>미만 </a:t>
            </a:r>
            <a:endParaRPr lang="en-US" altLang="ko-KR" sz="2200" dirty="0" smtClean="0"/>
          </a:p>
          <a:p>
            <a:pPr marL="914400" lvl="1" indent="-457200">
              <a:buAutoNum type="arabicParenR"/>
            </a:pPr>
            <a:r>
              <a:rPr lang="en-US" altLang="ko-KR" sz="2200" dirty="0" err="1" smtClean="0"/>
              <a:t>sm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태블릿의 경우</a:t>
            </a:r>
            <a:r>
              <a:rPr lang="en-US" altLang="ko-KR" sz="2200" dirty="0"/>
              <a:t>. </a:t>
            </a:r>
            <a:r>
              <a:rPr lang="ko-KR" altLang="en-US" sz="2200" dirty="0"/>
              <a:t>너비 </a:t>
            </a:r>
            <a:r>
              <a:rPr lang="en-US" altLang="ko-KR" sz="2200" dirty="0"/>
              <a:t>768px </a:t>
            </a:r>
            <a:r>
              <a:rPr lang="ko-KR" altLang="en-US" sz="2200" dirty="0"/>
              <a:t>이상 </a:t>
            </a:r>
            <a:endParaRPr lang="en-US" altLang="ko-KR" sz="2200" dirty="0" smtClean="0"/>
          </a:p>
          <a:p>
            <a:pPr marL="914400" lvl="1" indent="-457200">
              <a:buAutoNum type="arabicParenR"/>
            </a:pPr>
            <a:r>
              <a:rPr lang="en-US" altLang="ko-KR" sz="2200" dirty="0" smtClean="0"/>
              <a:t>md </a:t>
            </a:r>
            <a:r>
              <a:rPr lang="en-US" altLang="ko-KR" sz="2200" dirty="0"/>
              <a:t>: </a:t>
            </a:r>
            <a:r>
              <a:rPr lang="ko-KR" altLang="en-US" sz="2200" dirty="0"/>
              <a:t>소형 노트북의 경우</a:t>
            </a:r>
            <a:r>
              <a:rPr lang="en-US" altLang="ko-KR" sz="2200" dirty="0"/>
              <a:t>. </a:t>
            </a:r>
            <a:r>
              <a:rPr lang="ko-KR" altLang="en-US" sz="2200" dirty="0"/>
              <a:t>너비가 </a:t>
            </a:r>
            <a:r>
              <a:rPr lang="en-US" altLang="ko-KR" sz="2200" dirty="0"/>
              <a:t>992px </a:t>
            </a:r>
            <a:r>
              <a:rPr lang="ko-KR" altLang="en-US" sz="2200" dirty="0"/>
              <a:t>이상 </a:t>
            </a:r>
            <a:endParaRPr lang="en-US" altLang="ko-KR" sz="2200" dirty="0" smtClean="0"/>
          </a:p>
          <a:p>
            <a:pPr marL="914400" lvl="1" indent="-457200">
              <a:buAutoNum type="arabicParenR"/>
            </a:pPr>
            <a:r>
              <a:rPr lang="en-US" altLang="ko-KR" sz="2200" dirty="0" err="1" smtClean="0"/>
              <a:t>lg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노트북 및 </a:t>
            </a:r>
            <a:r>
              <a:rPr lang="ko-KR" altLang="en-US" sz="2200" dirty="0" err="1"/>
              <a:t>데스크탑의</a:t>
            </a:r>
            <a:r>
              <a:rPr lang="ko-KR" altLang="en-US" sz="2200" dirty="0"/>
              <a:t> 경우</a:t>
            </a:r>
            <a:r>
              <a:rPr lang="en-US" altLang="ko-KR" sz="2200" dirty="0"/>
              <a:t>. </a:t>
            </a:r>
            <a:r>
              <a:rPr lang="ko-KR" altLang="en-US" sz="2200" dirty="0"/>
              <a:t>너비가 </a:t>
            </a:r>
            <a:r>
              <a:rPr lang="en-US" altLang="ko-KR" sz="2200" dirty="0"/>
              <a:t>1200px </a:t>
            </a:r>
            <a:r>
              <a:rPr lang="ko-KR" altLang="en-US" sz="2200" dirty="0" smtClean="0"/>
              <a:t>이상</a:t>
            </a:r>
            <a:endParaRPr lang="en-US" altLang="ko-KR" sz="2200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23109" y="165847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BS </a:t>
            </a:r>
            <a:r>
              <a:rPr lang="ko-KR" altLang="en-US" dirty="0" smtClean="0"/>
              <a:t>기본구조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591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1"/>
            <a:ext cx="8661270" cy="5295521"/>
          </a:xfrm>
        </p:spPr>
        <p:txBody>
          <a:bodyPr/>
          <a:lstStyle/>
          <a:p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www.w3schools.com/bootstrap/default.asp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23109" y="165847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BS References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4" y="2555630"/>
            <a:ext cx="2338928" cy="2897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14" y="2203939"/>
            <a:ext cx="2537057" cy="35035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259" y="1834535"/>
            <a:ext cx="2297987" cy="93872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20" y="5452883"/>
            <a:ext cx="2374440" cy="860304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9" name="직사각형 8"/>
          <p:cNvSpPr/>
          <p:nvPr/>
        </p:nvSpPr>
        <p:spPr bwMode="auto">
          <a:xfrm>
            <a:off x="5873262" y="5076092"/>
            <a:ext cx="1171180" cy="257908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H="1">
            <a:off x="5605260" y="5334000"/>
            <a:ext cx="268002" cy="1188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직사각형 15"/>
          <p:cNvSpPr/>
          <p:nvPr/>
        </p:nvSpPr>
        <p:spPr bwMode="auto">
          <a:xfrm>
            <a:off x="656493" y="2895600"/>
            <a:ext cx="1534303" cy="289434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H="1">
            <a:off x="2190796" y="2773255"/>
            <a:ext cx="411463" cy="1223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153" y="3081932"/>
            <a:ext cx="1240300" cy="2062274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cxnSp>
        <p:nvCxnSpPr>
          <p:cNvPr id="24" name="직선 연결선 23"/>
          <p:cNvCxnSpPr/>
          <p:nvPr/>
        </p:nvCxnSpPr>
        <p:spPr bwMode="auto">
          <a:xfrm flipH="1" flipV="1">
            <a:off x="5187453" y="3081932"/>
            <a:ext cx="685809" cy="7448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/>
          <p:cNvSpPr/>
          <p:nvPr/>
        </p:nvSpPr>
        <p:spPr bwMode="auto">
          <a:xfrm>
            <a:off x="5876109" y="3826762"/>
            <a:ext cx="1650106" cy="241146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59741" y="5518866"/>
            <a:ext cx="1567731" cy="1068050"/>
            <a:chOff x="820614" y="5571347"/>
            <a:chExt cx="1567731" cy="106805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820614" y="5572476"/>
              <a:ext cx="258227" cy="105152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1136322" y="5572158"/>
              <a:ext cx="280453" cy="105153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1476762" y="5578924"/>
              <a:ext cx="240400" cy="105283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1777149" y="5571347"/>
              <a:ext cx="276316" cy="105234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2107142" y="5592504"/>
              <a:ext cx="281203" cy="1046893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 bwMode="auto">
          <a:xfrm>
            <a:off x="656493" y="5107345"/>
            <a:ext cx="2115164" cy="289434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11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25" y="1223061"/>
            <a:ext cx="8212999" cy="509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23109" y="165847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BS Templates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7" name="사각형 설명선 6"/>
          <p:cNvSpPr/>
          <p:nvPr/>
        </p:nvSpPr>
        <p:spPr bwMode="auto">
          <a:xfrm>
            <a:off x="5662245" y="2309446"/>
            <a:ext cx="1383323" cy="351693"/>
          </a:xfrm>
          <a:prstGeom prst="wedgeRectCallout">
            <a:avLst>
              <a:gd name="adj1" fmla="val -22199"/>
              <a:gd name="adj2" fmla="val -1426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Dropdowns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사각형 설명선 8"/>
          <p:cNvSpPr/>
          <p:nvPr/>
        </p:nvSpPr>
        <p:spPr bwMode="auto">
          <a:xfrm>
            <a:off x="703383" y="4337539"/>
            <a:ext cx="1383323" cy="351693"/>
          </a:xfrm>
          <a:prstGeom prst="wedgeRectCallout">
            <a:avLst>
              <a:gd name="adj1" fmla="val -22199"/>
              <a:gd name="adj2" fmla="val -1426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 Groups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90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013064"/>
          </a:xfrm>
        </p:spPr>
        <p:txBody>
          <a:bodyPr/>
          <a:lstStyle/>
          <a:p>
            <a:r>
              <a:rPr lang="ko-KR" altLang="en-US" dirty="0" smtClean="0"/>
              <a:t>게시판리스트  </a:t>
            </a:r>
            <a:r>
              <a:rPr lang="en-US" altLang="ko-KR" dirty="0"/>
              <a:t>-bootstrap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36" y="1782855"/>
            <a:ext cx="73056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리스트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764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61270" cy="5077609"/>
          </a:xfrm>
        </p:spPr>
        <p:txBody>
          <a:bodyPr/>
          <a:lstStyle/>
          <a:p>
            <a:r>
              <a:rPr lang="ko-KR" altLang="en-US" dirty="0" smtClean="0"/>
              <a:t>글쓰기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61" y="1936377"/>
            <a:ext cx="5743575" cy="406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345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90919"/>
            <a:ext cx="8661270" cy="5056093"/>
          </a:xfrm>
        </p:spPr>
        <p:txBody>
          <a:bodyPr/>
          <a:lstStyle/>
          <a:p>
            <a:r>
              <a:rPr lang="ko-KR" altLang="en-US" dirty="0" smtClean="0"/>
              <a:t>글 수정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65" y="1818042"/>
            <a:ext cx="5548349" cy="39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7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80160"/>
            <a:ext cx="8639754" cy="4991547"/>
          </a:xfrm>
        </p:spPr>
        <p:txBody>
          <a:bodyPr/>
          <a:lstStyle/>
          <a:p>
            <a:r>
              <a:rPr lang="ko-KR" altLang="en-US" dirty="0" smtClean="0"/>
              <a:t>리스트 내용보기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댓글출력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댓글등록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6" y="2077739"/>
            <a:ext cx="7143078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7898044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내용보기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댓글출력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댓글등록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969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20580</TotalTime>
  <Words>138</Words>
  <Application>Microsoft Office PowerPoint</Application>
  <PresentationFormat>화면 슬라이드 쇼(4:3)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Bootstrap3 사용하기</vt:lpstr>
      <vt:lpstr>BS 기본구조</vt:lpstr>
      <vt:lpstr>BS References</vt:lpstr>
      <vt:lpstr>BS Templates 이용</vt:lpstr>
      <vt:lpstr>리스트 출력</vt:lpstr>
      <vt:lpstr>게시글 작성</vt:lpstr>
      <vt:lpstr>게시글 수정</vt:lpstr>
      <vt:lpstr>리스트 내용보기/댓글출력/댓글등록</vt:lpstr>
      <vt:lpstr>댓글 수정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standby-13</cp:lastModifiedBy>
  <cp:revision>2055</cp:revision>
  <dcterms:created xsi:type="dcterms:W3CDTF">2007-06-29T06:43:39Z</dcterms:created>
  <dcterms:modified xsi:type="dcterms:W3CDTF">2021-07-08T06:42:35Z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