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17.png"  /><Relationship Id="rId11" Type="http://schemas.openxmlformats.org/officeDocument/2006/relationships/image" Target="../media/image118.png"  /><Relationship Id="rId12" Type="http://schemas.openxmlformats.org/officeDocument/2006/relationships/image" Target="../media/image119.png"  /><Relationship Id="rId13" Type="http://schemas.openxmlformats.org/officeDocument/2006/relationships/image" Target="../media/image120.png"  /><Relationship Id="rId2" Type="http://schemas.openxmlformats.org/officeDocument/2006/relationships/image" Target="../media/image109.png"  /><Relationship Id="rId3" Type="http://schemas.openxmlformats.org/officeDocument/2006/relationships/image" Target="../media/image110.png"  /><Relationship Id="rId4" Type="http://schemas.openxmlformats.org/officeDocument/2006/relationships/image" Target="../media/image111.png"  /><Relationship Id="rId5" Type="http://schemas.openxmlformats.org/officeDocument/2006/relationships/image" Target="../media/image112.png"  /><Relationship Id="rId6" Type="http://schemas.openxmlformats.org/officeDocument/2006/relationships/image" Target="../media/image113.png"  /><Relationship Id="rId7" Type="http://schemas.openxmlformats.org/officeDocument/2006/relationships/image" Target="../media/image114.png"  /><Relationship Id="rId8" Type="http://schemas.openxmlformats.org/officeDocument/2006/relationships/image" Target="../media/image115.png"  /><Relationship Id="rId9" Type="http://schemas.openxmlformats.org/officeDocument/2006/relationships/image" Target="../media/image1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29.png"  /><Relationship Id="rId11" Type="http://schemas.openxmlformats.org/officeDocument/2006/relationships/image" Target="../media/image130.png"  /><Relationship Id="rId2" Type="http://schemas.openxmlformats.org/officeDocument/2006/relationships/image" Target="../media/image121.png"  /><Relationship Id="rId3" Type="http://schemas.openxmlformats.org/officeDocument/2006/relationships/image" Target="../media/image122.png"  /><Relationship Id="rId4" Type="http://schemas.openxmlformats.org/officeDocument/2006/relationships/image" Target="../media/image123.png"  /><Relationship Id="rId5" Type="http://schemas.openxmlformats.org/officeDocument/2006/relationships/image" Target="../media/image124.png"  /><Relationship Id="rId6" Type="http://schemas.openxmlformats.org/officeDocument/2006/relationships/image" Target="../media/image125.png"  /><Relationship Id="rId7" Type="http://schemas.openxmlformats.org/officeDocument/2006/relationships/image" Target="../media/image126.png"  /><Relationship Id="rId8" Type="http://schemas.openxmlformats.org/officeDocument/2006/relationships/image" Target="../media/image127.png"  /><Relationship Id="rId9" Type="http://schemas.openxmlformats.org/officeDocument/2006/relationships/image" Target="../media/image12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9.png"  /><Relationship Id="rId11" Type="http://schemas.openxmlformats.org/officeDocument/2006/relationships/image" Target="../media/image140.png"  /><Relationship Id="rId12" Type="http://schemas.openxmlformats.org/officeDocument/2006/relationships/image" Target="../media/image141.png"  /><Relationship Id="rId13" Type="http://schemas.openxmlformats.org/officeDocument/2006/relationships/image" Target="../media/image142.png"  /><Relationship Id="rId14" Type="http://schemas.openxmlformats.org/officeDocument/2006/relationships/image" Target="../media/image143.png"  /><Relationship Id="rId15" Type="http://schemas.openxmlformats.org/officeDocument/2006/relationships/image" Target="../media/image144.png"  /><Relationship Id="rId16" Type="http://schemas.openxmlformats.org/officeDocument/2006/relationships/image" Target="../media/image145.png"  /><Relationship Id="rId17" Type="http://schemas.openxmlformats.org/officeDocument/2006/relationships/image" Target="../media/image146.png"  /><Relationship Id="rId18" Type="http://schemas.openxmlformats.org/officeDocument/2006/relationships/image" Target="../media/image147.png"  /><Relationship Id="rId19" Type="http://schemas.openxmlformats.org/officeDocument/2006/relationships/image" Target="../media/image148.png"  /><Relationship Id="rId2" Type="http://schemas.openxmlformats.org/officeDocument/2006/relationships/image" Target="../media/image131.png"  /><Relationship Id="rId20" Type="http://schemas.openxmlformats.org/officeDocument/2006/relationships/image" Target="../media/image149.png"  /><Relationship Id="rId21" Type="http://schemas.openxmlformats.org/officeDocument/2006/relationships/image" Target="../media/image150.png"  /><Relationship Id="rId22" Type="http://schemas.openxmlformats.org/officeDocument/2006/relationships/image" Target="../media/image151.png"  /><Relationship Id="rId23" Type="http://schemas.openxmlformats.org/officeDocument/2006/relationships/image" Target="../media/image152.png"  /><Relationship Id="rId24" Type="http://schemas.openxmlformats.org/officeDocument/2006/relationships/image" Target="../media/image153.png"  /><Relationship Id="rId3" Type="http://schemas.openxmlformats.org/officeDocument/2006/relationships/image" Target="../media/image132.png"  /><Relationship Id="rId4" Type="http://schemas.openxmlformats.org/officeDocument/2006/relationships/image" Target="../media/image133.png"  /><Relationship Id="rId5" Type="http://schemas.openxmlformats.org/officeDocument/2006/relationships/image" Target="../media/image134.png"  /><Relationship Id="rId6" Type="http://schemas.openxmlformats.org/officeDocument/2006/relationships/image" Target="../media/image135.png"  /><Relationship Id="rId7" Type="http://schemas.openxmlformats.org/officeDocument/2006/relationships/image" Target="../media/image136.png"  /><Relationship Id="rId8" Type="http://schemas.openxmlformats.org/officeDocument/2006/relationships/image" Target="../media/image137.png"  /><Relationship Id="rId9" Type="http://schemas.openxmlformats.org/officeDocument/2006/relationships/image" Target="../media/image13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62.png"  /><Relationship Id="rId11" Type="http://schemas.openxmlformats.org/officeDocument/2006/relationships/image" Target="../media/image163.png"  /><Relationship Id="rId12" Type="http://schemas.openxmlformats.org/officeDocument/2006/relationships/image" Target="../media/image164.png"  /><Relationship Id="rId13" Type="http://schemas.openxmlformats.org/officeDocument/2006/relationships/image" Target="../media/image165.png"  /><Relationship Id="rId14" Type="http://schemas.openxmlformats.org/officeDocument/2006/relationships/image" Target="../media/image166.png"  /><Relationship Id="rId15" Type="http://schemas.openxmlformats.org/officeDocument/2006/relationships/image" Target="../media/image167.png"  /><Relationship Id="rId16" Type="http://schemas.openxmlformats.org/officeDocument/2006/relationships/image" Target="../media/image168.png"  /><Relationship Id="rId17" Type="http://schemas.openxmlformats.org/officeDocument/2006/relationships/image" Target="../media/image169.png"  /><Relationship Id="rId18" Type="http://schemas.openxmlformats.org/officeDocument/2006/relationships/image" Target="../media/image170.png"  /><Relationship Id="rId19" Type="http://schemas.openxmlformats.org/officeDocument/2006/relationships/image" Target="../media/image171.png"  /><Relationship Id="rId2" Type="http://schemas.openxmlformats.org/officeDocument/2006/relationships/image" Target="../media/image154.png"  /><Relationship Id="rId20" Type="http://schemas.openxmlformats.org/officeDocument/2006/relationships/image" Target="../media/image172.png"  /><Relationship Id="rId21" Type="http://schemas.openxmlformats.org/officeDocument/2006/relationships/image" Target="../media/image173.png"  /><Relationship Id="rId22" Type="http://schemas.openxmlformats.org/officeDocument/2006/relationships/image" Target="../media/image174.png"  /><Relationship Id="rId23" Type="http://schemas.openxmlformats.org/officeDocument/2006/relationships/image" Target="../media/image175.png"  /><Relationship Id="rId24" Type="http://schemas.openxmlformats.org/officeDocument/2006/relationships/image" Target="../media/image176.png"  /><Relationship Id="rId3" Type="http://schemas.openxmlformats.org/officeDocument/2006/relationships/image" Target="../media/image155.png"  /><Relationship Id="rId4" Type="http://schemas.openxmlformats.org/officeDocument/2006/relationships/image" Target="../media/image156.png"  /><Relationship Id="rId5" Type="http://schemas.openxmlformats.org/officeDocument/2006/relationships/image" Target="../media/image157.png"  /><Relationship Id="rId6" Type="http://schemas.openxmlformats.org/officeDocument/2006/relationships/image" Target="../media/image158.png"  /><Relationship Id="rId7" Type="http://schemas.openxmlformats.org/officeDocument/2006/relationships/image" Target="../media/image159.png"  /><Relationship Id="rId8" Type="http://schemas.openxmlformats.org/officeDocument/2006/relationships/image" Target="../media/image160.png"  /><Relationship Id="rId9" Type="http://schemas.openxmlformats.org/officeDocument/2006/relationships/image" Target="../media/image16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7.png"  /><Relationship Id="rId3" Type="http://schemas.openxmlformats.org/officeDocument/2006/relationships/image" Target="../media/image178.png"  /><Relationship Id="rId4" Type="http://schemas.openxmlformats.org/officeDocument/2006/relationships/image" Target="../media/image179.png"  /><Relationship Id="rId5" Type="http://schemas.openxmlformats.org/officeDocument/2006/relationships/image" Target="../media/image18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8.png"  /><Relationship Id="rId11" Type="http://schemas.openxmlformats.org/officeDocument/2006/relationships/image" Target="../media/image29.png"  /><Relationship Id="rId12" Type="http://schemas.openxmlformats.org/officeDocument/2006/relationships/image" Target="../media/image30.png"  /><Relationship Id="rId13" Type="http://schemas.openxmlformats.org/officeDocument/2006/relationships/image" Target="../media/image31.png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Relationship Id="rId8" Type="http://schemas.openxmlformats.org/officeDocument/2006/relationships/image" Target="../media/image26.png"  /><Relationship Id="rId9" Type="http://schemas.openxmlformats.org/officeDocument/2006/relationships/image" Target="../media/image2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0.png"  /><Relationship Id="rId11" Type="http://schemas.openxmlformats.org/officeDocument/2006/relationships/image" Target="../media/image41.png"  /><Relationship Id="rId12" Type="http://schemas.openxmlformats.org/officeDocument/2006/relationships/image" Target="../media/image42.png"  /><Relationship Id="rId13" Type="http://schemas.openxmlformats.org/officeDocument/2006/relationships/image" Target="../media/image43.png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Relationship Id="rId8" Type="http://schemas.openxmlformats.org/officeDocument/2006/relationships/image" Target="../media/image38.png"  /><Relationship Id="rId9" Type="http://schemas.openxmlformats.org/officeDocument/2006/relationships/image" Target="../media/image3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2.png"  /><Relationship Id="rId11" Type="http://schemas.openxmlformats.org/officeDocument/2006/relationships/image" Target="../media/image53.png"  /><Relationship Id="rId12" Type="http://schemas.openxmlformats.org/officeDocument/2006/relationships/image" Target="../media/image54.png"  /><Relationship Id="rId13" Type="http://schemas.openxmlformats.org/officeDocument/2006/relationships/image" Target="../media/image55.png"  /><Relationship Id="rId14" Type="http://schemas.openxmlformats.org/officeDocument/2006/relationships/image" Target="../media/image56.png"  /><Relationship Id="rId15" Type="http://schemas.openxmlformats.org/officeDocument/2006/relationships/image" Target="../media/image57.png"  /><Relationship Id="rId16" Type="http://schemas.openxmlformats.org/officeDocument/2006/relationships/image" Target="../media/image58.png"  /><Relationship Id="rId17" Type="http://schemas.openxmlformats.org/officeDocument/2006/relationships/image" Target="../media/image59.png"  /><Relationship Id="rId18" Type="http://schemas.openxmlformats.org/officeDocument/2006/relationships/image" Target="../media/image60.png"  /><Relationship Id="rId19" Type="http://schemas.openxmlformats.org/officeDocument/2006/relationships/image" Target="../media/image61.png"  /><Relationship Id="rId2" Type="http://schemas.openxmlformats.org/officeDocument/2006/relationships/image" Target="../media/image44.png"  /><Relationship Id="rId20" Type="http://schemas.openxmlformats.org/officeDocument/2006/relationships/image" Target="../media/image62.png"  /><Relationship Id="rId3" Type="http://schemas.openxmlformats.org/officeDocument/2006/relationships/image" Target="../media/image45.png"  /><Relationship Id="rId4" Type="http://schemas.openxmlformats.org/officeDocument/2006/relationships/image" Target="../media/image46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Relationship Id="rId7" Type="http://schemas.openxmlformats.org/officeDocument/2006/relationships/image" Target="../media/image49.png"  /><Relationship Id="rId8" Type="http://schemas.openxmlformats.org/officeDocument/2006/relationships/image" Target="../media/image50.png"  /><Relationship Id="rId9" Type="http://schemas.openxmlformats.org/officeDocument/2006/relationships/image" Target="../media/image5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1.png"  /><Relationship Id="rId11" Type="http://schemas.openxmlformats.org/officeDocument/2006/relationships/image" Target="../media/image72.png"  /><Relationship Id="rId12" Type="http://schemas.openxmlformats.org/officeDocument/2006/relationships/image" Target="../media/image73.png"  /><Relationship Id="rId13" Type="http://schemas.openxmlformats.org/officeDocument/2006/relationships/image" Target="../media/image74.png"  /><Relationship Id="rId14" Type="http://schemas.openxmlformats.org/officeDocument/2006/relationships/image" Target="../media/image75.png"  /><Relationship Id="rId15" Type="http://schemas.openxmlformats.org/officeDocument/2006/relationships/image" Target="../media/image76.png"  /><Relationship Id="rId16" Type="http://schemas.openxmlformats.org/officeDocument/2006/relationships/image" Target="../media/image77.png"  /><Relationship Id="rId17" Type="http://schemas.openxmlformats.org/officeDocument/2006/relationships/image" Target="../media/image78.png"  /><Relationship Id="rId18" Type="http://schemas.openxmlformats.org/officeDocument/2006/relationships/image" Target="../media/image79.png"  /><Relationship Id="rId19" Type="http://schemas.openxmlformats.org/officeDocument/2006/relationships/image" Target="../media/image80.png"  /><Relationship Id="rId2" Type="http://schemas.openxmlformats.org/officeDocument/2006/relationships/image" Target="../media/image63.png"  /><Relationship Id="rId20" Type="http://schemas.openxmlformats.org/officeDocument/2006/relationships/image" Target="../media/image81.png"  /><Relationship Id="rId21" Type="http://schemas.openxmlformats.org/officeDocument/2006/relationships/image" Target="../media/image82.png"  /><Relationship Id="rId22" Type="http://schemas.openxmlformats.org/officeDocument/2006/relationships/image" Target="../media/image83.png"  /><Relationship Id="rId23" Type="http://schemas.openxmlformats.org/officeDocument/2006/relationships/image" Target="../media/image84.png"  /><Relationship Id="rId3" Type="http://schemas.openxmlformats.org/officeDocument/2006/relationships/image" Target="../media/image64.png"  /><Relationship Id="rId4" Type="http://schemas.openxmlformats.org/officeDocument/2006/relationships/image" Target="../media/image65.png"  /><Relationship Id="rId5" Type="http://schemas.openxmlformats.org/officeDocument/2006/relationships/image" Target="../media/image66.png"  /><Relationship Id="rId6" Type="http://schemas.openxmlformats.org/officeDocument/2006/relationships/image" Target="../media/image67.png"  /><Relationship Id="rId7" Type="http://schemas.openxmlformats.org/officeDocument/2006/relationships/image" Target="../media/image68.png"  /><Relationship Id="rId8" Type="http://schemas.openxmlformats.org/officeDocument/2006/relationships/image" Target="../media/image69.png"  /><Relationship Id="rId9" Type="http://schemas.openxmlformats.org/officeDocument/2006/relationships/image" Target="../media/image7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3.png"  /><Relationship Id="rId2" Type="http://schemas.openxmlformats.org/officeDocument/2006/relationships/image" Target="../media/image85.png"  /><Relationship Id="rId3" Type="http://schemas.openxmlformats.org/officeDocument/2006/relationships/image" Target="../media/image86.png"  /><Relationship Id="rId4" Type="http://schemas.openxmlformats.org/officeDocument/2006/relationships/image" Target="../media/image87.png"  /><Relationship Id="rId5" Type="http://schemas.openxmlformats.org/officeDocument/2006/relationships/image" Target="../media/image88.png"  /><Relationship Id="rId6" Type="http://schemas.openxmlformats.org/officeDocument/2006/relationships/image" Target="../media/image89.png"  /><Relationship Id="rId7" Type="http://schemas.openxmlformats.org/officeDocument/2006/relationships/image" Target="../media/image90.png"  /><Relationship Id="rId8" Type="http://schemas.openxmlformats.org/officeDocument/2006/relationships/image" Target="../media/image91.png"  /><Relationship Id="rId9" Type="http://schemas.openxmlformats.org/officeDocument/2006/relationships/image" Target="../media/image9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02.png"  /><Relationship Id="rId11" Type="http://schemas.openxmlformats.org/officeDocument/2006/relationships/image" Target="../media/image103.png"  /><Relationship Id="rId12" Type="http://schemas.openxmlformats.org/officeDocument/2006/relationships/image" Target="../media/image104.png"  /><Relationship Id="rId13" Type="http://schemas.openxmlformats.org/officeDocument/2006/relationships/image" Target="../media/image105.png"  /><Relationship Id="rId14" Type="http://schemas.openxmlformats.org/officeDocument/2006/relationships/image" Target="../media/image106.png"  /><Relationship Id="rId15" Type="http://schemas.openxmlformats.org/officeDocument/2006/relationships/image" Target="../media/image107.png"  /><Relationship Id="rId16" Type="http://schemas.openxmlformats.org/officeDocument/2006/relationships/image" Target="../media/image108.png"  /><Relationship Id="rId2" Type="http://schemas.openxmlformats.org/officeDocument/2006/relationships/image" Target="../media/image94.png"  /><Relationship Id="rId3" Type="http://schemas.openxmlformats.org/officeDocument/2006/relationships/image" Target="../media/image95.png"  /><Relationship Id="rId4" Type="http://schemas.openxmlformats.org/officeDocument/2006/relationships/image" Target="../media/image96.png"  /><Relationship Id="rId5" Type="http://schemas.openxmlformats.org/officeDocument/2006/relationships/image" Target="../media/image97.png"  /><Relationship Id="rId6" Type="http://schemas.openxmlformats.org/officeDocument/2006/relationships/image" Target="../media/image98.png"  /><Relationship Id="rId7" Type="http://schemas.openxmlformats.org/officeDocument/2006/relationships/image" Target="../media/image99.png"  /><Relationship Id="rId8" Type="http://schemas.openxmlformats.org/officeDocument/2006/relationships/image" Target="../media/image100.png"  /><Relationship Id="rId9" Type="http://schemas.openxmlformats.org/officeDocument/2006/relationships/image" Target="../media/image10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50562" y="8043663"/>
            <a:ext cx="5226666" cy="17650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3561414" y="5304270"/>
            <a:ext cx="7489744" cy="7626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857283" y="861637"/>
            <a:ext cx="996038" cy="1010679"/>
            <a:chOff x="16857283" y="861637"/>
            <a:chExt cx="996038" cy="101067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57283" y="861637"/>
              <a:ext cx="996038" cy="101067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89372" y="2231412"/>
            <a:ext cx="10041524" cy="60762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790476" cy="10285714"/>
            <a:chOff x="0" y="0"/>
            <a:chExt cx="179047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9047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25288" y="3967688"/>
            <a:ext cx="6501439" cy="28368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36307" y="2944393"/>
            <a:ext cx="1763285" cy="22040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495238" y="0"/>
            <a:ext cx="2059725" cy="10285714"/>
            <a:chOff x="16495238" y="0"/>
            <a:chExt cx="2059725" cy="102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95238" y="0"/>
              <a:ext cx="2059725" cy="10285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3561414" y="5304270"/>
            <a:ext cx="7489744" cy="7626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857283" y="861637"/>
            <a:ext cx="996038" cy="1010679"/>
            <a:chOff x="16857283" y="861637"/>
            <a:chExt cx="996038" cy="10106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57283" y="861637"/>
              <a:ext cx="996038" cy="101067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62431" y="6205136"/>
            <a:ext cx="2733771" cy="8482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78412" y="5748336"/>
            <a:ext cx="3044714" cy="84822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95238" y="0"/>
            <a:ext cx="1790476" cy="10285714"/>
            <a:chOff x="16495238" y="0"/>
            <a:chExt cx="1790476" cy="10285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95238" y="0"/>
              <a:ext cx="1790476" cy="1028571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5400000">
            <a:off x="13561414" y="5304270"/>
            <a:ext cx="7489744" cy="76263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0"/>
            <a:ext cx="1790476" cy="10285714"/>
            <a:chOff x="0" y="0"/>
            <a:chExt cx="1790476" cy="10285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0"/>
              <a:ext cx="1790476" cy="1028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857283" y="861637"/>
            <a:ext cx="996038" cy="1010679"/>
            <a:chOff x="16857283" y="861637"/>
            <a:chExt cx="996038" cy="101067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57283" y="861637"/>
              <a:ext cx="996038" cy="10106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790476" cy="10285714"/>
            <a:chOff x="0" y="0"/>
            <a:chExt cx="179047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9047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6240" y="3967688"/>
            <a:ext cx="8729782" cy="28368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36307" y="2944393"/>
            <a:ext cx="1781523" cy="22040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495238" y="0"/>
            <a:ext cx="2059725" cy="10285714"/>
            <a:chOff x="16495238" y="0"/>
            <a:chExt cx="2059725" cy="102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95238" y="0"/>
              <a:ext cx="2059725" cy="10285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3561414" y="5304270"/>
            <a:ext cx="7489744" cy="7626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857283" y="861637"/>
            <a:ext cx="996038" cy="1010679"/>
            <a:chOff x="16857283" y="861637"/>
            <a:chExt cx="996038" cy="10106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57283" y="861637"/>
              <a:ext cx="996038" cy="10106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95238" y="0"/>
            <a:ext cx="1790476" cy="10285714"/>
            <a:chOff x="16495238" y="0"/>
            <a:chExt cx="1790476" cy="10285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95238" y="0"/>
              <a:ext cx="1790476" cy="10285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5400000">
            <a:off x="13561414" y="5304270"/>
            <a:ext cx="7489744" cy="76263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0"/>
            <a:ext cx="1790476" cy="10285714"/>
            <a:chOff x="0" y="0"/>
            <a:chExt cx="1790476" cy="1028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1790476" cy="1028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857283" y="861637"/>
            <a:ext cx="996038" cy="1010679"/>
            <a:chOff x="16857283" y="861637"/>
            <a:chExt cx="996038" cy="101067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57283" y="861637"/>
              <a:ext cx="996038" cy="10106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03840" y="3448604"/>
            <a:ext cx="4478034" cy="4478034"/>
            <a:chOff x="6903840" y="3448604"/>
            <a:chExt cx="4478034" cy="447803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903840" y="3448604"/>
              <a:ext cx="4478034" cy="4478034"/>
              <a:chOff x="6903840" y="3448604"/>
              <a:chExt cx="4478034" cy="447803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903840" y="3448604"/>
                <a:ext cx="4478034" cy="447803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015064" y="3559827"/>
              <a:ext cx="4255587" cy="4255587"/>
              <a:chOff x="7015064" y="3559827"/>
              <a:chExt cx="4255587" cy="4255587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015064" y="3559827"/>
                <a:ext cx="4255587" cy="4255587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012" y="678917"/>
            <a:ext cx="1950581" cy="17198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67097" y="2313134"/>
            <a:ext cx="2063633" cy="126589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7865" y="2993884"/>
            <a:ext cx="5959247" cy="10844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86981" y="2934753"/>
            <a:ext cx="5137761" cy="10844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7389" y="6866048"/>
            <a:ext cx="6059638" cy="155898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99933" y="7100819"/>
            <a:ext cx="3629152" cy="10844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79516" y="2627307"/>
            <a:ext cx="1348228" cy="11569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29622" y="3396095"/>
            <a:ext cx="900863" cy="35714"/>
            <a:chOff x="6329622" y="3396095"/>
            <a:chExt cx="900863" cy="35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60000">
              <a:off x="6329622" y="3396095"/>
              <a:ext cx="900863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23297" y="3923278"/>
            <a:ext cx="1272959" cy="35714"/>
            <a:chOff x="6923297" y="3923278"/>
            <a:chExt cx="1272959" cy="357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3480000">
              <a:off x="6923297" y="3923278"/>
              <a:ext cx="1272959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74284" y="7557482"/>
            <a:ext cx="923348" cy="35714"/>
            <a:chOff x="6274284" y="7557482"/>
            <a:chExt cx="923348" cy="357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74284" y="7557482"/>
              <a:ext cx="923348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3240" y="7249450"/>
            <a:ext cx="1003381" cy="35714"/>
            <a:chOff x="7093240" y="7249450"/>
            <a:chExt cx="1003381" cy="357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2220000">
              <a:off x="7093240" y="7249450"/>
              <a:ext cx="1003381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56544" y="3471213"/>
            <a:ext cx="900863" cy="35714"/>
            <a:chOff x="11356544" y="3471213"/>
            <a:chExt cx="900863" cy="357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60000">
              <a:off x="11356544" y="3471213"/>
              <a:ext cx="900863" cy="3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87298" y="3981561"/>
            <a:ext cx="1307482" cy="35714"/>
            <a:chOff x="10287298" y="3981561"/>
            <a:chExt cx="1307482" cy="357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7740000">
              <a:off x="10287298" y="3981561"/>
              <a:ext cx="1307482" cy="3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365925" y="7557482"/>
            <a:ext cx="923348" cy="35714"/>
            <a:chOff x="11365925" y="7557482"/>
            <a:chExt cx="923348" cy="3571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365925" y="7557482"/>
              <a:ext cx="923348" cy="3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411109" y="7102547"/>
            <a:ext cx="1192219" cy="35714"/>
            <a:chOff x="10411109" y="7102547"/>
            <a:chExt cx="1192219" cy="3571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7740000">
              <a:off x="10411109" y="7102547"/>
              <a:ext cx="1192219" cy="35714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805393" y="585392"/>
            <a:ext cx="7025528" cy="44675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6850321" y="255758"/>
            <a:ext cx="996038" cy="1010679"/>
            <a:chOff x="16850321" y="255758"/>
            <a:chExt cx="996038" cy="101067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850321" y="255758"/>
              <a:ext cx="996038" cy="101067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99482" y="761903"/>
            <a:ext cx="1296158" cy="1285714"/>
            <a:chOff x="799482" y="761903"/>
            <a:chExt cx="1296158" cy="128571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9482" y="761903"/>
              <a:ext cx="1296158" cy="1285714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56098" y="678917"/>
            <a:ext cx="1950581" cy="1719886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89473" y="854516"/>
            <a:ext cx="4741194" cy="15308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9473" y="854516"/>
            <a:ext cx="4741194" cy="15308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1399" y="761905"/>
            <a:ext cx="1296158" cy="1285714"/>
            <a:chOff x="801399" y="761905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399" y="761905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2" y="678917"/>
            <a:ext cx="1950581" cy="17198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67097" y="2313134"/>
            <a:ext cx="2063633" cy="126589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51118" y="3037588"/>
            <a:ext cx="3350933" cy="10669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86981" y="2934753"/>
            <a:ext cx="3601609" cy="10844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24114" y="7100819"/>
            <a:ext cx="2799447" cy="10844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18981" y="6866048"/>
            <a:ext cx="4646723" cy="15589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87820" y="3516484"/>
            <a:ext cx="4478034" cy="4478034"/>
            <a:chOff x="6887820" y="3516484"/>
            <a:chExt cx="4478034" cy="447803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887820" y="3516484"/>
              <a:ext cx="4478034" cy="4478034"/>
              <a:chOff x="6887820" y="3516484"/>
              <a:chExt cx="4478034" cy="447803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887820" y="3516484"/>
                <a:ext cx="4478034" cy="447803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999043" y="3627707"/>
              <a:ext cx="4255587" cy="4255587"/>
              <a:chOff x="6999043" y="3627707"/>
              <a:chExt cx="4255587" cy="425558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999043" y="3627707"/>
                <a:ext cx="4255587" cy="4255587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02780" y="2643291"/>
            <a:ext cx="2036533" cy="11569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329622" y="3396095"/>
            <a:ext cx="900863" cy="35714"/>
            <a:chOff x="6329622" y="3396095"/>
            <a:chExt cx="900863" cy="35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60000">
              <a:off x="6329622" y="3396095"/>
              <a:ext cx="900863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23297" y="3923278"/>
            <a:ext cx="1272959" cy="35714"/>
            <a:chOff x="6923297" y="3923278"/>
            <a:chExt cx="1272959" cy="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3480000">
              <a:off x="6923297" y="3923278"/>
              <a:ext cx="1272959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74284" y="7557482"/>
            <a:ext cx="923348" cy="35714"/>
            <a:chOff x="6274284" y="7557482"/>
            <a:chExt cx="923348" cy="35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74284" y="7557482"/>
              <a:ext cx="923348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3240" y="7249450"/>
            <a:ext cx="1003381" cy="35714"/>
            <a:chOff x="7093240" y="7249450"/>
            <a:chExt cx="1003381" cy="3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2220000">
              <a:off x="7093240" y="7249450"/>
              <a:ext cx="1003381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56544" y="3471213"/>
            <a:ext cx="900863" cy="35714"/>
            <a:chOff x="11356544" y="3471213"/>
            <a:chExt cx="900863" cy="3571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60000">
              <a:off x="11356544" y="3471213"/>
              <a:ext cx="900863" cy="3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87298" y="3981561"/>
            <a:ext cx="1307482" cy="35714"/>
            <a:chOff x="10287298" y="3981561"/>
            <a:chExt cx="1307482" cy="3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7740000">
              <a:off x="10287298" y="3981561"/>
              <a:ext cx="1307482" cy="3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365925" y="7557482"/>
            <a:ext cx="923348" cy="35714"/>
            <a:chOff x="11365925" y="7557482"/>
            <a:chExt cx="923348" cy="3571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365925" y="7557482"/>
              <a:ext cx="923348" cy="3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411109" y="7102547"/>
            <a:ext cx="1192219" cy="35714"/>
            <a:chOff x="10411109" y="7102547"/>
            <a:chExt cx="1192219" cy="3571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7740000">
              <a:off x="10411109" y="7102547"/>
              <a:ext cx="1192219" cy="35714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805393" y="585392"/>
            <a:ext cx="7025528" cy="44675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6850321" y="255758"/>
            <a:ext cx="996038" cy="1010679"/>
            <a:chOff x="16850321" y="255758"/>
            <a:chExt cx="996038" cy="101067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850321" y="255758"/>
              <a:ext cx="996038" cy="101067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99482" y="761903"/>
            <a:ext cx="1296158" cy="1285714"/>
            <a:chOff x="799482" y="761903"/>
            <a:chExt cx="1296158" cy="128571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99482" y="761903"/>
              <a:ext cx="1296158" cy="1285714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56098" y="678917"/>
            <a:ext cx="1950581" cy="17198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3472" y="3036732"/>
            <a:ext cx="11408258" cy="461750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5695" y="6305426"/>
            <a:ext cx="2346219" cy="8815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3561414" y="5304270"/>
            <a:ext cx="7489744" cy="7626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857283" y="861637"/>
            <a:ext cx="996038" cy="1010679"/>
            <a:chOff x="16857283" y="861637"/>
            <a:chExt cx="996038" cy="1010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57283" y="861637"/>
              <a:ext cx="996038" cy="10106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96601" y="7732000"/>
            <a:ext cx="3983197" cy="3983197"/>
            <a:chOff x="-1796601" y="7732000"/>
            <a:chExt cx="3983197" cy="39831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740000">
              <a:off x="-1796601" y="7732000"/>
              <a:ext cx="3983197" cy="39831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84046" y="-605650"/>
            <a:ext cx="14736696" cy="11047619"/>
            <a:chOff x="1784046" y="-605650"/>
            <a:chExt cx="14736696" cy="110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4046" y="-605650"/>
              <a:ext cx="14736696" cy="110476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9014" y="1258326"/>
            <a:ext cx="5275275" cy="30466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07052" y="3648512"/>
            <a:ext cx="7345287" cy="79280"/>
            <a:chOff x="3007052" y="3648512"/>
            <a:chExt cx="7345287" cy="792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7052" y="3648512"/>
              <a:ext cx="7345287" cy="7928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22040" y="4889347"/>
            <a:ext cx="5276087" cy="390142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05147" y="4747735"/>
            <a:ext cx="1467030" cy="410196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5400000">
            <a:off x="13561414" y="5304270"/>
            <a:ext cx="7489744" cy="7626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857283" y="861637"/>
            <a:ext cx="996038" cy="1010679"/>
            <a:chOff x="16857283" y="861637"/>
            <a:chExt cx="996038" cy="10106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57283" y="861637"/>
              <a:ext cx="996038" cy="10106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790476" cy="10285714"/>
            <a:chOff x="0" y="0"/>
            <a:chExt cx="179047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9047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2837" y="3967687"/>
            <a:ext cx="7437877" cy="28368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8427" y="2950359"/>
            <a:ext cx="1641028" cy="21950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2749753" y="4671571"/>
            <a:ext cx="8712200" cy="7605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495238" y="0"/>
            <a:ext cx="1790476" cy="10285714"/>
            <a:chOff x="16495238" y="0"/>
            <a:chExt cx="1790476" cy="102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95238" y="0"/>
              <a:ext cx="1790476" cy="10285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13561414" y="5304270"/>
            <a:ext cx="7489744" cy="7626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857283" y="861637"/>
            <a:ext cx="996038" cy="1010679"/>
            <a:chOff x="16857283" y="861637"/>
            <a:chExt cx="996038" cy="101067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57283" y="861637"/>
              <a:ext cx="996038" cy="10106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994" y="531730"/>
            <a:ext cx="4031556" cy="15308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22112" y="761097"/>
            <a:ext cx="1296158" cy="1285714"/>
            <a:chOff x="2122112" y="761097"/>
            <a:chExt cx="1296158" cy="1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2112" y="761097"/>
              <a:ext cx="1296158" cy="1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19783" y="671996"/>
            <a:ext cx="2012820" cy="17288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5993" y="1395869"/>
            <a:ext cx="2176896" cy="8137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74524" y="3832018"/>
            <a:ext cx="5510258" cy="170269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45001" y="4928573"/>
            <a:ext cx="5198905" cy="27097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50321" y="255758"/>
            <a:ext cx="996038" cy="1010679"/>
            <a:chOff x="16850321" y="255758"/>
            <a:chExt cx="996038" cy="10106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50321" y="255758"/>
              <a:ext cx="996038" cy="10106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68639" y="3489499"/>
            <a:ext cx="7265627" cy="4553319"/>
            <a:chOff x="2468639" y="3489499"/>
            <a:chExt cx="7265627" cy="45533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8639" y="3489499"/>
              <a:ext cx="7265627" cy="45533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1790476" cy="10285714"/>
            <a:chOff x="0" y="0"/>
            <a:chExt cx="1790476" cy="10285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1790476" cy="102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495238" y="0"/>
            <a:ext cx="1790476" cy="10285714"/>
            <a:chOff x="16495238" y="0"/>
            <a:chExt cx="1790476" cy="10285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95238" y="0"/>
              <a:ext cx="1790476" cy="1028571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13561414" y="5304270"/>
            <a:ext cx="7489744" cy="76263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857283" y="861637"/>
            <a:ext cx="996038" cy="1010679"/>
            <a:chOff x="16857283" y="861637"/>
            <a:chExt cx="996038" cy="101067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57283" y="861637"/>
              <a:ext cx="996038" cy="10106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9069" y="672804"/>
            <a:ext cx="2012820" cy="1728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16850320" y="255758"/>
            <a:ext cx="996038" cy="1010679"/>
            <a:chOff x="16850320" y="255758"/>
            <a:chExt cx="996038" cy="101067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6850320" y="255758"/>
              <a:ext cx="996038" cy="10106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0" y="0"/>
            <a:ext cx="1790476" cy="10285714"/>
            <a:chOff x="0" y="0"/>
            <a:chExt cx="1790476" cy="102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0"/>
              <a:ext cx="1790476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6495238" y="0"/>
            <a:ext cx="1790476" cy="10285714"/>
            <a:chOff x="16495238" y="0"/>
            <a:chExt cx="1790476" cy="102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6495238" y="0"/>
              <a:ext cx="1790476" cy="10285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13561414" y="5304270"/>
            <a:ext cx="7489744" cy="7626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 rot="0">
            <a:off x="16857284" y="861637"/>
            <a:ext cx="996038" cy="1010679"/>
            <a:chOff x="16857284" y="861637"/>
            <a:chExt cx="996038" cy="10106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6857284" y="861637"/>
              <a:ext cx="996038" cy="101067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415994" y="531730"/>
            <a:ext cx="4031556" cy="153086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 rot="0">
            <a:off x="2122112" y="761097"/>
            <a:ext cx="1296158" cy="1285714"/>
            <a:chOff x="2122112" y="761097"/>
            <a:chExt cx="1296158" cy="128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2122112" y="761097"/>
              <a:ext cx="1296158" cy="128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4281865" y="3216627"/>
            <a:ext cx="9315870" cy="4889951"/>
            <a:chOff x="4281865" y="3216627"/>
            <a:chExt cx="9315870" cy="48899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4281865" y="3216627"/>
              <a:ext cx="9315870" cy="488995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819783" y="671996"/>
            <a:ext cx="2012820" cy="172888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3495993" y="1395869"/>
            <a:ext cx="2176896" cy="81376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835262" y="8677557"/>
            <a:ext cx="15803362" cy="1085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84" y="968596"/>
            <a:ext cx="5690310" cy="8304326"/>
            <a:chOff x="-15984" y="968596"/>
            <a:chExt cx="5690310" cy="8304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84" y="968596"/>
              <a:ext cx="5690310" cy="83043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5393" y="585392"/>
            <a:ext cx="7025528" cy="4467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50321" y="255758"/>
            <a:ext cx="996038" cy="1010679"/>
            <a:chOff x="16850321" y="255758"/>
            <a:chExt cx="996038" cy="10106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50321" y="255758"/>
              <a:ext cx="996038" cy="101067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5960" y="1645729"/>
            <a:ext cx="3324070" cy="16942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9471" y="3146394"/>
            <a:ext cx="4164527" cy="26486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96653" y="1644845"/>
            <a:ext cx="2801280" cy="13819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07461" y="3785623"/>
            <a:ext cx="3328595" cy="13819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22945" y="6433783"/>
            <a:ext cx="4792080" cy="15227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00450" y="2629993"/>
            <a:ext cx="7731924" cy="12133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34393" y="4703622"/>
            <a:ext cx="7638438" cy="15792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48069" y="7410033"/>
            <a:ext cx="7215095" cy="8482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74324" y="4358172"/>
            <a:ext cx="3055461" cy="35714"/>
            <a:chOff x="5674324" y="4358172"/>
            <a:chExt cx="3055461" cy="35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74324" y="4358172"/>
              <a:ext cx="3055461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25616" y="2153462"/>
            <a:ext cx="1319573" cy="35714"/>
            <a:chOff x="7425616" y="2153462"/>
            <a:chExt cx="1319573" cy="35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25616" y="2153462"/>
              <a:ext cx="1319573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10212" y="7121239"/>
            <a:ext cx="1319573" cy="35714"/>
            <a:chOff x="7410212" y="7121239"/>
            <a:chExt cx="1319573" cy="357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10212" y="7121239"/>
              <a:ext cx="1319573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33266" y="4632384"/>
            <a:ext cx="4989606" cy="35714"/>
            <a:chOff x="4933266" y="4632384"/>
            <a:chExt cx="4989606" cy="357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4933266" y="4632384"/>
              <a:ext cx="4989606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38348" y="1966351"/>
            <a:ext cx="445650" cy="445650"/>
            <a:chOff x="8538348" y="1966351"/>
            <a:chExt cx="445650" cy="44565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38348" y="1966351"/>
              <a:ext cx="445650" cy="4456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38348" y="4135348"/>
            <a:ext cx="445650" cy="445650"/>
            <a:chOff x="8538348" y="4135348"/>
            <a:chExt cx="445650" cy="44565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38348" y="4135348"/>
              <a:ext cx="445650" cy="4456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8348" y="6914732"/>
            <a:ext cx="445650" cy="445650"/>
            <a:chOff x="8538348" y="6914732"/>
            <a:chExt cx="445650" cy="44565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38348" y="6914732"/>
              <a:ext cx="445650" cy="44565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92850" y="5727904"/>
            <a:ext cx="2822834" cy="2110328"/>
            <a:chOff x="1492850" y="5727904"/>
            <a:chExt cx="2822834" cy="211032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92850" y="5727904"/>
              <a:ext cx="2822834" cy="21103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50623" y="5493696"/>
            <a:ext cx="1219653" cy="580158"/>
            <a:chOff x="5850623" y="5493696"/>
            <a:chExt cx="1219653" cy="5801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0623" y="5493696"/>
              <a:ext cx="1219653" cy="5801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2718" y="6987080"/>
            <a:ext cx="5036644" cy="12056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91149" y="3883897"/>
            <a:ext cx="3152207" cy="3152207"/>
            <a:chOff x="2591149" y="3883897"/>
            <a:chExt cx="3152207" cy="315220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591149" y="3883897"/>
              <a:ext cx="3152207" cy="3152207"/>
              <a:chOff x="2591149" y="3883897"/>
              <a:chExt cx="3152207" cy="315220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91149" y="3883897"/>
                <a:ext cx="3152207" cy="315220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69442" y="3962190"/>
              <a:ext cx="2995620" cy="2995620"/>
              <a:chOff x="2669442" y="3962190"/>
              <a:chExt cx="2995620" cy="299562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669442" y="3962190"/>
                <a:ext cx="2995620" cy="299562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2677600" y="3883897"/>
            <a:ext cx="3219598" cy="3219598"/>
            <a:chOff x="12677600" y="3883897"/>
            <a:chExt cx="3219598" cy="321959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2677600" y="3883897"/>
              <a:ext cx="3219598" cy="3219598"/>
              <a:chOff x="12677600" y="3883897"/>
              <a:chExt cx="3219598" cy="321959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677600" y="3883897"/>
                <a:ext cx="3219598" cy="321959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757567" y="3963864"/>
              <a:ext cx="3059664" cy="3059664"/>
              <a:chOff x="12757567" y="3963864"/>
              <a:chExt cx="3059664" cy="305966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757567" y="3963864"/>
                <a:ext cx="3059664" cy="3059664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7562429" y="3777939"/>
            <a:ext cx="3160855" cy="3160855"/>
            <a:chOff x="7562429" y="3777939"/>
            <a:chExt cx="3160855" cy="316085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562429" y="3777939"/>
              <a:ext cx="3160855" cy="3160855"/>
              <a:chOff x="7562429" y="3777939"/>
              <a:chExt cx="3160855" cy="316085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562429" y="3777939"/>
                <a:ext cx="3160855" cy="316085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640938" y="3856447"/>
              <a:ext cx="3003839" cy="3003839"/>
              <a:chOff x="7640938" y="3856447"/>
              <a:chExt cx="3003839" cy="300383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640938" y="3856447"/>
                <a:ext cx="3003839" cy="3003839"/>
              </a:xfrm>
              <a:prstGeom prst="rect">
                <a:avLst/>
              </a:prstGeom>
            </p:spPr>
          </p:pic>
        </p:grpSp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88860" y="6880803"/>
            <a:ext cx="5632368" cy="133987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48085" y="6896787"/>
            <a:ext cx="6016501" cy="133034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964061" y="5022933"/>
            <a:ext cx="1219653" cy="580158"/>
            <a:chOff x="10964061" y="5022933"/>
            <a:chExt cx="1219653" cy="58015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64061" y="5022933"/>
              <a:ext cx="1219653" cy="58015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850623" y="4732854"/>
            <a:ext cx="1219653" cy="580158"/>
            <a:chOff x="5850623" y="4732854"/>
            <a:chExt cx="1219653" cy="58015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5850623" y="4732854"/>
              <a:ext cx="1219653" cy="58015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850321" y="255758"/>
            <a:ext cx="996038" cy="1010679"/>
            <a:chOff x="16850321" y="255758"/>
            <a:chExt cx="996038" cy="101067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850321" y="255758"/>
              <a:ext cx="996038" cy="101067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0" y="0"/>
            <a:ext cx="1790476" cy="10285714"/>
            <a:chOff x="0" y="0"/>
            <a:chExt cx="1790476" cy="1028571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0"/>
              <a:ext cx="1790476" cy="1028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6495238" y="0"/>
            <a:ext cx="1790476" cy="10285714"/>
            <a:chOff x="16495238" y="0"/>
            <a:chExt cx="1790476" cy="1028571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495238" y="0"/>
              <a:ext cx="1790476" cy="10285714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5400000">
            <a:off x="13561414" y="5304270"/>
            <a:ext cx="7489744" cy="76263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6857283" y="861637"/>
            <a:ext cx="996038" cy="1010679"/>
            <a:chOff x="16857283" y="861637"/>
            <a:chExt cx="996038" cy="101067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857283" y="861637"/>
              <a:ext cx="996038" cy="1010679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406471" y="531730"/>
            <a:ext cx="5725861" cy="153086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122112" y="761097"/>
            <a:ext cx="1296158" cy="1285714"/>
            <a:chOff x="2122112" y="761097"/>
            <a:chExt cx="1296158" cy="128571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22112" y="761097"/>
              <a:ext cx="1296158" cy="12857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0" y="0"/>
            <a:ext cx="1790476" cy="10285714"/>
            <a:chOff x="0" y="0"/>
            <a:chExt cx="1790476" cy="1028571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0"/>
              <a:ext cx="1790476" cy="10285714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819783" y="671996"/>
            <a:ext cx="2012820" cy="1728886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495993" y="1395869"/>
            <a:ext cx="3052924" cy="8137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3863" y="654863"/>
            <a:ext cx="9915366" cy="15308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850321" y="255758"/>
            <a:ext cx="996038" cy="1010679"/>
            <a:chOff x="16850321" y="255758"/>
            <a:chExt cx="996038" cy="101067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0321" y="255758"/>
              <a:ext cx="996038" cy="10106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96925" y="642172"/>
            <a:ext cx="1296158" cy="1285714"/>
            <a:chOff x="2096925" y="642172"/>
            <a:chExt cx="1296158" cy="12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6925" y="642172"/>
              <a:ext cx="1296158" cy="1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66814" y="2109441"/>
            <a:ext cx="12143895" cy="7559253"/>
            <a:chOff x="3166814" y="2109441"/>
            <a:chExt cx="12143895" cy="75592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6814" y="2109441"/>
              <a:ext cx="12143895" cy="755925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4595" y="553071"/>
            <a:ext cx="2012820" cy="17288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95238" y="0"/>
            <a:ext cx="1790476" cy="10285714"/>
            <a:chOff x="16495238" y="0"/>
            <a:chExt cx="1790476" cy="1028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95238" y="0"/>
              <a:ext cx="1790476" cy="10285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5400000">
            <a:off x="13561414" y="5304270"/>
            <a:ext cx="7489744" cy="76263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857283" y="861637"/>
            <a:ext cx="996038" cy="1010679"/>
            <a:chOff x="16857283" y="861637"/>
            <a:chExt cx="996038" cy="101067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57283" y="861637"/>
              <a:ext cx="996038" cy="10106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1790476" cy="10285714"/>
            <a:chOff x="0" y="0"/>
            <a:chExt cx="1790476" cy="10285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1790476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4813" y="654863"/>
            <a:ext cx="5632670" cy="15308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850321" y="255758"/>
            <a:ext cx="996038" cy="1010679"/>
            <a:chOff x="16850321" y="255758"/>
            <a:chExt cx="996038" cy="101067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0321" y="255758"/>
              <a:ext cx="996038" cy="10106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96925" y="642172"/>
            <a:ext cx="1296158" cy="1285714"/>
            <a:chOff x="2096925" y="642172"/>
            <a:chExt cx="1296158" cy="12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6925" y="642172"/>
              <a:ext cx="1296158" cy="1285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4595" y="553071"/>
            <a:ext cx="2012820" cy="1728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3561414" y="5304270"/>
            <a:ext cx="7489744" cy="7626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9523" y="3117980"/>
            <a:ext cx="6171429" cy="2216611"/>
            <a:chOff x="1459523" y="3117980"/>
            <a:chExt cx="6171429" cy="22166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9523" y="3117980"/>
              <a:ext cx="6171429" cy="22166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98258" y="6437488"/>
            <a:ext cx="6171429" cy="3302115"/>
            <a:chOff x="1598258" y="6437488"/>
            <a:chExt cx="6171429" cy="33021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8258" y="6437488"/>
              <a:ext cx="6171429" cy="33021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9668" y="3117980"/>
            <a:ext cx="7361844" cy="2174223"/>
            <a:chOff x="9149668" y="3117980"/>
            <a:chExt cx="7361844" cy="21742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9668" y="3117980"/>
              <a:ext cx="7361844" cy="21742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24530" y="8510772"/>
            <a:ext cx="9116215" cy="1228831"/>
            <a:chOff x="8224530" y="8510772"/>
            <a:chExt cx="9116215" cy="12288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24530" y="8510772"/>
              <a:ext cx="9116215" cy="12288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24530" y="6437488"/>
            <a:ext cx="9081451" cy="1085826"/>
            <a:chOff x="8224530" y="6437488"/>
            <a:chExt cx="9081451" cy="108582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24530" y="6437488"/>
              <a:ext cx="9081451" cy="108582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06950" y="2145537"/>
            <a:ext cx="2551269" cy="117182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94769" y="5508089"/>
            <a:ext cx="1603088" cy="108610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50105" y="2145537"/>
            <a:ext cx="1691622" cy="108610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978177" y="7601146"/>
            <a:ext cx="1821374" cy="108610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217932" y="5489045"/>
            <a:ext cx="1378774" cy="11242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2023-09-07T14:57:15.000</dcterms:created>
  <dc:creator>officegen</dc:creator>
  <cp:lastModifiedBy>Admin</cp:lastModifiedBy>
  <dcterms:modified xsi:type="dcterms:W3CDTF">2023-09-07T07:17:27.173</dcterms:modified>
  <cp:revision>7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