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D26DF-3572-4C45-80C6-7347223C8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35A0BF-BF78-4801-9B70-1F35A94E5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0F059-47F0-4DF8-80E3-D00E9C3C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2C0D-F4E4-466A-987B-C90954C4788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C5982-6FB8-43EF-A634-1E7C30D6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02312-5572-48FF-AA78-73F523D0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20FA-2661-43DB-9FDD-2DDE544A5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1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DD82C-AA56-429F-94D2-A822D5F4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B757C-E873-432A-B191-F5BE703B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00BF9-3DDD-4A37-B14D-83A9DD38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2C0D-F4E4-466A-987B-C90954C4788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E2817-AEE6-4DD4-8353-E4FF9395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18FB5-B015-4638-B38F-CE22C24B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20FA-2661-43DB-9FDD-2DDE544A5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1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EF64DB-FAE7-4F07-9D06-7B5E815A9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509D90-6330-4668-8DB6-45C6122A4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31F7F-8FEE-4D46-B9A8-5BAEEBF2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2C0D-F4E4-466A-987B-C90954C4788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6DD58-9931-4A06-AFAF-E9C158D1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2F119-6C8C-4791-9AE1-972CBEEF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20FA-2661-43DB-9FDD-2DDE544A5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6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84582-7E39-4D31-842F-7AF020BC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10337-6035-4554-96AA-81AB8E3E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61031-270E-4B64-81AF-7460DFD7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2C0D-F4E4-466A-987B-C90954C4788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812CD-E4C8-48A7-B026-0D452ED5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BA1DD-E88B-4B7C-8C56-96D21F03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20FA-2661-43DB-9FDD-2DDE544A5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0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FBC9D-0955-47FC-BA99-1539E10D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B9497-D5F6-47CA-AA07-CACDFD4DA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8917F-C245-4BDB-BA4A-B0C155E0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2C0D-F4E4-466A-987B-C90954C4788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E7E20-46A5-442B-833B-C7CE095F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373DA-BA3D-4FA7-A0A4-F9477C25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20FA-2661-43DB-9FDD-2DDE544A5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5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35BF7-83EF-490C-BB69-43CFB7A1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FB760-0601-4768-B00A-80CF74028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532B2-FAE9-4451-9B7F-860D01124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759BF-1003-4508-B08D-2F51735B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2C0D-F4E4-466A-987B-C90954C4788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DB2E8-89BE-4280-815F-8EEB2135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DB868-0023-43AB-B1C0-5C90872B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20FA-2661-43DB-9FDD-2DDE544A5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8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5676-8C4E-4156-92FF-CBF05867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F1E69-0933-4265-AA72-1498EE04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3200BB-34BA-4374-8284-02D63590C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0FB0A8-A5D9-4F6C-9D90-F58431758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515454-CEB3-412A-A8B1-1BC018C0B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DF357E-7404-44C3-9197-563E157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2C0D-F4E4-466A-987B-C90954C4788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47992F-CD07-47CD-80A6-ECCB0360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E562C6-2D89-4935-AEFC-1582B655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20FA-2661-43DB-9FDD-2DDE544A5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27EFC-17D9-4A5B-907C-B969D2E7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711C9A-D20A-4A0D-9329-62BE7696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2C0D-F4E4-466A-987B-C90954C4788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16B23-E1D7-47B7-8A89-E06AADA4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73C264-BBF6-4E56-A592-ACCFFB0D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20FA-2661-43DB-9FDD-2DDE544A5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3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4B14B1-57DD-491F-8678-187305FB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2C0D-F4E4-466A-987B-C90954C4788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4F904A-FA1A-4EA8-9F97-8ABDBB99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3DB86-36D7-4A0D-88DD-849A3B36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20FA-2661-43DB-9FDD-2DDE544A5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7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4BAFB-0730-41BD-AB06-4EB92565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5F940-9B98-4A20-B478-33475DF00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37111E-6849-4568-A06A-E11EBE72D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55739-387A-401D-B546-8E3FC8AE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2C0D-F4E4-466A-987B-C90954C4788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362FE-4DB4-46FE-A426-08907474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18CB6-7852-4D08-94BB-A5BD18DD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20FA-2661-43DB-9FDD-2DDE544A5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89533-577E-4771-9521-5423801E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D8AC7C-84B4-422B-A8FD-0BD9F39FC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C3BD9-7713-4C84-8E43-7F2B162A6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BCBFD-AD4F-470F-A0CE-C998AFB4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2C0D-F4E4-466A-987B-C90954C4788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8AF8B-62BA-4ACF-9D0F-6F79E630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9B772-ADF0-4049-88F1-DFE22C27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20FA-2661-43DB-9FDD-2DDE544A5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6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301946-6260-4E09-BD4F-5B941D60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9316C-04FF-4DC9-962F-A54145FC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412F3-E826-4208-8C37-E096096F7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2C0D-F4E4-466A-987B-C90954C4788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59836-0507-4039-8381-4E4DA3250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2B785-AA06-4FBE-A101-0189BD371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20FA-2661-43DB-9FDD-2DDE544A5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9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7D664-08FB-40F4-9468-3F1EB38F1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No Title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3388B6-33BC-4356-9E97-51CD9479D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900" y="5735637"/>
            <a:ext cx="9144000" cy="1655762"/>
          </a:xfrm>
        </p:spPr>
        <p:txBody>
          <a:bodyPr/>
          <a:lstStyle/>
          <a:p>
            <a:pPr algn="r" latinLnBrk="0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5239018 </a:t>
            </a:r>
            <a:r>
              <a:rPr lang="ko-KR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구동희</a:t>
            </a:r>
          </a:p>
          <a:p>
            <a:pPr algn="r" latinLnBrk="0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5234180 </a:t>
            </a:r>
            <a:r>
              <a:rPr lang="ko-KR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김재희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06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DDF0842-BB4E-4CF6-9B81-D72BE98D8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82" y="0"/>
            <a:ext cx="9135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9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01853-7CFF-4B33-AF61-90BB2A70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dirty="0"/>
              <a:t>Concept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2C9EA-37A8-43D1-B8EE-5E3C4E6D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580665"/>
            <a:ext cx="10506456" cy="5303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dirty="0"/>
              <a:t>협동형식</a:t>
            </a:r>
            <a:r>
              <a:rPr lang="en-US" altLang="ko-KR" sz="2000" dirty="0"/>
              <a:t>(</a:t>
            </a:r>
            <a:r>
              <a:rPr lang="ko-KR" altLang="en-US" sz="2000" dirty="0"/>
              <a:t>솔로 플레이 가능</a:t>
            </a:r>
            <a:r>
              <a:rPr lang="en-US" altLang="ko-KR" sz="2000" dirty="0"/>
              <a:t>), Side view(2</a:t>
            </a:r>
            <a:r>
              <a:rPr lang="ko-KR" altLang="en-US" sz="2000" dirty="0"/>
              <a:t>분할 화면</a:t>
            </a:r>
            <a:r>
              <a:rPr lang="en-US" altLang="ko-KR" sz="2000" dirty="0"/>
              <a:t>)</a:t>
            </a:r>
            <a:r>
              <a:rPr lang="ko-KR" altLang="en-US" sz="2000" dirty="0"/>
              <a:t>와</a:t>
            </a:r>
            <a:r>
              <a:rPr lang="en-US" altLang="ko-KR" sz="2000" dirty="0"/>
              <a:t> Top view</a:t>
            </a:r>
            <a:r>
              <a:rPr lang="ko-KR" altLang="en-US" sz="2000" dirty="0"/>
              <a:t>를 번갈아 가며 사용</a:t>
            </a:r>
            <a:endParaRPr lang="en-US" altLang="ko-KR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37D2185-EE6B-466A-BC04-2F6F1A65F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5" y="2264230"/>
            <a:ext cx="5344736" cy="4008552"/>
          </a:xfrm>
          <a:prstGeom prst="rect">
            <a:avLst/>
          </a:prstGeom>
        </p:spPr>
      </p:pic>
      <p:pic>
        <p:nvPicPr>
          <p:cNvPr id="7" name="그림 6" descr="장난감, 표지판, 침대, 방이(가) 표시된 사진&#10;&#10;자동 생성된 설명">
            <a:extLst>
              <a:ext uri="{FF2B5EF4-FFF2-40B4-BE49-F238E27FC236}">
                <a16:creationId xmlns:a16="http://schemas.microsoft.com/office/drawing/2014/main" id="{365BE005-7C2D-49C3-8C3D-564DBDB10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20" y="2264229"/>
            <a:ext cx="5362612" cy="40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8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2D579-CED9-427D-8275-2585490C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36018-010D-4C3B-B720-1BCFA2A6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4430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Top View                                Side View</a:t>
            </a:r>
          </a:p>
          <a:p>
            <a:pPr marL="0" indent="0">
              <a:buNone/>
            </a:pPr>
            <a:r>
              <a:rPr lang="en-US" altLang="ko-KR" dirty="0"/>
              <a:t>Polar – </a:t>
            </a:r>
            <a:r>
              <a:rPr lang="ko-KR" altLang="en-US" dirty="0"/>
              <a:t>물체를 밀 수 있음         </a:t>
            </a:r>
            <a:r>
              <a:rPr lang="en-US" altLang="ko-KR" dirty="0"/>
              <a:t>Polar – </a:t>
            </a:r>
            <a:r>
              <a:rPr lang="ko-KR" altLang="en-US" dirty="0"/>
              <a:t>키가 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Pengu</a:t>
            </a:r>
            <a:r>
              <a:rPr lang="en-US" altLang="ko-KR" dirty="0"/>
              <a:t> – </a:t>
            </a:r>
            <a:r>
              <a:rPr lang="ko-KR" altLang="en-US" dirty="0"/>
              <a:t>물체를 당길 수 있음    </a:t>
            </a:r>
            <a:r>
              <a:rPr lang="en-US" altLang="ko-KR" dirty="0" err="1"/>
              <a:t>Pengu</a:t>
            </a:r>
            <a:r>
              <a:rPr lang="en-US" altLang="ko-KR" dirty="0"/>
              <a:t> –</a:t>
            </a:r>
            <a:r>
              <a:rPr lang="ko-KR" altLang="en-US" dirty="0"/>
              <a:t> 키가 작음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1FB4F4-784E-40D0-B700-31096987F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71" y="2604300"/>
            <a:ext cx="1649400" cy="1649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A30A66-6A57-484C-B46E-D178DDEF6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04" y="2604301"/>
            <a:ext cx="1649399" cy="16493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B7E158-226A-405C-A12F-A7B488680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73" y="563587"/>
            <a:ext cx="1870062" cy="35701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A1E516-FE1A-44D7-9D32-4CF181CB5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186" y="2348644"/>
            <a:ext cx="1447343" cy="17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7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5A4B7-F673-4BE0-BDEF-ADB317A3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7" y="142576"/>
            <a:ext cx="10515600" cy="1325563"/>
          </a:xfrm>
        </p:spPr>
        <p:txBody>
          <a:bodyPr/>
          <a:lstStyle/>
          <a:p>
            <a:r>
              <a:rPr lang="en-US" altLang="ko-KR" dirty="0"/>
              <a:t>Element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FB33D-493E-4541-BB8C-DA115123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9" y="4392027"/>
            <a:ext cx="4021183" cy="584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움직일 수 있는 물체</a:t>
            </a:r>
            <a:endParaRPr lang="en-US" altLang="ko-KR" dirty="0"/>
          </a:p>
        </p:txBody>
      </p:sp>
      <p:pic>
        <p:nvPicPr>
          <p:cNvPr id="7" name="그림 6" descr="게임, 그리기이(가) 표시된 사진&#10;&#10;자동 생성된 설명">
            <a:extLst>
              <a:ext uri="{FF2B5EF4-FFF2-40B4-BE49-F238E27FC236}">
                <a16:creationId xmlns:a16="http://schemas.microsoft.com/office/drawing/2014/main" id="{411CC7A1-702D-44CA-8C4E-BBB3DB281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15" y="1530122"/>
            <a:ext cx="3057952" cy="25721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BFD452-81F1-4FD8-9DEC-EDC1EDF83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67" y="2325210"/>
            <a:ext cx="999356" cy="12097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448ACE-B41A-4CBE-AA85-D41CBDD6C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23" y="2307810"/>
            <a:ext cx="1128185" cy="12271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7A8EE2-F7B3-4EF8-9F70-7036729F3AB2}"/>
              </a:ext>
            </a:extLst>
          </p:cNvPr>
          <p:cNvSpPr txBox="1"/>
          <p:nvPr/>
        </p:nvSpPr>
        <p:spPr>
          <a:xfrm>
            <a:off x="5197482" y="4207435"/>
            <a:ext cx="2930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Polar</a:t>
            </a:r>
            <a:r>
              <a:rPr lang="ko-KR" altLang="en-US" sz="2800" dirty="0"/>
              <a:t>가 획득해야 하는 열쇠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82685-61BB-4321-BDF3-1A443658ED92}"/>
              </a:ext>
            </a:extLst>
          </p:cNvPr>
          <p:cNvSpPr txBox="1"/>
          <p:nvPr/>
        </p:nvSpPr>
        <p:spPr>
          <a:xfrm>
            <a:off x="8547100" y="4207435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/>
              <a:t>Pengu</a:t>
            </a:r>
            <a:r>
              <a:rPr lang="ko-KR" altLang="en-US" sz="2800" dirty="0"/>
              <a:t>가 획득해야 하는 열쇠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F2E7E2-DF3B-4DB4-B150-18B338F9B78E}"/>
              </a:ext>
            </a:extLst>
          </p:cNvPr>
          <p:cNvSpPr txBox="1"/>
          <p:nvPr/>
        </p:nvSpPr>
        <p:spPr>
          <a:xfrm>
            <a:off x="1079007" y="5669299"/>
            <a:ext cx="353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움직일 수 있는 물체를 움직여</a:t>
            </a:r>
            <a:endParaRPr lang="en-US" altLang="ko-KR" dirty="0"/>
          </a:p>
          <a:p>
            <a:r>
              <a:rPr lang="ko-KR" altLang="en-US" dirty="0"/>
              <a:t>탈출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1C19D-3448-4D22-A989-64A382B85E74}"/>
              </a:ext>
            </a:extLst>
          </p:cNvPr>
          <p:cNvSpPr txBox="1"/>
          <p:nvPr/>
        </p:nvSpPr>
        <p:spPr>
          <a:xfrm>
            <a:off x="6518470" y="5669299"/>
            <a:ext cx="561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열쇠를 모두 획득 하면</a:t>
            </a:r>
            <a:endParaRPr lang="en-US" altLang="ko-KR" dirty="0"/>
          </a:p>
          <a:p>
            <a:r>
              <a:rPr lang="ko-KR" altLang="en-US" dirty="0"/>
              <a:t>다음 스테이지로 진행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96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5DE92-9274-4700-85C8-8CDE5035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49225"/>
            <a:ext cx="1524000" cy="568111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Element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내용 개체 틀 6" descr="표지판, 깃발이(가) 표시된 사진&#10;&#10;자동 생성된 설명">
            <a:extLst>
              <a:ext uri="{FF2B5EF4-FFF2-40B4-BE49-F238E27FC236}">
                <a16:creationId xmlns:a16="http://schemas.microsoft.com/office/drawing/2014/main" id="{2996E9DF-F5D4-42C2-AEC7-4AC0240F5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50" y="717336"/>
            <a:ext cx="3829750" cy="3533989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7CE409-AB0A-47AC-B462-66CB2FBA4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79" y="2980113"/>
            <a:ext cx="940526" cy="897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5AB817-8329-404E-98AB-5F4208CF3395}"/>
              </a:ext>
            </a:extLst>
          </p:cNvPr>
          <p:cNvSpPr txBox="1"/>
          <p:nvPr/>
        </p:nvSpPr>
        <p:spPr>
          <a:xfrm>
            <a:off x="723537" y="4403725"/>
            <a:ext cx="270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무시무시한 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FD16A-6E20-48D1-A86A-7C8341DBEA5E}"/>
              </a:ext>
            </a:extLst>
          </p:cNvPr>
          <p:cNvSpPr txBox="1"/>
          <p:nvPr/>
        </p:nvSpPr>
        <p:spPr>
          <a:xfrm>
            <a:off x="4412550" y="4533900"/>
            <a:ext cx="3829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무시무시한 물 함정과</a:t>
            </a:r>
            <a:endParaRPr lang="en-US" altLang="ko-KR" sz="2800" dirty="0"/>
          </a:p>
          <a:p>
            <a:r>
              <a:rPr lang="ko-KR" altLang="en-US" sz="2800" dirty="0"/>
              <a:t>무시무시한 고드름</a:t>
            </a:r>
            <a:endParaRPr lang="en-US" altLang="ko-KR" sz="2800" dirty="0"/>
          </a:p>
        </p:txBody>
      </p:sp>
      <p:pic>
        <p:nvPicPr>
          <p:cNvPr id="10" name="그림 9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6523827A-27B8-4F01-8A97-D5FE18D52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73" y="717336"/>
            <a:ext cx="2857899" cy="50680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E01117-AC7A-4D53-BB4C-9F3B321314E0}"/>
              </a:ext>
            </a:extLst>
          </p:cNvPr>
          <p:cNvSpPr txBox="1"/>
          <p:nvPr/>
        </p:nvSpPr>
        <p:spPr>
          <a:xfrm>
            <a:off x="2075542" y="5892800"/>
            <a:ext cx="393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닿을 경우 해당 스테이지가</a:t>
            </a:r>
            <a:endParaRPr lang="en-US" altLang="ko-KR" dirty="0"/>
          </a:p>
          <a:p>
            <a:r>
              <a:rPr lang="ko-KR" altLang="en-US" dirty="0"/>
              <a:t>재시작 하게 되니 주의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36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A55BB-0620-48D0-9A10-2580137A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Guide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C93C5-0374-491E-A041-A624B053D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타이틀 화면</a:t>
            </a:r>
            <a:endParaRPr lang="en-US" altLang="ko-K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방향키 </a:t>
            </a:r>
            <a:r>
              <a:rPr lang="en-US" altLang="ko-KR" dirty="0"/>
              <a:t>‘</a:t>
            </a:r>
            <a:r>
              <a:rPr lang="ko-KR" altLang="en-US" dirty="0">
                <a:highlight>
                  <a:srgbClr val="FFFF00"/>
                </a:highlight>
              </a:rPr>
              <a:t>위아래</a:t>
            </a:r>
            <a:r>
              <a:rPr lang="en-US" altLang="ko-KR" dirty="0"/>
              <a:t>’</a:t>
            </a:r>
            <a:r>
              <a:rPr lang="ko-KR" altLang="en-US" dirty="0"/>
              <a:t>로 움직이며 </a:t>
            </a:r>
            <a:r>
              <a:rPr lang="en-US" altLang="ko-KR" dirty="0"/>
              <a:t>‘</a:t>
            </a:r>
            <a:r>
              <a:rPr lang="en-US" altLang="ko-KR" dirty="0">
                <a:highlight>
                  <a:srgbClr val="FFFF00"/>
                </a:highlight>
              </a:rPr>
              <a:t>Enter</a:t>
            </a:r>
            <a:r>
              <a:rPr lang="en-US" altLang="ko-KR" dirty="0"/>
              <a:t>’</a:t>
            </a:r>
            <a:r>
              <a:rPr lang="ko-KR" altLang="en-US" dirty="0"/>
              <a:t>로 선택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chemeClr val="accent6"/>
                </a:solidFill>
              </a:rPr>
              <a:t>게임내</a:t>
            </a:r>
            <a:endParaRPr lang="en-US" altLang="ko-K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-’</a:t>
            </a:r>
            <a:r>
              <a:rPr lang="en-US" altLang="ko-KR" dirty="0">
                <a:highlight>
                  <a:srgbClr val="FFFF00"/>
                </a:highlight>
              </a:rPr>
              <a:t>esc</a:t>
            </a:r>
            <a:r>
              <a:rPr lang="en-US" altLang="ko-KR" dirty="0"/>
              <a:t>’</a:t>
            </a:r>
            <a:r>
              <a:rPr lang="ko-KR" altLang="en-US" dirty="0"/>
              <a:t>를 누르면 타이틀 화면으로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-’</a:t>
            </a:r>
            <a:r>
              <a:rPr lang="en-US" altLang="ko-KR" dirty="0">
                <a:highlight>
                  <a:srgbClr val="FFFF00"/>
                </a:highlight>
              </a:rPr>
              <a:t>r</a:t>
            </a:r>
            <a:r>
              <a:rPr lang="en-US" altLang="ko-KR" dirty="0"/>
              <a:t>’</a:t>
            </a:r>
            <a:r>
              <a:rPr lang="ko-KR" altLang="en-US" dirty="0"/>
              <a:t>을 누르면 해당 스테이지 재시작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>
                <a:solidFill>
                  <a:srgbClr val="FF0000"/>
                </a:solidFill>
              </a:rPr>
              <a:t>Side View</a:t>
            </a:r>
            <a:r>
              <a:rPr lang="en-US" altLang="ko-KR" dirty="0"/>
              <a:t>				-</a:t>
            </a:r>
            <a:r>
              <a:rPr lang="en-US" altLang="ko-KR" dirty="0">
                <a:solidFill>
                  <a:schemeClr val="accent1"/>
                </a:solidFill>
              </a:rPr>
              <a:t>Top View</a:t>
            </a:r>
          </a:p>
          <a:p>
            <a:pPr marL="0" indent="0">
              <a:buNone/>
            </a:pPr>
            <a:r>
              <a:rPr lang="en-US" altLang="ko-KR" dirty="0"/>
              <a:t>Polar: </a:t>
            </a:r>
            <a:r>
              <a:rPr lang="ko-KR" altLang="en-US" dirty="0"/>
              <a:t>이동 </a:t>
            </a:r>
            <a:r>
              <a:rPr lang="en-US" altLang="ko-KR" dirty="0"/>
              <a:t>‘</a:t>
            </a:r>
            <a:r>
              <a:rPr lang="en-US" altLang="ko-KR" dirty="0" err="1">
                <a:highlight>
                  <a:srgbClr val="FFFF00"/>
                </a:highlight>
              </a:rPr>
              <a:t>wasd</a:t>
            </a:r>
            <a:r>
              <a:rPr lang="en-US" altLang="ko-KR" dirty="0"/>
              <a:t>’                    Polar: </a:t>
            </a:r>
            <a:r>
              <a:rPr lang="ko-KR" altLang="en-US" dirty="0"/>
              <a:t>이동 </a:t>
            </a:r>
            <a:r>
              <a:rPr lang="en-US" altLang="ko-KR" dirty="0"/>
              <a:t>‘</a:t>
            </a:r>
            <a:r>
              <a:rPr lang="en-US" altLang="ko-KR" dirty="0" err="1">
                <a:highlight>
                  <a:srgbClr val="FFFF00"/>
                </a:highlight>
              </a:rPr>
              <a:t>wasd</a:t>
            </a:r>
            <a:r>
              <a:rPr lang="en-US" altLang="ko-KR" dirty="0"/>
              <a:t>’ </a:t>
            </a:r>
            <a:r>
              <a:rPr lang="ko-KR" altLang="en-US" dirty="0"/>
              <a:t>밀기 </a:t>
            </a:r>
            <a:r>
              <a:rPr lang="en-US" altLang="ko-KR" dirty="0"/>
              <a:t>‘</a:t>
            </a:r>
            <a:r>
              <a:rPr lang="en-US" altLang="ko-KR" dirty="0">
                <a:highlight>
                  <a:srgbClr val="FFFF00"/>
                </a:highlight>
              </a:rPr>
              <a:t>ctrl</a:t>
            </a:r>
            <a:r>
              <a:rPr lang="en-US" altLang="ko-KR" dirty="0"/>
              <a:t>’</a:t>
            </a:r>
          </a:p>
          <a:p>
            <a:pPr marL="0" indent="0">
              <a:buNone/>
            </a:pPr>
            <a:r>
              <a:rPr lang="en-US" altLang="ko-KR" dirty="0" err="1"/>
              <a:t>Pengu</a:t>
            </a:r>
            <a:r>
              <a:rPr lang="en-US" altLang="ko-KR" dirty="0"/>
              <a:t>: </a:t>
            </a:r>
            <a:r>
              <a:rPr lang="ko-KR" altLang="en-US" dirty="0"/>
              <a:t>이동 </a:t>
            </a:r>
            <a:r>
              <a:rPr lang="en-US" altLang="ko-KR" dirty="0"/>
              <a:t>‘</a:t>
            </a:r>
            <a:r>
              <a:rPr lang="ko-KR" altLang="en-US" dirty="0">
                <a:highlight>
                  <a:srgbClr val="FFFF00"/>
                </a:highlight>
              </a:rPr>
              <a:t>방향키</a:t>
            </a:r>
            <a:r>
              <a:rPr lang="en-US" altLang="ko-KR" dirty="0"/>
              <a:t>’</a:t>
            </a:r>
            <a:r>
              <a:rPr lang="ko-KR" altLang="en-US" dirty="0"/>
              <a:t>             </a:t>
            </a:r>
            <a:r>
              <a:rPr lang="en-US" altLang="ko-KR" dirty="0" err="1"/>
              <a:t>Pengu</a:t>
            </a:r>
            <a:r>
              <a:rPr lang="en-US" altLang="ko-KR" dirty="0"/>
              <a:t>: </a:t>
            </a:r>
            <a:r>
              <a:rPr lang="ko-KR" altLang="en-US" dirty="0"/>
              <a:t>이동 </a:t>
            </a:r>
            <a:r>
              <a:rPr lang="en-US" altLang="ko-KR" dirty="0"/>
              <a:t>‘</a:t>
            </a:r>
            <a:r>
              <a:rPr lang="ko-KR" altLang="en-US" dirty="0">
                <a:highlight>
                  <a:srgbClr val="FFFF00"/>
                </a:highlight>
              </a:rPr>
              <a:t>방향키</a:t>
            </a:r>
            <a:r>
              <a:rPr lang="en-US" altLang="ko-KR" dirty="0"/>
              <a:t>’</a:t>
            </a:r>
            <a:r>
              <a:rPr lang="ko-KR" altLang="en-US" dirty="0"/>
              <a:t> 당기기 </a:t>
            </a:r>
            <a:r>
              <a:rPr lang="en-US" altLang="ko-KR" dirty="0"/>
              <a:t>‘</a:t>
            </a:r>
            <a:r>
              <a:rPr lang="en-US" altLang="ko-KR" dirty="0">
                <a:highlight>
                  <a:srgbClr val="FFFF00"/>
                </a:highlight>
              </a:rPr>
              <a:t>shift</a:t>
            </a:r>
            <a:r>
              <a:rPr lang="en-US" altLang="ko-KR" dirty="0"/>
              <a:t>’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23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DD2BE-ED5A-470D-89A3-73691C91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101D8-CB2A-4ECE-8FC6-39B81FEC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GMS2</a:t>
            </a:r>
          </a:p>
          <a:p>
            <a:r>
              <a:rPr lang="en-US" altLang="ko-KR" dirty="0"/>
              <a:t>Paint tool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08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150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Team No Title</vt:lpstr>
      <vt:lpstr>PowerPoint 프레젠테이션</vt:lpstr>
      <vt:lpstr>Concept</vt:lpstr>
      <vt:lpstr>Character</vt:lpstr>
      <vt:lpstr>Element</vt:lpstr>
      <vt:lpstr>Element</vt:lpstr>
      <vt:lpstr>Key Guide</vt:lpstr>
      <vt:lpstr>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No Title</dc:title>
  <dc:creator>김 재희</dc:creator>
  <cp:lastModifiedBy>김 재희</cp:lastModifiedBy>
  <cp:revision>7</cp:revision>
  <dcterms:created xsi:type="dcterms:W3CDTF">2019-12-10T16:25:59Z</dcterms:created>
  <dcterms:modified xsi:type="dcterms:W3CDTF">2019-12-10T17:04:08Z</dcterms:modified>
</cp:coreProperties>
</file>